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60"/>
  </p:notesMasterIdLst>
  <p:handoutMasterIdLst>
    <p:handoutMasterId r:id="rId61"/>
  </p:handoutMasterIdLst>
  <p:sldIdLst>
    <p:sldId id="620" r:id="rId2"/>
    <p:sldId id="671" r:id="rId3"/>
    <p:sldId id="672" r:id="rId4"/>
    <p:sldId id="568" r:id="rId5"/>
    <p:sldId id="569" r:id="rId6"/>
    <p:sldId id="570" r:id="rId7"/>
    <p:sldId id="683" r:id="rId8"/>
    <p:sldId id="673" r:id="rId9"/>
    <p:sldId id="580" r:id="rId10"/>
    <p:sldId id="617" r:id="rId11"/>
    <p:sldId id="686" r:id="rId12"/>
    <p:sldId id="687" r:id="rId13"/>
    <p:sldId id="582" r:id="rId14"/>
    <p:sldId id="572" r:id="rId15"/>
    <p:sldId id="613" r:id="rId16"/>
    <p:sldId id="574" r:id="rId17"/>
    <p:sldId id="576" r:id="rId18"/>
    <p:sldId id="621" r:id="rId19"/>
    <p:sldId id="579" r:id="rId20"/>
    <p:sldId id="674" r:id="rId21"/>
    <p:sldId id="655" r:id="rId22"/>
    <p:sldId id="656" r:id="rId23"/>
    <p:sldId id="657" r:id="rId24"/>
    <p:sldId id="658" r:id="rId25"/>
    <p:sldId id="659" r:id="rId26"/>
    <p:sldId id="675" r:id="rId27"/>
    <p:sldId id="628" r:id="rId28"/>
    <p:sldId id="629" r:id="rId29"/>
    <p:sldId id="676" r:id="rId30"/>
    <p:sldId id="631" r:id="rId31"/>
    <p:sldId id="632" r:id="rId32"/>
    <p:sldId id="633" r:id="rId33"/>
    <p:sldId id="634" r:id="rId34"/>
    <p:sldId id="635" r:id="rId35"/>
    <p:sldId id="689" r:id="rId36"/>
    <p:sldId id="637" r:id="rId37"/>
    <p:sldId id="677" r:id="rId38"/>
    <p:sldId id="688" r:id="rId39"/>
    <p:sldId id="639" r:id="rId40"/>
    <p:sldId id="640" r:id="rId41"/>
    <p:sldId id="641" r:id="rId42"/>
    <p:sldId id="646" r:id="rId43"/>
    <p:sldId id="660" r:id="rId44"/>
    <p:sldId id="661" r:id="rId45"/>
    <p:sldId id="662" r:id="rId46"/>
    <p:sldId id="647" r:id="rId47"/>
    <p:sldId id="663" r:id="rId48"/>
    <p:sldId id="643" r:id="rId49"/>
    <p:sldId id="644" r:id="rId50"/>
    <p:sldId id="654" r:id="rId51"/>
    <p:sldId id="678" r:id="rId52"/>
    <p:sldId id="664" r:id="rId53"/>
    <p:sldId id="665" r:id="rId54"/>
    <p:sldId id="666" r:id="rId55"/>
    <p:sldId id="667" r:id="rId56"/>
    <p:sldId id="668" r:id="rId57"/>
    <p:sldId id="670" r:id="rId58"/>
    <p:sldId id="680" r:id="rId59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한양해서" pitchFamily="18" charset="-127"/>
        <a:ea typeface="한양해서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1">
          <p15:clr>
            <a:srgbClr val="A4A3A4"/>
          </p15:clr>
        </p15:guide>
        <p15:guide id="2" pos="3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66FF"/>
    <a:srgbClr val="FBFFD1"/>
    <a:srgbClr val="FF3300"/>
    <a:srgbClr val="E1C48F"/>
    <a:srgbClr val="FF9999"/>
    <a:srgbClr val="3399FF"/>
    <a:srgbClr val="FF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8" autoAdjust="0"/>
    <p:restoredTop sz="94660"/>
  </p:normalViewPr>
  <p:slideViewPr>
    <p:cSldViewPr>
      <p:cViewPr varScale="1">
        <p:scale>
          <a:sx n="97" d="100"/>
          <a:sy n="97" d="100"/>
        </p:scale>
        <p:origin x="102" y="216"/>
      </p:cViewPr>
      <p:guideLst>
        <p:guide orient="horz" pos="941"/>
        <p:guide pos="3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2184" y="60"/>
      </p:cViewPr>
      <p:guideLst>
        <p:guide orient="horz" pos="3224"/>
        <p:guide pos="223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05975"/>
            <a:ext cx="3299450" cy="533400"/>
          </a:xfrm>
          <a:prstGeom prst="rect">
            <a:avLst/>
          </a:prstGeom>
        </p:spPr>
        <p:txBody>
          <a:bodyPr vert="horz" lIns="104515" tIns="52258" rIns="104515" bIns="52258" rtlCol="0" anchor="b"/>
          <a:lstStyle>
            <a:lvl1pPr algn="l">
              <a:defRPr sz="1100">
                <a:latin typeface="+mj-lt"/>
                <a:ea typeface="+mn-ea"/>
              </a:defRPr>
            </a:lvl1pPr>
          </a:lstStyle>
          <a:p>
            <a:pPr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자료구조</a:t>
            </a:r>
            <a:endParaRPr lang="ko-KR" altLang="en-US" sz="400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25264" y="9705975"/>
            <a:ext cx="3299450" cy="533400"/>
          </a:xfrm>
          <a:prstGeom prst="rect">
            <a:avLst/>
          </a:prstGeom>
        </p:spPr>
        <p:txBody>
          <a:bodyPr vert="horz" lIns="104515" tIns="52258" rIns="104515" bIns="52258" rtlCol="0" anchor="b"/>
          <a:lstStyle>
            <a:lvl1pPr algn="r">
              <a:defRPr sz="1100"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ko-KR" dirty="0" smtClean="0"/>
              <a:t>7</a:t>
            </a:r>
            <a:r>
              <a:rPr lang="ko-KR" altLang="en-US" dirty="0" smtClean="0"/>
              <a:t>장</a:t>
            </a:r>
            <a:r>
              <a:rPr lang="en-US" altLang="ko-KR" dirty="0"/>
              <a:t>. </a:t>
            </a:r>
            <a:r>
              <a:rPr lang="ko-KR" altLang="en-US" dirty="0" smtClean="0"/>
              <a:t>정렬과 탐색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26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639" cy="512763"/>
          </a:xfrm>
          <a:prstGeom prst="rect">
            <a:avLst/>
          </a:prstGeom>
        </p:spPr>
        <p:txBody>
          <a:bodyPr vert="horz" lIns="96487" tIns="48244" rIns="96487" bIns="48244" rtlCol="0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838" y="2"/>
            <a:ext cx="3078639" cy="512763"/>
          </a:xfrm>
          <a:prstGeom prst="rect">
            <a:avLst/>
          </a:prstGeom>
        </p:spPr>
        <p:txBody>
          <a:bodyPr vert="horz" lIns="96487" tIns="48244" rIns="96487" bIns="48244" rtlCol="0"/>
          <a:lstStyle>
            <a:lvl1pPr algn="r">
              <a:defRPr sz="1300"/>
            </a:lvl1pPr>
          </a:lstStyle>
          <a:p>
            <a:pPr>
              <a:defRPr/>
            </a:pPr>
            <a:fld id="{1B437959-849E-4857-A646-93142CC261FB}" type="datetimeFigureOut">
              <a:rPr lang="ko-KR" altLang="en-US"/>
              <a:pPr>
                <a:defRPr/>
              </a:pPr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6763"/>
            <a:ext cx="5116513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87" tIns="48244" rIns="96487" bIns="48244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91" y="4860930"/>
            <a:ext cx="5683886" cy="4606925"/>
          </a:xfrm>
          <a:prstGeom prst="rect">
            <a:avLst/>
          </a:prstGeom>
        </p:spPr>
        <p:txBody>
          <a:bodyPr vert="horz" lIns="96487" tIns="48244" rIns="96487" bIns="4824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0263"/>
            <a:ext cx="3078639" cy="512762"/>
          </a:xfrm>
          <a:prstGeom prst="rect">
            <a:avLst/>
          </a:prstGeom>
        </p:spPr>
        <p:txBody>
          <a:bodyPr vert="horz" lIns="96487" tIns="48244" rIns="96487" bIns="48244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838" y="9720263"/>
            <a:ext cx="3078639" cy="512762"/>
          </a:xfrm>
          <a:prstGeom prst="rect">
            <a:avLst/>
          </a:prstGeom>
        </p:spPr>
        <p:txBody>
          <a:bodyPr vert="horz" lIns="96487" tIns="48244" rIns="96487" bIns="48244" rtlCol="0" anchor="b"/>
          <a:lstStyle>
            <a:lvl1pPr algn="r">
              <a:defRPr sz="1300"/>
            </a:lvl1pPr>
          </a:lstStyle>
          <a:p>
            <a:pPr>
              <a:defRPr/>
            </a:pPr>
            <a:fld id="{93489C9B-1FA7-452D-914A-AC4C0538E5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00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92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59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6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0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7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7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489C9B-1FA7-452D-914A-AC4C0538E56A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5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3635"/>
            <a:ext cx="2255525" cy="1146050"/>
          </a:xfrm>
          <a:prstGeom prst="rect">
            <a:avLst/>
          </a:prstGeom>
        </p:spPr>
      </p:pic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97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08730-5DC9-45B3-82D1-2138AB9BAE39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49985-3ED7-422C-8162-A5969A69DF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1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546054-2B06-4887-B25F-17A98297D495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FCB721-F45A-43E8-9453-853BE3CFCC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75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2BD77-E22C-4D90-A449-601A296E97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1" name="정오각형 70"/>
          <p:cNvSpPr/>
          <p:nvPr userDrawn="1"/>
        </p:nvSpPr>
        <p:spPr>
          <a:xfrm rot="510795">
            <a:off x="5360433" y="3485935"/>
            <a:ext cx="4164715" cy="4241017"/>
          </a:xfrm>
          <a:prstGeom prst="pentagon">
            <a:avLst/>
          </a:prstGeom>
          <a:noFill/>
          <a:ln w="9525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/>
          <p:cNvSpPr/>
          <p:nvPr userDrawn="1"/>
        </p:nvSpPr>
        <p:spPr>
          <a:xfrm>
            <a:off x="5652120" y="7247275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/>
          <p:cNvSpPr/>
          <p:nvPr userDrawn="1"/>
        </p:nvSpPr>
        <p:spPr>
          <a:xfrm>
            <a:off x="5247075" y="45991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/>
          <p:cNvSpPr/>
          <p:nvPr userDrawn="1"/>
        </p:nvSpPr>
        <p:spPr>
          <a:xfrm>
            <a:off x="7497325" y="33389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/>
          <p:cNvSpPr/>
          <p:nvPr userDrawn="1"/>
        </p:nvSpPr>
        <p:spPr>
          <a:xfrm>
            <a:off x="9290102" y="515356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/>
          <p:cNvSpPr/>
          <p:nvPr userDrawn="1"/>
        </p:nvSpPr>
        <p:spPr>
          <a:xfrm>
            <a:off x="8127395" y="7680093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/>
          <p:cNvSpPr/>
          <p:nvPr userDrawn="1"/>
        </p:nvSpPr>
        <p:spPr>
          <a:xfrm>
            <a:off x="7279771" y="520873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/>
          <p:cNvSpPr/>
          <p:nvPr userDrawn="1"/>
        </p:nvSpPr>
        <p:spPr>
          <a:xfrm>
            <a:off x="8149347" y="6039290"/>
            <a:ext cx="457200" cy="457200"/>
          </a:xfrm>
          <a:prstGeom prst="flowChartConnector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 userDrawn="1"/>
        </p:nvCxnSpPr>
        <p:spPr>
          <a:xfrm>
            <a:off x="5475675" y="4827730"/>
            <a:ext cx="2880320" cy="30809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 userDrawn="1"/>
        </p:nvCxnSpPr>
        <p:spPr>
          <a:xfrm flipH="1">
            <a:off x="7508371" y="3567590"/>
            <a:ext cx="228600" cy="186974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 userDrawn="1"/>
        </p:nvCxnSpPr>
        <p:spPr>
          <a:xfrm>
            <a:off x="5475675" y="4827730"/>
            <a:ext cx="2032696" cy="60960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 userDrawn="1"/>
        </p:nvCxnSpPr>
        <p:spPr>
          <a:xfrm flipH="1" flipV="1">
            <a:off x="7497325" y="5437330"/>
            <a:ext cx="880622" cy="247136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 userDrawn="1"/>
        </p:nvCxnSpPr>
        <p:spPr>
          <a:xfrm flipV="1">
            <a:off x="8377947" y="6267890"/>
            <a:ext cx="0" cy="1640803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 flipH="1" flipV="1">
            <a:off x="7508371" y="5437330"/>
            <a:ext cx="847624" cy="83056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 flipV="1">
            <a:off x="7508371" y="5382160"/>
            <a:ext cx="2010331" cy="55170"/>
          </a:xfrm>
          <a:prstGeom prst="line">
            <a:avLst/>
          </a:prstGeom>
          <a:ln>
            <a:solidFill>
              <a:srgbClr val="FFFFF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 userDrawn="1"/>
        </p:nvSpPr>
        <p:spPr>
          <a:xfrm>
            <a:off x="521550" y="260977"/>
            <a:ext cx="2070230" cy="128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 smtClean="0"/>
              <a:t>----------------</a:t>
            </a:r>
          </a:p>
          <a:p>
            <a:pPr algn="l"/>
            <a:r>
              <a:rPr lang="ko-KR" altLang="en-US" sz="1600" dirty="0" err="1" smtClean="0"/>
              <a:t>파이썬</a:t>
            </a:r>
            <a:endParaRPr lang="en-US" altLang="ko-KR" sz="1600" dirty="0" smtClean="0"/>
          </a:p>
          <a:p>
            <a:pPr algn="l"/>
            <a:r>
              <a:rPr lang="ko-KR" altLang="en-US" sz="1600" dirty="0" smtClean="0"/>
              <a:t>자료구조</a:t>
            </a:r>
            <a:endParaRPr lang="en-US" altLang="ko-KR" sz="1600" dirty="0" smtClean="0"/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/>
              <a:t>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1501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0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93785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B68B7C-EB9D-4CDB-9B30-553760380EBA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15FB1-22F1-45AE-8747-48C9856AFF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57200" y="368660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82860" y="1133745"/>
            <a:ext cx="8229600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35" y="368660"/>
            <a:ext cx="1320145" cy="7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45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4CB087-FF94-4B08-8087-03814C452ABB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F266A7-D702-4712-A4A5-5418AC58D6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7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BB3D57-B5E2-4CDA-B355-85245BC418B6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E9732B-D289-4009-B116-26501EC14C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FA06EE-B873-45A8-9219-B822F49FEE1F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AE66-9278-4576-8AC8-E884F4B6BA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5C1F3F-3364-4598-8845-E5A5F8455ABB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0396FA-42B6-41FE-AE41-A13EA8DD622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5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66115-3766-423F-992A-5DEA3FA45460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2CBB3-E47E-4DA2-BBF1-497D88F99F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9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1EF6E7-9D21-45BD-8A04-E823FCF0D203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F04AEF-EE4E-4833-99A5-B18072DB22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9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FA256D-ACBD-4356-BD42-112E08209277}" type="datetime2">
              <a:rPr lang="en-US" smtClean="0"/>
              <a:pPr>
                <a:defRPr/>
              </a:pPr>
              <a:t>Monday, November 1, 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3D00A-ADE3-4DE3-8972-0A5D869163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36385"/>
            <a:ext cx="9144000" cy="6939390"/>
          </a:xfrm>
          <a:prstGeom prst="rect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CCFB80-786E-4077-B931-9F71A7BFD311}" type="datetime2">
              <a:rPr lang="en-US" smtClean="0"/>
              <a:pPr>
                <a:defRPr/>
              </a:pPr>
              <a:t>Monday, November 1, 2021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BB0CE-3924-410A-AFDC-17E3BA2498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156955" y="165230"/>
            <a:ext cx="8830090" cy="6594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24"/>
          <p:cNvSpPr txBox="1">
            <a:spLocks noChangeArrowheads="1"/>
          </p:cNvSpPr>
          <p:nvPr userDrawn="1"/>
        </p:nvSpPr>
        <p:spPr bwMode="auto">
          <a:xfrm>
            <a:off x="8613830" y="6489340"/>
            <a:ext cx="35298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한양해서" pitchFamily="18" charset="-127"/>
                <a:ea typeface="한양해서" pitchFamily="18" charset="-127"/>
              </a:defRPr>
            </a:lvl9pPr>
          </a:lstStyle>
          <a:p>
            <a:pPr algn="r" eaLnBrk="1" hangingPunct="1">
              <a:defRPr/>
            </a:pPr>
            <a:fld id="{F60B237E-1E27-414E-981E-8B20D038C067}" type="slidenum">
              <a:rPr lang="en-US" altLang="ko-KR" sz="1050" smtClean="0">
                <a:latin typeface="+mn-ea"/>
                <a:ea typeface="+mn-ea"/>
              </a:rPr>
              <a:pPr algn="r" eaLnBrk="1" hangingPunct="1">
                <a:defRPr/>
              </a:pPr>
              <a:t>‹#›</a:t>
            </a:fld>
            <a:endParaRPr lang="en-US" altLang="ko-KR" sz="1050" dirty="0" smtClean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69623" y="6482484"/>
            <a:ext cx="702035" cy="2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4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2438890"/>
            <a:ext cx="7772400" cy="1470025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ko-KR" altLang="en-US" dirty="0" smtClean="0"/>
              <a:t>        정렬과 탐색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66555" y="2438890"/>
            <a:ext cx="333037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5000" dirty="0" smtClean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atin typeface="+mn-ea"/>
                <a:ea typeface="+mn-ea"/>
              </a:rPr>
              <a:t>07</a:t>
            </a:r>
            <a:endParaRPr lang="ko-KR" altLang="en-US" sz="150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atin typeface="+mn-ea"/>
              <a:ea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4505545" y="195897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en-US" altLang="ko-KR" sz="1400" dirty="0" smtClean="0"/>
              <a:t>CHAPTER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spd="slow" advTm="97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버블 정렬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85" y="1181611"/>
            <a:ext cx="3905683" cy="3691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85" y="1223755"/>
            <a:ext cx="3506835" cy="33899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5" y="4872958"/>
            <a:ext cx="7700635" cy="17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3184"/>
      </p:ext>
    </p:extLst>
  </p:cSld>
  <p:clrMapOvr>
    <a:masterClrMapping/>
  </p:clrMapOvr>
  <p:transition advTm="299565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080" x="6715125" y="2300288"/>
          <p14:tracePt t="4277" x="6615113" y="2308225"/>
          <p14:tracePt t="4286" x="6529388" y="2300288"/>
          <p14:tracePt t="4293" x="6400800" y="2271713"/>
          <p14:tracePt t="4301" x="6300788" y="2271713"/>
          <p14:tracePt t="4317" x="6129338" y="2271713"/>
          <p14:tracePt t="4334" x="5951538" y="2271713"/>
          <p14:tracePt t="4351" x="5829300" y="2257425"/>
          <p14:tracePt t="4367" x="5729288" y="2243138"/>
          <p14:tracePt t="4386" x="5629275" y="2236788"/>
          <p14:tracePt t="4401" x="5580063" y="2236788"/>
          <p14:tracePt t="4417" x="5522913" y="2236788"/>
          <p14:tracePt t="4435" x="5494338" y="2236788"/>
          <p14:tracePt t="4452" x="5451475" y="2236788"/>
          <p14:tracePt t="4467" x="5408613" y="2236788"/>
          <p14:tracePt t="4484" x="5314950" y="2222500"/>
          <p14:tracePt t="4501" x="5237163" y="2208213"/>
          <p14:tracePt t="4518" x="5114925" y="2185988"/>
          <p14:tracePt t="4535" x="5000625" y="2171700"/>
          <p14:tracePt t="4536" x="4922838" y="2165350"/>
          <p14:tracePt t="4551" x="4757738" y="2136775"/>
          <p14:tracePt t="4568" x="4537075" y="2085975"/>
          <p14:tracePt t="4585" x="4322763" y="2043113"/>
          <p14:tracePt t="4601" x="4151313" y="2028825"/>
          <p14:tracePt t="4618" x="3836988" y="2000250"/>
          <p14:tracePt t="4634" x="3643313" y="1985963"/>
          <p14:tracePt t="4636" x="3557588" y="1965325"/>
          <p14:tracePt t="4651" x="3294063" y="1965325"/>
          <p14:tracePt t="4668" x="2957513" y="1943100"/>
          <p14:tracePt t="4684" x="2736850" y="1900238"/>
          <p14:tracePt t="4701" x="2428875" y="1879600"/>
          <p14:tracePt t="4718" x="2236788" y="1843088"/>
          <p14:tracePt t="4735" x="2093913" y="1828800"/>
          <p14:tracePt t="4751" x="1951038" y="1822450"/>
          <p14:tracePt t="4769" x="1822450" y="1800225"/>
          <p14:tracePt t="4784" x="1736725" y="1785938"/>
          <p14:tracePt t="4800" x="1708150" y="1785938"/>
          <p14:tracePt t="4817" x="1657350" y="1785938"/>
          <p14:tracePt t="4834" x="1536700" y="1785938"/>
          <p14:tracePt t="4850" x="1400175" y="1785938"/>
          <p14:tracePt t="4869" x="1308100" y="1771650"/>
          <p14:tracePt t="4885" x="1185863" y="1771650"/>
          <p14:tracePt t="4902" x="1122363" y="1765300"/>
          <p14:tracePt t="4919" x="1036638" y="1751013"/>
          <p14:tracePt t="4936" x="971550" y="1743075"/>
          <p14:tracePt t="4952" x="928688" y="1743075"/>
          <p14:tracePt t="4969" x="914400" y="1743075"/>
          <p14:tracePt t="5020" x="908050" y="1743075"/>
          <p14:tracePt t="5098" x="914400" y="1743075"/>
          <p14:tracePt t="5106" x="928688" y="1743075"/>
          <p14:tracePt t="5118" x="957263" y="1743075"/>
          <p14:tracePt t="5137" x="985838" y="1728788"/>
          <p14:tracePt t="5153" x="1000125" y="1714500"/>
          <p14:tracePt t="5167" x="1008063" y="1708150"/>
          <p14:tracePt t="5184" x="1008063" y="1700213"/>
          <p14:tracePt t="5200" x="1008063" y="1693863"/>
          <p14:tracePt t="5217" x="1008063" y="1685925"/>
          <p14:tracePt t="5234" x="1014413" y="1679575"/>
          <p14:tracePt t="5251" x="1022350" y="1679575"/>
          <p14:tracePt t="5270" x="1042988" y="1651000"/>
          <p14:tracePt t="5285" x="1042988" y="1628775"/>
          <p14:tracePt t="5300" x="1042988" y="1614488"/>
          <p14:tracePt t="5317" x="1042988" y="1608138"/>
          <p14:tracePt t="5334" x="1042988" y="1600200"/>
          <p14:tracePt t="5480" x="1036638" y="1600200"/>
          <p14:tracePt t="5550" x="1028700" y="1600200"/>
          <p14:tracePt t="5585" x="1022350" y="1600200"/>
          <p14:tracePt t="5598" x="1014413" y="1600200"/>
          <p14:tracePt t="5606" x="1000125" y="1600200"/>
          <p14:tracePt t="5619" x="985838" y="1608138"/>
          <p14:tracePt t="5635" x="979488" y="1614488"/>
          <p14:tracePt t="5652" x="965200" y="1622425"/>
          <p14:tracePt t="5668" x="950913" y="1628775"/>
          <p14:tracePt t="5685" x="936625" y="1628775"/>
          <p14:tracePt t="5702" x="928688" y="1636713"/>
          <p14:tracePt t="5718" x="922338" y="1636713"/>
          <p14:tracePt t="5735" x="908050" y="1643063"/>
          <p14:tracePt t="5753" x="893763" y="1651000"/>
          <p14:tracePt t="5769" x="879475" y="1651000"/>
          <p14:tracePt t="5870" x="879475" y="1657350"/>
          <p14:tracePt t="5877" x="871538" y="1657350"/>
          <p14:tracePt t="5886" x="865188" y="1657350"/>
          <p14:tracePt t="5900" x="857250" y="1657350"/>
          <p14:tracePt t="5972" x="871538" y="1657350"/>
          <p14:tracePt t="5980" x="885825" y="1657350"/>
          <p14:tracePt t="6169" x="893763" y="1657350"/>
          <p14:tracePt t="6522" x="885825" y="1657350"/>
          <p14:tracePt t="6552" x="879475" y="1657350"/>
          <p14:tracePt t="6893" x="885825" y="1657350"/>
          <p14:tracePt t="7082" x="893763" y="1657350"/>
          <p14:tracePt t="7427" x="900113" y="1657350"/>
          <p14:tracePt t="7442" x="908050" y="1657350"/>
          <p14:tracePt t="7458" x="914400" y="1657350"/>
          <p14:tracePt t="7464" x="922338" y="1657350"/>
          <p14:tracePt t="7473" x="936625" y="1665288"/>
          <p14:tracePt t="7483" x="942975" y="1665288"/>
          <p14:tracePt t="7500" x="950913" y="1671638"/>
          <p14:tracePt t="7517" x="965200" y="1671638"/>
          <p14:tracePt t="7638" x="979488" y="1671638"/>
          <p14:tracePt t="7645" x="993775" y="1671638"/>
          <p14:tracePt t="7652" x="1000125" y="1671638"/>
          <p14:tracePt t="7668" x="1022350" y="1679575"/>
          <p14:tracePt t="7684" x="1028700" y="1685925"/>
          <p14:tracePt t="7718" x="1036638" y="1685925"/>
          <p14:tracePt t="7734" x="1050925" y="1685925"/>
          <p14:tracePt t="7751" x="1071563" y="1685925"/>
          <p14:tracePt t="7768" x="1085850" y="1685925"/>
          <p14:tracePt t="7769" x="1100138" y="1685925"/>
          <p14:tracePt t="7783" x="1157288" y="1693863"/>
          <p14:tracePt t="7799" x="1208088" y="1693863"/>
          <p14:tracePt t="7816" x="1243013" y="1693863"/>
          <p14:tracePt t="7834" x="1257300" y="1693863"/>
          <p14:tracePt t="7868" x="1265238" y="1693863"/>
          <p14:tracePt t="7883" x="1271588" y="1693863"/>
          <p14:tracePt t="7899" x="1279525" y="1693863"/>
          <p14:tracePt t="7917" x="1328738" y="1700213"/>
          <p14:tracePt t="7933" x="1379538" y="1700213"/>
          <p14:tracePt t="7950" x="1408113" y="1708150"/>
          <p14:tracePt t="7967" x="1443038" y="1708150"/>
          <p14:tracePt t="7983" x="1450975" y="1714500"/>
          <p14:tracePt t="8261" x="1443038" y="1714500"/>
          <p14:tracePt t="8276" x="1436688" y="1714500"/>
          <p14:tracePt t="8284" x="1422400" y="1714500"/>
          <p14:tracePt t="8292" x="1408113" y="1714500"/>
          <p14:tracePt t="8300" x="1385888" y="1714500"/>
          <p14:tracePt t="8316" x="1350963" y="1714500"/>
          <p14:tracePt t="8334" x="1314450" y="1722438"/>
          <p14:tracePt t="8351" x="1308100" y="1722438"/>
          <p14:tracePt t="8420" x="1300163" y="1722438"/>
          <p14:tracePt t="8427" x="1293813" y="1722438"/>
          <p14:tracePt t="8434" x="1279525" y="1722438"/>
          <p14:tracePt t="8450" x="1250950" y="1722438"/>
          <p14:tracePt t="8466" x="1228725" y="1722438"/>
          <p14:tracePt t="8483" x="1214438" y="1722438"/>
          <p14:tracePt t="8551" x="1208088" y="1722438"/>
          <p14:tracePt t="8558" x="1200150" y="1722438"/>
          <p14:tracePt t="8566" x="1193800" y="1722438"/>
          <p14:tracePt t="8582" x="1179513" y="1722438"/>
          <p14:tracePt t="8599" x="1171575" y="1722438"/>
          <p14:tracePt t="9911" x="1165225" y="1722438"/>
          <p14:tracePt t="10356" x="1157288" y="1722438"/>
          <p14:tracePt t="10754" x="1150938" y="1722438"/>
          <p14:tracePt t="10792" x="1143000" y="1722438"/>
          <p14:tracePt t="10817" x="1136650" y="1722438"/>
          <p14:tracePt t="10826" x="1128713" y="1722438"/>
          <p14:tracePt t="10842" x="1122363" y="1722438"/>
          <p14:tracePt t="10865" x="1114425" y="1722438"/>
          <p14:tracePt t="21014" x="1108075" y="1722438"/>
          <p14:tracePt t="21175" x="1100138" y="1722438"/>
          <p14:tracePt t="21577" x="1108075" y="1722438"/>
          <p14:tracePt t="21583" x="1108075" y="1714500"/>
          <p14:tracePt t="21597" x="1114425" y="1693863"/>
          <p14:tracePt t="21613" x="1122363" y="1685925"/>
          <p14:tracePt t="21629" x="1128713" y="1671638"/>
          <p14:tracePt t="21662" x="1136650" y="1665288"/>
          <p14:tracePt t="21678" x="1150938" y="1657350"/>
          <p14:tracePt t="21695" x="1185863" y="1651000"/>
          <p14:tracePt t="21711" x="1293813" y="1643063"/>
          <p14:tracePt t="21728" x="1365250" y="1622425"/>
          <p14:tracePt t="21745" x="1428750" y="1608138"/>
          <p14:tracePt t="21761" x="1457325" y="1600200"/>
          <p14:tracePt t="21778" x="1465263" y="1600200"/>
          <p14:tracePt t="21984" x="1465263" y="1593850"/>
          <p14:tracePt t="21992" x="1450975" y="1593850"/>
          <p14:tracePt t="21999" x="1436688" y="1593850"/>
          <p14:tracePt t="22013" x="1393825" y="1585913"/>
          <p14:tracePt t="22029" x="1350963" y="1585913"/>
          <p14:tracePt t="22046" x="1314450" y="1579563"/>
          <p14:tracePt t="22063" x="1271588" y="1579563"/>
          <p14:tracePt t="22080" x="1265238" y="1579563"/>
          <p14:tracePt t="22097" x="1257300" y="1579563"/>
          <p14:tracePt t="22113" x="1250950" y="1585913"/>
          <p14:tracePt t="22129" x="1243013" y="1585913"/>
          <p14:tracePt t="22145" x="1236663" y="1585913"/>
          <p14:tracePt t="22179" x="1228725" y="1593850"/>
          <p14:tracePt t="22195" x="1214438" y="1593850"/>
          <p14:tracePt t="22211" x="1179513" y="1608138"/>
          <p14:tracePt t="22228" x="1165225" y="1614488"/>
          <p14:tracePt t="22245" x="1150938" y="1614488"/>
          <p14:tracePt t="22420" x="1165225" y="1614488"/>
          <p14:tracePt t="22435" x="1179513" y="1622425"/>
          <p14:tracePt t="22442" x="1185863" y="1622425"/>
          <p14:tracePt t="22451" x="1193800" y="1622425"/>
          <p14:tracePt t="22463" x="1200150" y="1622425"/>
          <p14:tracePt t="22478" x="1214438" y="1622425"/>
          <p14:tracePt t="22494" x="1228725" y="1622425"/>
          <p14:tracePt t="22511" x="1236663" y="1622425"/>
          <p14:tracePt t="22616" x="1243013" y="1622425"/>
          <p14:tracePt t="22731" x="1257300" y="1622425"/>
          <p14:tracePt t="22739" x="1265238" y="1622425"/>
          <p14:tracePt t="22753" x="1271588" y="1622425"/>
          <p14:tracePt t="22770" x="1271588" y="1614488"/>
          <p14:tracePt t="22890" x="1257300" y="1608138"/>
          <p14:tracePt t="22898" x="1243013" y="1600200"/>
          <p14:tracePt t="22904" x="1228725" y="1593850"/>
          <p14:tracePt t="22911" x="1208088" y="1585913"/>
          <p14:tracePt t="22928" x="1179513" y="1585913"/>
          <p14:tracePt t="22945" x="1143000" y="1571625"/>
          <p14:tracePt t="22962" x="1122363" y="1565275"/>
          <p14:tracePt t="22978" x="1093788" y="1565275"/>
          <p14:tracePt t="22994" x="1071563" y="1565275"/>
          <p14:tracePt t="23011" x="1050925" y="1565275"/>
          <p14:tracePt t="23028" x="1028700" y="1565275"/>
          <p14:tracePt t="23045" x="1014413" y="1565275"/>
          <p14:tracePt t="23062" x="993775" y="1565275"/>
          <p14:tracePt t="23079" x="971550" y="1565275"/>
          <p14:tracePt t="23096" x="936625" y="1565275"/>
          <p14:tracePt t="23112" x="900113" y="1565275"/>
          <p14:tracePt t="23128" x="865188" y="1571625"/>
          <p14:tracePt t="23129" x="857250" y="1571625"/>
          <p14:tracePt t="23145" x="850900" y="1585913"/>
          <p14:tracePt t="23161" x="842963" y="1600200"/>
          <p14:tracePt t="23178" x="842963" y="1622425"/>
          <p14:tracePt t="23195" x="857250" y="1628775"/>
          <p14:tracePt t="23211" x="871538" y="1643063"/>
          <p14:tracePt t="23228" x="879475" y="1643063"/>
          <p14:tracePt t="23373" x="893763" y="1643063"/>
          <p14:tracePt t="23380" x="900113" y="1643063"/>
          <p14:tracePt t="23388" x="908050" y="1643063"/>
          <p14:tracePt t="23413" x="914400" y="1643063"/>
          <p14:tracePt t="23591" x="922338" y="1643063"/>
          <p14:tracePt t="23608" x="922338" y="1636713"/>
          <p14:tracePt t="23614" x="922338" y="1628775"/>
          <p14:tracePt t="23631" x="922338" y="1622425"/>
          <p14:tracePt t="23644" x="928688" y="1622425"/>
          <p14:tracePt t="23661" x="936625" y="1593850"/>
          <p14:tracePt t="23677" x="950913" y="1579563"/>
          <p14:tracePt t="23694" x="957263" y="1571625"/>
          <p14:tracePt t="23711" x="979488" y="1550988"/>
          <p14:tracePt t="23728" x="1008063" y="1528763"/>
          <p14:tracePt t="23744" x="1036638" y="1508125"/>
          <p14:tracePt t="23762" x="1079500" y="1471613"/>
          <p14:tracePt t="23778" x="1100138" y="1465263"/>
          <p14:tracePt t="23794" x="1114425" y="1457325"/>
          <p14:tracePt t="23811" x="1122363" y="1457325"/>
          <p14:tracePt t="23827" x="1157288" y="1443038"/>
          <p14:tracePt t="23844" x="1200150" y="1443038"/>
          <p14:tracePt t="23861" x="1250950" y="1436688"/>
          <p14:tracePt t="23877" x="1293813" y="1436688"/>
          <p14:tracePt t="23879" x="1314450" y="1436688"/>
          <p14:tracePt t="23894" x="1322388" y="1428750"/>
          <p14:tracePt t="23911" x="1328738" y="1428750"/>
          <p14:tracePt t="24014" x="1328738" y="1436688"/>
          <p14:tracePt t="24022" x="1336675" y="1443038"/>
          <p14:tracePt t="24031" x="1343025" y="1457325"/>
          <p14:tracePt t="24044" x="1350963" y="1485900"/>
          <p14:tracePt t="24061" x="1350963" y="1508125"/>
          <p14:tracePt t="24077" x="1350963" y="1536700"/>
          <p14:tracePt t="24094" x="1357313" y="1557338"/>
          <p14:tracePt t="24111" x="1357313" y="1579563"/>
          <p14:tracePt t="24128" x="1357313" y="1585913"/>
          <p14:tracePt t="24145" x="1357313" y="1593850"/>
          <p14:tracePt t="24162" x="1343025" y="1593850"/>
          <p14:tracePt t="24178" x="1336675" y="1593850"/>
          <p14:tracePt t="24195" x="1328738" y="1600200"/>
          <p14:tracePt t="24211" x="1314450" y="1608138"/>
          <p14:tracePt t="24396" x="1308100" y="1614488"/>
          <p14:tracePt t="24419" x="1308100" y="1628775"/>
          <p14:tracePt t="24430" x="1300163" y="1671638"/>
          <p14:tracePt t="24435" x="1293813" y="1693863"/>
          <p14:tracePt t="24445" x="1285875" y="1722438"/>
          <p14:tracePt t="24462" x="1271588" y="1757363"/>
          <p14:tracePt t="24479" x="1271588" y="1814513"/>
          <p14:tracePt t="24494" x="1257300" y="1822450"/>
          <p14:tracePt t="24511" x="1228725" y="1893888"/>
          <p14:tracePt t="24527" x="1222375" y="1908175"/>
          <p14:tracePt t="24544" x="1200150" y="1922463"/>
          <p14:tracePt t="24561" x="1185863" y="1936750"/>
          <p14:tracePt t="24577" x="1185863" y="1943100"/>
          <p14:tracePt t="24594" x="1185863" y="1951038"/>
          <p14:tracePt t="24693" x="1179513" y="1957388"/>
          <p14:tracePt t="24708" x="1179513" y="1965325"/>
          <p14:tracePt t="24716" x="1179513" y="1971675"/>
          <p14:tracePt t="24727" x="1179513" y="1979613"/>
          <p14:tracePt t="24745" x="1179513" y="1993900"/>
          <p14:tracePt t="24761" x="1179513" y="2000250"/>
          <p14:tracePt t="24820" x="1179513" y="2008188"/>
          <p14:tracePt t="24833" x="1185863" y="2008188"/>
          <p14:tracePt t="24848" x="1200150" y="2008188"/>
          <p14:tracePt t="24855" x="1214438" y="2014538"/>
          <p14:tracePt t="24863" x="1214438" y="2028825"/>
          <p14:tracePt t="24878" x="1236663" y="2043113"/>
          <p14:tracePt t="24894" x="1250950" y="2065338"/>
          <p14:tracePt t="24911" x="1265238" y="2079625"/>
          <p14:tracePt t="24928" x="1265238" y="2085975"/>
          <p14:tracePt t="25677" x="1265238" y="2022475"/>
          <p14:tracePt t="25687" x="1265238" y="2008188"/>
          <p14:tracePt t="25694" x="1265238" y="1993900"/>
          <p14:tracePt t="25711" x="1265238" y="1971675"/>
          <p14:tracePt t="25727" x="1265238" y="1951038"/>
          <p14:tracePt t="25744" x="1265238" y="1936750"/>
          <p14:tracePt t="25761" x="1265238" y="1893888"/>
          <p14:tracePt t="25780" x="1265238" y="1885950"/>
          <p14:tracePt t="25795" x="1265238" y="1857375"/>
          <p14:tracePt t="25810" x="1265238" y="1843088"/>
          <p14:tracePt t="25827" x="1265238" y="1836738"/>
          <p14:tracePt t="25844" x="1265238" y="1814513"/>
          <p14:tracePt t="25860" x="1265238" y="1793875"/>
          <p14:tracePt t="25877" x="1265238" y="1779588"/>
          <p14:tracePt t="25895" x="1265238" y="1757363"/>
          <p14:tracePt t="25911" x="1265238" y="1743075"/>
          <p14:tracePt t="25927" x="1265238" y="1736725"/>
          <p14:tracePt t="25960" x="1265238" y="1728788"/>
          <p14:tracePt t="25988" x="1265238" y="1722438"/>
          <p14:tracePt t="25996" x="1265238" y="1714500"/>
          <p14:tracePt t="26246" x="1257300" y="1722438"/>
          <p14:tracePt t="26254" x="1257300" y="1736725"/>
          <p14:tracePt t="26261" x="1250950" y="1743075"/>
          <p14:tracePt t="26277" x="1243013" y="1800225"/>
          <p14:tracePt t="26294" x="1243013" y="1851025"/>
          <p14:tracePt t="26310" x="1243013" y="1885950"/>
          <p14:tracePt t="26327" x="1236663" y="1914525"/>
          <p14:tracePt t="26343" x="1228725" y="1936750"/>
          <p14:tracePt t="26360" x="1228725" y="1951038"/>
          <p14:tracePt t="26377" x="1228725" y="1957388"/>
          <p14:tracePt t="26396" x="1228725" y="1985963"/>
          <p14:tracePt t="26412" x="1228725" y="2008188"/>
          <p14:tracePt t="26428" x="1222375" y="2028825"/>
          <p14:tracePt t="26445" x="1222375" y="2036763"/>
          <p14:tracePt t="26460" x="1222375" y="2043113"/>
          <p14:tracePt t="26477" x="1222375" y="2057400"/>
          <p14:tracePt t="26494" x="1222375" y="2065338"/>
          <p14:tracePt t="26511" x="1222375" y="2071688"/>
          <p14:tracePt t="26668" x="1228725" y="2071688"/>
          <p14:tracePt t="26818" x="1236663" y="2071688"/>
          <p14:tracePt t="26825" x="1243013" y="2071688"/>
          <p14:tracePt t="26834" x="1250950" y="2071688"/>
          <p14:tracePt t="26850" x="1257300" y="2071688"/>
          <p14:tracePt t="27426" x="1265238" y="2071688"/>
          <p14:tracePt t="27442" x="1265238" y="2057400"/>
          <p14:tracePt t="27453" x="1265238" y="2051050"/>
          <p14:tracePt t="27459" x="1271588" y="2043113"/>
          <p14:tracePt t="27476" x="1285875" y="2022475"/>
          <p14:tracePt t="27493" x="1322388" y="1979613"/>
          <p14:tracePt t="27510" x="1365250" y="1936750"/>
          <p14:tracePt t="27528" x="1422400" y="1893888"/>
          <p14:tracePt t="27544" x="1436688" y="1879600"/>
          <p14:tracePt t="27561" x="1450975" y="1871663"/>
          <p14:tracePt t="27578" x="1457325" y="1871663"/>
          <p14:tracePt t="27595" x="1457325" y="1857375"/>
          <p14:tracePt t="27612" x="1465263" y="1857375"/>
          <p14:tracePt t="27627" x="1479550" y="1851025"/>
          <p14:tracePt t="27629" x="1485900" y="1828800"/>
          <p14:tracePt t="27643" x="1508125" y="1814513"/>
          <p14:tracePt t="27660" x="1514475" y="1800225"/>
          <p14:tracePt t="27676" x="1528763" y="1771650"/>
          <p14:tracePt t="27693" x="1536700" y="1751013"/>
          <p14:tracePt t="27709" x="1550988" y="1722438"/>
          <p14:tracePt t="27726" x="1557338" y="1708150"/>
          <p14:tracePt t="27745" x="1557338" y="1693863"/>
          <p14:tracePt t="27826" x="1565275" y="1693863"/>
          <p14:tracePt t="27842" x="1571625" y="1685925"/>
          <p14:tracePt t="27858" x="1579563" y="1679575"/>
          <p14:tracePt t="27874" x="1579563" y="1671638"/>
          <p14:tracePt t="28135" x="1579563" y="1665288"/>
          <p14:tracePt t="28176" x="1579563" y="1657350"/>
          <p14:tracePt t="28208" x="1579563" y="1651000"/>
          <p14:tracePt t="28239" x="1579563" y="1643063"/>
          <p14:tracePt t="28270" x="1579563" y="1636713"/>
          <p14:tracePt t="28550" x="1579563" y="1628775"/>
          <p14:tracePt t="30309" x="1585913" y="1628775"/>
          <p14:tracePt t="30349" x="1585913" y="1636713"/>
          <p14:tracePt t="30356" x="1593850" y="1651000"/>
          <p14:tracePt t="30364" x="1593850" y="1671638"/>
          <p14:tracePt t="30376" x="1593850" y="1700213"/>
          <p14:tracePt t="30392" x="1585913" y="1743075"/>
          <p14:tracePt t="30409" x="1585913" y="1793875"/>
          <p14:tracePt t="30425" x="1585913" y="1822450"/>
          <p14:tracePt t="30442" x="1585913" y="1828800"/>
          <p14:tracePt t="30476" x="1585913" y="1843088"/>
          <p14:tracePt t="30494" x="1585913" y="1857375"/>
          <p14:tracePt t="30509" x="1585913" y="1865313"/>
          <p14:tracePt t="30525" x="1579563" y="1885950"/>
          <p14:tracePt t="30542" x="1565275" y="1893888"/>
          <p14:tracePt t="30558" x="1565275" y="1908175"/>
          <p14:tracePt t="30577" x="1557338" y="1908175"/>
          <p14:tracePt t="30593" x="1557338" y="1922463"/>
          <p14:tracePt t="30610" x="1543050" y="1936750"/>
          <p14:tracePt t="30627" x="1522413" y="1971675"/>
          <p14:tracePt t="30643" x="1508125" y="1993900"/>
          <p14:tracePt t="30660" x="1485900" y="2000250"/>
          <p14:tracePt t="30678" x="1465263" y="2014538"/>
          <p14:tracePt t="30683" x="1457325" y="2028825"/>
          <p14:tracePt t="30693" x="1450975" y="2028825"/>
          <p14:tracePt t="30725" x="1443038" y="2028825"/>
          <p14:tracePt t="30742" x="1428750" y="2028825"/>
          <p14:tracePt t="30758" x="1414463" y="2028825"/>
          <p14:tracePt t="30775" x="1385888" y="2028825"/>
          <p14:tracePt t="30792" x="1336675" y="2036763"/>
          <p14:tracePt t="30808" x="1322388" y="2036763"/>
          <p14:tracePt t="31022" x="1328738" y="2036763"/>
          <p14:tracePt t="31029" x="1357313" y="2036763"/>
          <p14:tracePt t="31041" x="1393825" y="2036763"/>
          <p14:tracePt t="31059" x="1450975" y="2036763"/>
          <p14:tracePt t="31077" x="1471613" y="2036763"/>
          <p14:tracePt t="31094" x="1493838" y="2036763"/>
          <p14:tracePt t="31110" x="1500188" y="2036763"/>
          <p14:tracePt t="31356" x="1508125" y="2036763"/>
          <p14:tracePt t="32684" x="1500188" y="2036763"/>
          <p14:tracePt t="32698" x="1493838" y="2036763"/>
          <p14:tracePt t="32746" x="1485900" y="2036763"/>
          <p14:tracePt t="32762" x="1471613" y="2036763"/>
          <p14:tracePt t="32792" x="1465263" y="2036763"/>
          <p14:tracePt t="32807" x="1457325" y="2036763"/>
          <p14:tracePt t="32831" x="1450975" y="2036763"/>
          <p14:tracePt t="32848" x="1443038" y="2036763"/>
          <p14:tracePt t="32855" x="1428750" y="2043113"/>
          <p14:tracePt t="32861" x="1422400" y="2043113"/>
          <p14:tracePt t="32874" x="1414463" y="2051050"/>
          <p14:tracePt t="32891" x="1400175" y="2051050"/>
          <p14:tracePt t="32907" x="1385888" y="2051050"/>
          <p14:tracePt t="32973" x="1379538" y="2051050"/>
          <p14:tracePt t="32980" x="1371600" y="2051050"/>
          <p14:tracePt t="32991" x="1357313" y="2051050"/>
          <p14:tracePt t="33012" x="1350963" y="2051050"/>
          <p14:tracePt t="33028" x="1343025" y="2051050"/>
          <p14:tracePt t="33050" x="1336675" y="2051050"/>
          <p14:tracePt t="33113" x="1336675" y="2057400"/>
          <p14:tracePt t="33122" x="1328738" y="2057400"/>
          <p14:tracePt t="33144" x="1322388" y="2057400"/>
          <p14:tracePt t="33361" x="1322388" y="2065338"/>
          <p14:tracePt t="35129" x="1322388" y="2071688"/>
          <p14:tracePt t="35229" x="1328738" y="2071688"/>
          <p14:tracePt t="35238" x="1336675" y="2071688"/>
          <p14:tracePt t="35331" x="1343025" y="2071688"/>
          <p14:tracePt t="35346" x="1350963" y="2071688"/>
          <p14:tracePt t="35362" x="1365250" y="2071688"/>
          <p14:tracePt t="35370" x="1365250" y="2079625"/>
          <p14:tracePt t="35378" x="1371600" y="2079625"/>
          <p14:tracePt t="35392" x="1379538" y="2079625"/>
          <p14:tracePt t="35407" x="1385888" y="2079625"/>
          <p14:tracePt t="35423" x="1393825" y="2079625"/>
          <p14:tracePt t="35550" x="1400175" y="2079625"/>
          <p14:tracePt t="35574" x="1408113" y="2079625"/>
          <p14:tracePt t="35589" x="1414463" y="2079625"/>
          <p14:tracePt t="35652" x="1422400" y="2079625"/>
          <p14:tracePt t="35706" x="1428750" y="2079625"/>
          <p14:tracePt t="35722" x="1436688" y="2079625"/>
          <p14:tracePt t="35730" x="1443038" y="2079625"/>
          <p14:tracePt t="35762" x="1450975" y="2079625"/>
          <p14:tracePt t="35770" x="1457325" y="2079625"/>
          <p14:tracePt t="35857" x="1465263" y="2079625"/>
          <p14:tracePt t="35904" x="1471613" y="2079625"/>
          <p14:tracePt t="35911" x="1479550" y="2079625"/>
          <p14:tracePt t="35928" x="1485900" y="2079625"/>
          <p14:tracePt t="35973" x="1493838" y="2079625"/>
          <p14:tracePt t="35988" x="1500188" y="2079625"/>
          <p14:tracePt t="36010" x="1508125" y="2079625"/>
          <p14:tracePt t="36042" x="1514475" y="2079625"/>
          <p14:tracePt t="36050" x="1522413" y="2079625"/>
          <p14:tracePt t="36059" x="1528763" y="2079625"/>
          <p14:tracePt t="36075" x="1536700" y="2079625"/>
          <p14:tracePt t="36090" x="1543050" y="2079625"/>
          <p14:tracePt t="36107" x="1550988" y="2079625"/>
          <p14:tracePt t="36125" x="1565275" y="2079625"/>
          <p14:tracePt t="36142" x="1571625" y="2079625"/>
          <p14:tracePt t="36159" x="1608138" y="2079625"/>
          <p14:tracePt t="36173" x="1622425" y="2079625"/>
          <p14:tracePt t="36190" x="1628775" y="2079625"/>
          <p14:tracePt t="36573" x="1622425" y="2079625"/>
          <p14:tracePt t="36604" x="1614488" y="2079625"/>
          <p14:tracePt t="36653" x="1608138" y="2079625"/>
          <p14:tracePt t="36747" x="1600200" y="2079625"/>
          <p14:tracePt t="36862" x="1593850" y="2079625"/>
          <p14:tracePt t="36870" x="1579563" y="2079625"/>
          <p14:tracePt t="36878" x="1571625" y="2079625"/>
          <p14:tracePt t="36890" x="1571625" y="2085975"/>
          <p14:tracePt t="36908" x="1565275" y="2085975"/>
          <p14:tracePt t="37086" x="1571625" y="2085975"/>
          <p14:tracePt t="37112" x="1579563" y="2085975"/>
          <p14:tracePt t="37129" x="1593850" y="2085975"/>
          <p14:tracePt t="37146" x="1600200" y="2085975"/>
          <p14:tracePt t="37153" x="1608138" y="2085975"/>
          <p14:tracePt t="37169" x="1614488" y="2085975"/>
          <p14:tracePt t="37394" x="1614488" y="2079625"/>
          <p14:tracePt t="38705" x="1608138" y="2079625"/>
          <p14:tracePt t="38721" x="1608138" y="2071688"/>
          <p14:tracePt t="38736" x="1600200" y="2071688"/>
          <p14:tracePt t="38878" x="1593850" y="2071688"/>
          <p14:tracePt t="38894" x="1585913" y="2065338"/>
          <p14:tracePt t="38911" x="1579563" y="2065338"/>
          <p14:tracePt t="38917" x="1579563" y="2057400"/>
          <p14:tracePt t="39412" x="1571625" y="2057400"/>
          <p14:tracePt t="39434" x="1579563" y="2057400"/>
          <p14:tracePt t="39442" x="1585913" y="2057400"/>
          <p14:tracePt t="39458" x="1593850" y="2057400"/>
          <p14:tracePt t="39466" x="1600200" y="2057400"/>
          <p14:tracePt t="39520" x="1608138" y="2057400"/>
          <p14:tracePt t="39550" x="1614488" y="2057400"/>
          <p14:tracePt t="39558" x="1628775" y="2057400"/>
          <p14:tracePt t="39566" x="1643063" y="2057400"/>
          <p14:tracePt t="39575" x="1657350" y="2057400"/>
          <p14:tracePt t="39589" x="1679575" y="2057400"/>
          <p14:tracePt t="39606" x="1693863" y="2057400"/>
          <p14:tracePt t="39622" x="1700213" y="2057400"/>
          <p14:tracePt t="39656" x="1708150" y="2057400"/>
          <p14:tracePt t="39673" x="1714500" y="2057400"/>
          <p14:tracePt t="39689" x="1722438" y="2057400"/>
          <p14:tracePt t="39723" x="1728788" y="2057400"/>
          <p14:tracePt t="39736" x="1743075" y="2051050"/>
          <p14:tracePt t="39751" x="1765300" y="2051050"/>
          <p14:tracePt t="39759" x="1771650" y="2051050"/>
          <p14:tracePt t="39773" x="1793875" y="2051050"/>
          <p14:tracePt t="39789" x="1800225" y="2051050"/>
          <p14:tracePt t="39805" x="1814513" y="2051050"/>
          <p14:tracePt t="39823" x="1822450" y="2051050"/>
          <p14:tracePt t="39862" x="1828800" y="2051050"/>
          <p14:tracePt t="41011" x="1836738" y="2051050"/>
          <p14:tracePt t="41164" x="1843088" y="2051050"/>
          <p14:tracePt t="41174" x="1851025" y="2051050"/>
          <p14:tracePt t="45682" x="1836738" y="2051050"/>
          <p14:tracePt t="45712" x="1828800" y="2051050"/>
          <p14:tracePt t="45720" x="1822450" y="2051050"/>
          <p14:tracePt t="45728" x="1814513" y="2051050"/>
          <p14:tracePt t="45760" x="1808163" y="2051050"/>
          <p14:tracePt t="46066" x="1793875" y="2051050"/>
          <p14:tracePt t="46090" x="1785938" y="2051050"/>
          <p14:tracePt t="46099" x="1771650" y="2051050"/>
          <p14:tracePt t="46113" x="1765300" y="2051050"/>
          <p14:tracePt t="46122" x="1751013" y="2051050"/>
          <p14:tracePt t="46137" x="1736725" y="2051050"/>
          <p14:tracePt t="46154" x="1722438" y="2051050"/>
          <p14:tracePt t="46170" x="1671638" y="2051050"/>
          <p14:tracePt t="46187" x="1636713" y="2051050"/>
          <p14:tracePt t="46204" x="1608138" y="2051050"/>
          <p14:tracePt t="46222" x="1585913" y="2057400"/>
          <p14:tracePt t="46238" x="1585913" y="2065338"/>
          <p14:tracePt t="46255" x="1579563" y="2065338"/>
          <p14:tracePt t="46514" x="1579563" y="2057400"/>
          <p14:tracePt t="46526" x="1579563" y="2051050"/>
          <p14:tracePt t="46540" x="1579563" y="2043113"/>
          <p14:tracePt t="46548" x="1579563" y="2036763"/>
          <p14:tracePt t="46556" x="1579563" y="2028825"/>
          <p14:tracePt t="46572" x="1579563" y="2014538"/>
          <p14:tracePt t="46588" x="1600200" y="2000250"/>
          <p14:tracePt t="46603" x="1628775" y="1971675"/>
          <p14:tracePt t="46620" x="1700213" y="1957388"/>
          <p14:tracePt t="46637" x="1714500" y="1957388"/>
          <p14:tracePt t="46653" x="1736725" y="1957388"/>
          <p14:tracePt t="46778" x="1743075" y="1957388"/>
          <p14:tracePt t="46786" x="1757363" y="1957388"/>
          <p14:tracePt t="46792" x="1800225" y="1957388"/>
          <p14:tracePt t="46805" x="1836738" y="1965325"/>
          <p14:tracePt t="46821" x="1871663" y="1979613"/>
          <p14:tracePt t="46837" x="1879600" y="1985963"/>
          <p14:tracePt t="46854" x="1885950" y="1985963"/>
          <p14:tracePt t="46870" x="1885950" y="1993900"/>
          <p14:tracePt t="46886" x="1879600" y="1993900"/>
          <p14:tracePt t="46903" x="1865313" y="1993900"/>
          <p14:tracePt t="46920" x="1857375" y="2000250"/>
          <p14:tracePt t="46953" x="1857375" y="2008188"/>
          <p14:tracePt t="46971" x="1857375" y="2014538"/>
          <p14:tracePt t="47034" x="1857375" y="2022475"/>
          <p14:tracePt t="48394" x="1865313" y="2022475"/>
          <p14:tracePt t="48486" x="1871663" y="2022475"/>
          <p14:tracePt t="48510" x="1879600" y="2022475"/>
          <p14:tracePt t="48532" x="1885950" y="2022475"/>
          <p14:tracePt t="48539" x="1900238" y="2022475"/>
          <p14:tracePt t="48547" x="1908175" y="2022475"/>
          <p14:tracePt t="48556" x="1914525" y="2022475"/>
          <p14:tracePt t="48571" x="1936750" y="2022475"/>
          <p14:tracePt t="48588" x="1951038" y="2014538"/>
          <p14:tracePt t="48604" x="1965325" y="2014538"/>
          <p14:tracePt t="48621" x="1971675" y="2014538"/>
          <p14:tracePt t="48705" x="1979613" y="2014538"/>
          <p14:tracePt t="48712" x="1985963" y="2014538"/>
          <p14:tracePt t="48728" x="1993900" y="2014538"/>
          <p14:tracePt t="48736" x="2000250" y="2014538"/>
          <p14:tracePt t="48753" x="2014538" y="2014538"/>
          <p14:tracePt t="48769" x="2022475" y="2014538"/>
          <p14:tracePt t="48788" x="2028825" y="2014538"/>
          <p14:tracePt t="48804" x="2036763" y="2014538"/>
          <p14:tracePt t="48821" x="2051050" y="2014538"/>
          <p14:tracePt t="48838" x="2065338" y="2014538"/>
          <p14:tracePt t="48854" x="2079625" y="2014538"/>
          <p14:tracePt t="48871" x="2085975" y="2008188"/>
          <p14:tracePt t="48887" x="2093913" y="2008188"/>
          <p14:tracePt t="48919" x="2100263" y="2008188"/>
          <p14:tracePt t="48936" x="2114550" y="2008188"/>
          <p14:tracePt t="48953" x="2136775" y="2008188"/>
          <p14:tracePt t="48969" x="2151063" y="2008188"/>
          <p14:tracePt t="48988" x="2165350" y="2008188"/>
          <p14:tracePt t="49004" x="2179638" y="2008188"/>
          <p14:tracePt t="49021" x="2193925" y="2008188"/>
          <p14:tracePt t="49038" x="2200275" y="2008188"/>
          <p14:tracePt t="49056" x="2214563" y="2014538"/>
          <p14:tracePt t="49072" x="2222500" y="2014538"/>
          <p14:tracePt t="49087" x="2243138" y="2014538"/>
          <p14:tracePt t="49103" x="2257425" y="2014538"/>
          <p14:tracePt t="49119" x="2265363" y="2014538"/>
          <p14:tracePt t="49152" x="2279650" y="2022475"/>
          <p14:tracePt t="49169" x="2293938" y="2022475"/>
          <p14:tracePt t="49185" x="2308225" y="2022475"/>
          <p14:tracePt t="49202" x="2322513" y="2022475"/>
          <p14:tracePt t="49219" x="2351088" y="2022475"/>
          <p14:tracePt t="49236" x="2357438" y="2022475"/>
          <p14:tracePt t="49254" x="2371725" y="2022475"/>
          <p14:tracePt t="49271" x="2379663" y="2022475"/>
          <p14:tracePt t="49287" x="2386013" y="2022475"/>
          <p14:tracePt t="49304" x="2393950" y="2022475"/>
          <p14:tracePt t="49337" x="2400300" y="2022475"/>
          <p14:tracePt t="49376" x="2408238" y="2022475"/>
          <p14:tracePt t="49391" x="2414588" y="2022475"/>
          <p14:tracePt t="49400" x="2422525" y="2022475"/>
          <p14:tracePt t="49408" x="2428875" y="2022475"/>
          <p14:tracePt t="49419" x="2436813" y="2022475"/>
          <p14:tracePt t="49436" x="2451100" y="2022475"/>
          <p14:tracePt t="49453" x="2465388" y="2022475"/>
          <p14:tracePt t="49511" x="2471738" y="2022475"/>
          <p14:tracePt t="49523" x="2479675" y="2022475"/>
          <p14:tracePt t="49540" x="2486025" y="2022475"/>
          <p14:tracePt t="49548" x="2493963" y="2022475"/>
          <p14:tracePt t="49556" x="2500313" y="2022475"/>
          <p14:tracePt t="49569" x="2508250" y="2022475"/>
          <p14:tracePt t="49586" x="2522538" y="2022475"/>
          <p14:tracePt t="49602" x="2536825" y="2022475"/>
          <p14:tracePt t="49620" x="2551113" y="2028825"/>
          <p14:tracePt t="49636" x="2557463" y="2028825"/>
          <p14:tracePt t="49652" x="2565400" y="2022475"/>
          <p14:tracePt t="49669" x="2579688" y="2022475"/>
          <p14:tracePt t="49686" x="2586038" y="2022475"/>
          <p14:tracePt t="49704" x="2593975" y="2014538"/>
          <p14:tracePt t="49723" x="2600325" y="2008188"/>
          <p14:tracePt t="49737" x="2614613" y="2008188"/>
          <p14:tracePt t="49754" x="2622550" y="2008188"/>
          <p14:tracePt t="49769" x="2628900" y="2008188"/>
          <p14:tracePt t="49787" x="2636838" y="2008188"/>
          <p14:tracePt t="49803" x="2657475" y="2000250"/>
          <p14:tracePt t="49820" x="2671763" y="2000250"/>
          <p14:tracePt t="49836" x="2679700" y="2000250"/>
          <p14:tracePt t="49837" x="2686050" y="2000250"/>
          <p14:tracePt t="49854" x="2700338" y="2000250"/>
          <p14:tracePt t="49871" x="2708275" y="2000250"/>
          <p14:tracePt t="49887" x="2722563" y="2000250"/>
          <p14:tracePt t="49904" x="2736850" y="2000250"/>
          <p14:tracePt t="49921" x="2757488" y="2000250"/>
          <p14:tracePt t="49938" x="2779713" y="2000250"/>
          <p14:tracePt t="49953" x="2786063" y="2000250"/>
          <p14:tracePt t="49970" x="2794000" y="2000250"/>
          <p14:tracePt t="49987" x="2808288" y="2000250"/>
          <p14:tracePt t="50003" x="2828925" y="2000250"/>
          <p14:tracePt t="50019" x="2836863" y="2000250"/>
          <p14:tracePt t="50036" x="2857500" y="2000250"/>
          <p14:tracePt t="50053" x="2865438" y="2000250"/>
          <p14:tracePt t="50069" x="2879725" y="2000250"/>
          <p14:tracePt t="50086" x="2908300" y="2000250"/>
          <p14:tracePt t="50104" x="2943225" y="2008188"/>
          <p14:tracePt t="50119" x="2957513" y="2008188"/>
          <p14:tracePt t="50136" x="2965450" y="2008188"/>
          <p14:tracePt t="50152" x="2979738" y="2008188"/>
          <p14:tracePt t="50168" x="3000375" y="2008188"/>
          <p14:tracePt t="50185" x="3022600" y="2014538"/>
          <p14:tracePt t="50203" x="3057525" y="2022475"/>
          <p14:tracePt t="50219" x="3079750" y="2028825"/>
          <p14:tracePt t="50235" x="3086100" y="2028825"/>
          <p14:tracePt t="50252" x="3100388" y="2028825"/>
          <p14:tracePt t="50269" x="3114675" y="2036763"/>
          <p14:tracePt t="50286" x="3128963" y="2036763"/>
          <p14:tracePt t="50304" x="3143250" y="2036763"/>
          <p14:tracePt t="50321" x="3165475" y="2036763"/>
          <p14:tracePt t="50340" x="3171825" y="2036763"/>
          <p14:tracePt t="50354" x="3186113" y="2036763"/>
          <p14:tracePt t="50370" x="3200400" y="2036763"/>
          <p14:tracePt t="50387" x="3214688" y="2036763"/>
          <p14:tracePt t="50404" x="3228975" y="2043113"/>
          <p14:tracePt t="50420" x="3257550" y="2043113"/>
          <p14:tracePt t="50436" x="3265488" y="2043113"/>
          <p14:tracePt t="50453" x="3294063" y="2051050"/>
          <p14:tracePt t="50469" x="3300413" y="2057400"/>
          <p14:tracePt t="50485" x="3314700" y="2057400"/>
          <p14:tracePt t="50502" x="3343275" y="2057400"/>
          <p14:tracePt t="50520" x="3365500" y="2057400"/>
          <p14:tracePt t="50537" x="3386138" y="2065338"/>
          <p14:tracePt t="50553" x="3394075" y="2065338"/>
          <p14:tracePt t="50571" x="3408363" y="2065338"/>
          <p14:tracePt t="50587" x="3422650" y="2065338"/>
          <p14:tracePt t="50603" x="3429000" y="2065338"/>
          <p14:tracePt t="50620" x="3436938" y="2065338"/>
          <p14:tracePt t="50637" x="3443288" y="2065338"/>
          <p14:tracePt t="50653" x="3457575" y="2065338"/>
          <p14:tracePt t="51532" x="3457575" y="2071688"/>
          <p14:tracePt t="51539" x="3457575" y="2093913"/>
          <p14:tracePt t="51547" x="3457575" y="2108200"/>
          <p14:tracePt t="51555" x="3465513" y="2114550"/>
          <p14:tracePt t="51569" x="3471863" y="2128838"/>
          <p14:tracePt t="51585" x="3471863" y="2165350"/>
          <p14:tracePt t="51602" x="3471863" y="2200275"/>
          <p14:tracePt t="51618" x="3471863" y="2214563"/>
          <p14:tracePt t="51635" x="3471863" y="2236788"/>
          <p14:tracePt t="51652" x="3471863" y="2251075"/>
          <p14:tracePt t="51669" x="3486150" y="2265363"/>
          <p14:tracePt t="51685" x="3486150" y="2279650"/>
          <p14:tracePt t="51702" x="3486150" y="2300288"/>
          <p14:tracePt t="51719" x="3486150" y="2343150"/>
          <p14:tracePt t="51735" x="3486150" y="2357438"/>
          <p14:tracePt t="51752" x="3486150" y="2371725"/>
          <p14:tracePt t="51886" x="3486150" y="2357438"/>
          <p14:tracePt t="51894" x="3486150" y="2336800"/>
          <p14:tracePt t="51902" x="3486150" y="2308225"/>
          <p14:tracePt t="51920" x="3500438" y="2243138"/>
          <p14:tracePt t="51935" x="3500438" y="2228850"/>
          <p14:tracePt t="51952" x="3514725" y="2222500"/>
          <p14:tracePt t="51969" x="3557588" y="2222500"/>
          <p14:tracePt t="51985" x="3579813" y="2222500"/>
          <p14:tracePt t="52002" x="3594100" y="2222500"/>
          <p14:tracePt t="52018" x="3622675" y="2222500"/>
          <p14:tracePt t="52035" x="3629025" y="2222500"/>
          <p14:tracePt t="52051" x="3643313" y="2214563"/>
          <p14:tracePt t="52069" x="3657600" y="2193925"/>
          <p14:tracePt t="52085" x="3694113" y="2165350"/>
          <p14:tracePt t="52101" x="3714750" y="2136775"/>
          <p14:tracePt t="52119" x="3736975" y="2122488"/>
          <p14:tracePt t="52135" x="3751263" y="2079625"/>
          <p14:tracePt t="52153" x="3765550" y="2057400"/>
          <p14:tracePt t="52169" x="3779838" y="2043113"/>
          <p14:tracePt t="52185" x="3794125" y="2028825"/>
          <p14:tracePt t="52201" x="3814763" y="1993900"/>
          <p14:tracePt t="52218" x="3829050" y="1957388"/>
          <p14:tracePt t="52220" x="3836988" y="1943100"/>
          <p14:tracePt t="52235" x="3857625" y="1893888"/>
          <p14:tracePt t="52252" x="3871913" y="1836738"/>
          <p14:tracePt t="52268" x="3879850" y="1785938"/>
          <p14:tracePt t="52285" x="3879850" y="1728788"/>
          <p14:tracePt t="52303" x="3879850" y="1679575"/>
          <p14:tracePt t="52320" x="3879850" y="1657350"/>
          <p14:tracePt t="52339" x="3879850" y="1651000"/>
          <p14:tracePt t="52362" x="3886200" y="1643063"/>
          <p14:tracePt t="52402" x="3894138" y="1636713"/>
          <p14:tracePt t="52424" x="3900488" y="1636713"/>
          <p14:tracePt t="52432" x="3908425" y="1636713"/>
          <p14:tracePt t="52448" x="3914775" y="1622425"/>
          <p14:tracePt t="52457" x="3914775" y="1600200"/>
          <p14:tracePt t="52469" x="3922713" y="1579563"/>
          <p14:tracePt t="52485" x="3922713" y="1571625"/>
          <p14:tracePt t="52540" x="3929063" y="1571625"/>
          <p14:tracePt t="52585" x="3937000" y="1571625"/>
          <p14:tracePt t="52603" x="3951288" y="1571625"/>
          <p14:tracePt t="52609" x="3965575" y="1571625"/>
          <p14:tracePt t="52618" x="3979863" y="1571625"/>
          <p14:tracePt t="52635" x="3994150" y="1593850"/>
          <p14:tracePt t="52651" x="4014788" y="1608138"/>
          <p14:tracePt t="52668" x="4037013" y="1657350"/>
          <p14:tracePt t="52685" x="4057650" y="1685925"/>
          <p14:tracePt t="52701" x="4079875" y="1722438"/>
          <p14:tracePt t="52718" x="4100513" y="1743075"/>
          <p14:tracePt t="52719" x="4122738" y="1771650"/>
          <p14:tracePt t="52735" x="4137025" y="1814513"/>
          <p14:tracePt t="52751" x="4186238" y="1843088"/>
          <p14:tracePt t="52768" x="4214813" y="1893888"/>
          <p14:tracePt t="52785" x="4229100" y="1914525"/>
          <p14:tracePt t="52803" x="4251325" y="1957388"/>
          <p14:tracePt t="52820" x="4265613" y="2022475"/>
          <p14:tracePt t="52823" x="4265613" y="2057400"/>
          <p14:tracePt t="52836" x="4265613" y="2071688"/>
          <p14:tracePt t="52853" x="4279900" y="2136775"/>
          <p14:tracePt t="52870" x="4286250" y="2165350"/>
          <p14:tracePt t="52886" x="4300538" y="2200275"/>
          <p14:tracePt t="52903" x="4300538" y="2214563"/>
          <p14:tracePt t="52918" x="4314825" y="2251075"/>
          <p14:tracePt t="52935" x="4322763" y="2279650"/>
          <p14:tracePt t="52951" x="4329113" y="2314575"/>
          <p14:tracePt t="52970" x="4337050" y="2386013"/>
          <p14:tracePt t="52985" x="4337050" y="2451100"/>
          <p14:tracePt t="53002" x="4337050" y="2500313"/>
          <p14:tracePt t="53018" x="4337050" y="2528888"/>
          <p14:tracePt t="53035" x="4343400" y="2565400"/>
          <p14:tracePt t="53051" x="4343400" y="2600325"/>
          <p14:tracePt t="53067" x="4343400" y="2622550"/>
          <p14:tracePt t="53086" x="4351338" y="2665413"/>
          <p14:tracePt t="53101" x="4351338" y="2714625"/>
          <p14:tracePt t="53118" x="4351338" y="2757488"/>
          <p14:tracePt t="53135" x="4357688" y="2814638"/>
          <p14:tracePt t="53152" x="4371975" y="2865438"/>
          <p14:tracePt t="53169" x="4379913" y="2886075"/>
          <p14:tracePt t="53185" x="4379913" y="2914650"/>
          <p14:tracePt t="53201" x="4379913" y="2928938"/>
          <p14:tracePt t="53218" x="4379913" y="2951163"/>
          <p14:tracePt t="53235" x="4371975" y="2994025"/>
          <p14:tracePt t="53252" x="4365625" y="3028950"/>
          <p14:tracePt t="53268" x="4365625" y="3065463"/>
          <p14:tracePt t="53284" x="4357688" y="3079750"/>
          <p14:tracePt t="53301" x="4357688" y="3086100"/>
          <p14:tracePt t="53318" x="4343400" y="3094038"/>
          <p14:tracePt t="53335" x="4329113" y="3100388"/>
          <p14:tracePt t="53352" x="4322763" y="3108325"/>
          <p14:tracePt t="53369" x="4294188" y="3114675"/>
          <p14:tracePt t="53386" x="4265613" y="3136900"/>
          <p14:tracePt t="53403" x="4243388" y="3151188"/>
          <p14:tracePt t="53419" x="4214813" y="3157538"/>
          <p14:tracePt t="53436" x="4165600" y="3186113"/>
          <p14:tracePt t="53454" x="4114800" y="3200400"/>
          <p14:tracePt t="53469" x="4079875" y="3208338"/>
          <p14:tracePt t="53486" x="4051300" y="3222625"/>
          <p14:tracePt t="53503" x="4022725" y="3222625"/>
          <p14:tracePt t="53519" x="4008438" y="3228975"/>
          <p14:tracePt t="53536" x="4008438" y="3236913"/>
          <p14:tracePt t="53553" x="3979863" y="3236913"/>
          <p14:tracePt t="53569" x="3951288" y="3236913"/>
          <p14:tracePt t="53585" x="3929063" y="3236913"/>
          <p14:tracePt t="53601" x="3886200" y="3265488"/>
          <p14:tracePt t="53618" x="3871913" y="3265488"/>
          <p14:tracePt t="53634" x="3822700" y="3271838"/>
          <p14:tracePt t="53651" x="3794125" y="3271838"/>
          <p14:tracePt t="53668" x="3765550" y="3279775"/>
          <p14:tracePt t="53684" x="3729038" y="3279775"/>
          <p14:tracePt t="53701" x="3708400" y="3279775"/>
          <p14:tracePt t="53717" x="3686175" y="3279775"/>
          <p14:tracePt t="53736" x="3665538" y="3279775"/>
          <p14:tracePt t="53751" x="3657600" y="3279775"/>
          <p14:tracePt t="54042" x="3636963" y="3279775"/>
          <p14:tracePt t="54050" x="3629025" y="3279775"/>
          <p14:tracePt t="54057" x="3622675" y="3279775"/>
          <p14:tracePt t="54069" x="3600450" y="3279775"/>
          <p14:tracePt t="54085" x="3543300" y="3265488"/>
          <p14:tracePt t="54101" x="3529013" y="3257550"/>
          <p14:tracePt t="54119" x="3514725" y="3257550"/>
          <p14:tracePt t="54586" x="3514725" y="3243263"/>
          <p14:tracePt t="54594" x="3514725" y="3222625"/>
          <p14:tracePt t="54603" x="3514725" y="3208338"/>
          <p14:tracePt t="54617" x="3514725" y="3157538"/>
          <p14:tracePt t="54634" x="3514725" y="3122613"/>
          <p14:tracePt t="54651" x="3522663" y="3086100"/>
          <p14:tracePt t="54668" x="3522663" y="3057525"/>
          <p14:tracePt t="54684" x="3529013" y="3043238"/>
          <p14:tracePt t="54700" x="3529013" y="3028950"/>
          <p14:tracePt t="54717" x="3536950" y="3022600"/>
          <p14:tracePt t="54790" x="3551238" y="3022600"/>
          <p14:tracePt t="54798" x="3557588" y="3022600"/>
          <p14:tracePt t="54809" x="3571875" y="3028950"/>
          <p14:tracePt t="54838" x="3571875" y="3036888"/>
          <p14:tracePt t="54844" x="3571875" y="3043238"/>
          <p14:tracePt t="54861" x="3579813" y="3051175"/>
          <p14:tracePt t="54900" x="3579813" y="3057525"/>
          <p14:tracePt t="54948" x="3579813" y="3065463"/>
          <p14:tracePt t="54956" x="3579813" y="3071813"/>
          <p14:tracePt t="54969" x="3557588" y="3086100"/>
          <p14:tracePt t="54986" x="3522663" y="3100388"/>
          <p14:tracePt t="55002" x="3479800" y="3114675"/>
          <p14:tracePt t="55019" x="3408363" y="3136900"/>
          <p14:tracePt t="55034" x="3328988" y="3143250"/>
          <p14:tracePt t="55050" x="3243263" y="3151188"/>
          <p14:tracePt t="55067" x="3151188" y="3151188"/>
          <p14:tracePt t="55086" x="2957513" y="3179763"/>
          <p14:tracePt t="55102" x="2843213" y="3186113"/>
          <p14:tracePt t="55118" x="2693988" y="3194050"/>
          <p14:tracePt t="55136" x="2465388" y="3200400"/>
          <p14:tracePt t="55151" x="2271713" y="3214688"/>
          <p14:tracePt t="55167" x="2057400" y="3208338"/>
          <p14:tracePt t="55184" x="1800225" y="3171825"/>
          <p14:tracePt t="55200" x="1651000" y="3157538"/>
          <p14:tracePt t="55217" x="1557338" y="3151188"/>
          <p14:tracePt t="55219" x="1508125" y="3143250"/>
          <p14:tracePt t="55234" x="1485900" y="3143250"/>
          <p14:tracePt t="55252" x="1400175" y="3143250"/>
          <p14:tracePt t="55269" x="1350963" y="3143250"/>
          <p14:tracePt t="55285" x="1328738" y="3151188"/>
          <p14:tracePt t="55302" x="1300163" y="3157538"/>
          <p14:tracePt t="55319" x="1250950" y="3157538"/>
          <p14:tracePt t="55335" x="1222375" y="3157538"/>
          <p14:tracePt t="55352" x="1171575" y="3165475"/>
          <p14:tracePt t="55369" x="1122363" y="3165475"/>
          <p14:tracePt t="55385" x="1014413" y="3151188"/>
          <p14:tracePt t="55401" x="957263" y="3151188"/>
          <p14:tracePt t="55417" x="908050" y="3136900"/>
          <p14:tracePt t="55434" x="871538" y="3136900"/>
          <p14:tracePt t="55450" x="857250" y="3136900"/>
          <p14:tracePt t="55469" x="850900" y="3136900"/>
          <p14:tracePt t="55538" x="857250" y="3128963"/>
          <p14:tracePt t="55556" x="865188" y="3128963"/>
          <p14:tracePt t="55578" x="871538" y="3128963"/>
          <p14:tracePt t="55586" x="879475" y="3128963"/>
          <p14:tracePt t="55610" x="885825" y="3128963"/>
          <p14:tracePt t="55626" x="893763" y="3128963"/>
          <p14:tracePt t="55643" x="900113" y="3136900"/>
          <p14:tracePt t="55656" x="908050" y="3143250"/>
          <p14:tracePt t="55672" x="914400" y="3143250"/>
          <p14:tracePt t="55689" x="922338" y="3143250"/>
          <p14:tracePt t="55704" x="922338" y="3151188"/>
          <p14:tracePt t="55789" x="928688" y="3157538"/>
          <p14:tracePt t="55814" x="936625" y="3157538"/>
          <p14:tracePt t="55829" x="942975" y="3157538"/>
          <p14:tracePt t="55845" x="950913" y="3165475"/>
          <p14:tracePt t="55853" x="965200" y="3171825"/>
          <p14:tracePt t="55869" x="971550" y="3171825"/>
          <p14:tracePt t="55883" x="985838" y="3186113"/>
          <p14:tracePt t="55900" x="985838" y="3194050"/>
          <p14:tracePt t="55919" x="993775" y="3194050"/>
          <p14:tracePt t="55935" x="1000125" y="3200400"/>
          <p14:tracePt t="55969" x="1028700" y="3208338"/>
          <p14:tracePt t="55986" x="1050925" y="3208338"/>
          <p14:tracePt t="56001" x="1079500" y="3222625"/>
          <p14:tracePt t="56017" x="1122363" y="3228975"/>
          <p14:tracePt t="56034" x="1165225" y="3236913"/>
          <p14:tracePt t="56050" x="1185863" y="3236913"/>
          <p14:tracePt t="56067" x="1200150" y="3236913"/>
          <p14:tracePt t="56188" x="1208088" y="3222625"/>
          <p14:tracePt t="56196" x="1214438" y="3208338"/>
          <p14:tracePt t="56204" x="1214438" y="3194050"/>
          <p14:tracePt t="56219" x="1214438" y="3143250"/>
          <p14:tracePt t="56233" x="1222375" y="3094038"/>
          <p14:tracePt t="56250" x="1222375" y="3043238"/>
          <p14:tracePt t="56269" x="1222375" y="2994025"/>
          <p14:tracePt t="56285" x="1208088" y="2957513"/>
          <p14:tracePt t="56301" x="1193800" y="2900363"/>
          <p14:tracePt t="56318" x="1179513" y="2871788"/>
          <p14:tracePt t="56335" x="1179513" y="2857500"/>
          <p14:tracePt t="56351" x="1171575" y="2836863"/>
          <p14:tracePt t="56368" x="1165225" y="2808288"/>
          <p14:tracePt t="56385" x="1165225" y="2779713"/>
          <p14:tracePt t="56401" x="1157288" y="2743200"/>
          <p14:tracePt t="56418" x="1143000" y="2714625"/>
          <p14:tracePt t="56434" x="1128713" y="2671763"/>
          <p14:tracePt t="56450" x="1108075" y="2600325"/>
          <p14:tracePt t="56467" x="1108075" y="2557463"/>
          <p14:tracePt t="56483" x="1108075" y="2528888"/>
          <p14:tracePt t="56518" x="1100138" y="2522538"/>
          <p14:tracePt t="56571" x="1100138" y="2514600"/>
          <p14:tracePt t="56611" x="1093788" y="2514600"/>
          <p14:tracePt t="56637" x="1093788" y="2528888"/>
          <p14:tracePt t="56644" x="1093788" y="2557463"/>
          <p14:tracePt t="56650" x="1093788" y="2608263"/>
          <p14:tracePt t="56668" x="1093788" y="2693988"/>
          <p14:tracePt t="56685" x="1093788" y="2743200"/>
          <p14:tracePt t="56702" x="1093788" y="2779713"/>
          <p14:tracePt t="56704" x="1093788" y="2794000"/>
          <p14:tracePt t="56719" x="1093788" y="2843213"/>
          <p14:tracePt t="56734" x="1114425" y="2928938"/>
          <p14:tracePt t="56750" x="1150938" y="3043238"/>
          <p14:tracePt t="56767" x="1185863" y="3108325"/>
          <p14:tracePt t="56783" x="1214438" y="3143250"/>
          <p14:tracePt t="56800" x="1236663" y="3165475"/>
          <p14:tracePt t="56817" x="1243013" y="3179763"/>
          <p14:tracePt t="56834" x="1250950" y="3186113"/>
          <p14:tracePt t="56866" x="1250950" y="3194050"/>
          <p14:tracePt t="56883" x="1250950" y="3200400"/>
          <p14:tracePt t="56900" x="1250950" y="3271838"/>
          <p14:tracePt t="56917" x="1250950" y="3294063"/>
          <p14:tracePt t="56933" x="1250950" y="3300413"/>
          <p14:tracePt t="57002" x="1257300" y="3300413"/>
          <p14:tracePt t="57018" x="1257300" y="3294063"/>
          <p14:tracePt t="57025" x="1257300" y="3286125"/>
          <p14:tracePt t="57036" x="1257300" y="3271838"/>
          <p14:tracePt t="57052" x="1257300" y="3265488"/>
          <p14:tracePt t="57165" x="1279525" y="3265488"/>
          <p14:tracePt t="57171" x="1285875" y="3265488"/>
          <p14:tracePt t="57183" x="1293813" y="3265488"/>
          <p14:tracePt t="57200" x="1308100" y="3265488"/>
          <p14:tracePt t="57218" x="1336675" y="3265488"/>
          <p14:tracePt t="57235" x="1371600" y="3265488"/>
          <p14:tracePt t="57252" x="1379538" y="3265488"/>
          <p14:tracePt t="57268" x="1385888" y="3265488"/>
          <p14:tracePt t="57338" x="1385888" y="3271838"/>
          <p14:tracePt t="57370" x="1393825" y="3271838"/>
          <p14:tracePt t="57378" x="1400175" y="3271838"/>
          <p14:tracePt t="57394" x="1408113" y="3271838"/>
          <p14:tracePt t="57416" x="1414463" y="3271838"/>
          <p14:tracePt t="57484" x="1422400" y="3271838"/>
          <p14:tracePt t="57502" x="1428750" y="3271838"/>
          <p14:tracePt t="57518" x="1436688" y="3271838"/>
          <p14:tracePt t="57539" x="1443038" y="3271838"/>
          <p14:tracePt t="57550" x="1450975" y="3271838"/>
          <p14:tracePt t="57562" x="1457325" y="3271838"/>
          <p14:tracePt t="57571" x="1471613" y="3271838"/>
          <p14:tracePt t="57583" x="1479550" y="3271838"/>
          <p14:tracePt t="57599" x="1500188" y="3271838"/>
          <p14:tracePt t="57617" x="1528763" y="3271838"/>
          <p14:tracePt t="57633" x="1543050" y="3271838"/>
          <p14:tracePt t="57650" x="1550988" y="3271838"/>
          <p14:tracePt t="57751" x="1550988" y="3265488"/>
          <p14:tracePt t="57758" x="1550988" y="3257550"/>
          <p14:tracePt t="57766" x="1557338" y="3257550"/>
          <p14:tracePt t="57782" x="1557338" y="3251200"/>
          <p14:tracePt t="57799" x="1557338" y="3243263"/>
          <p14:tracePt t="57816" x="1557338" y="3228975"/>
          <p14:tracePt t="57833" x="1557338" y="3214688"/>
          <p14:tracePt t="57850" x="1557338" y="3200400"/>
          <p14:tracePt t="58041" x="1550988" y="3200400"/>
          <p14:tracePt t="58049" x="1550988" y="3194050"/>
          <p14:tracePt t="58071" x="1543050" y="3194050"/>
          <p14:tracePt t="58250" x="1543050" y="3186113"/>
          <p14:tracePt t="58658" x="1550988" y="3194050"/>
          <p14:tracePt t="58682" x="1550988" y="3200400"/>
          <p14:tracePt t="58698" x="1557338" y="3200400"/>
          <p14:tracePt t="58723" x="1557338" y="3208338"/>
          <p14:tracePt t="58741" x="1557338" y="3214688"/>
          <p14:tracePt t="58758" x="1565275" y="3222625"/>
          <p14:tracePt t="58767" x="1571625" y="3222625"/>
          <p14:tracePt t="58776" x="1579563" y="3228975"/>
          <p14:tracePt t="58784" x="1579563" y="3236913"/>
          <p14:tracePt t="58799" x="1593850" y="3243263"/>
          <p14:tracePt t="58833" x="1608138" y="3251200"/>
          <p14:tracePt t="58850" x="1614488" y="3251200"/>
          <p14:tracePt t="58851" x="1622425" y="3251200"/>
          <p14:tracePt t="58884" x="1628775" y="3251200"/>
          <p14:tracePt t="58901" x="1636713" y="3251200"/>
          <p14:tracePt t="58917" x="1651000" y="3251200"/>
          <p14:tracePt t="58935" x="1657350" y="3251200"/>
          <p14:tracePt t="58950" x="1671638" y="3251200"/>
          <p14:tracePt t="58967" x="1693863" y="3251200"/>
          <p14:tracePt t="58983" x="1700213" y="3251200"/>
          <p14:tracePt t="59415" x="1708150" y="3251200"/>
          <p14:tracePt t="60594" x="1714500" y="3251200"/>
          <p14:tracePt t="60611" x="1722438" y="3251200"/>
          <p14:tracePt t="60618" x="1722438" y="3257550"/>
          <p14:tracePt t="60626" x="1728788" y="3257550"/>
          <p14:tracePt t="60632" x="1736725" y="3257550"/>
          <p14:tracePt t="60651" x="1743075" y="3257550"/>
          <p14:tracePt t="60667" x="1751013" y="3257550"/>
          <p14:tracePt t="60684" x="1765300" y="3257550"/>
          <p14:tracePt t="60701" x="1779588" y="3257550"/>
          <p14:tracePt t="60718" x="1800225" y="3257550"/>
          <p14:tracePt t="60732" x="1814513" y="3257550"/>
          <p14:tracePt t="60765" x="1828800" y="3257550"/>
          <p14:tracePt t="60799" x="1836738" y="3257550"/>
          <p14:tracePt t="60889" x="1843088" y="3257550"/>
          <p14:tracePt t="60930" x="1857375" y="3257550"/>
          <p14:tracePt t="60946" x="1865313" y="3257550"/>
          <p14:tracePt t="60960" x="1871663" y="3257550"/>
          <p14:tracePt t="60976" x="1879600" y="3257550"/>
          <p14:tracePt t="60985" x="1885950" y="3257550"/>
          <p14:tracePt t="61001" x="1893888" y="3257550"/>
          <p14:tracePt t="61055" x="1900238" y="3257550"/>
          <p14:tracePt t="61069" x="1908175" y="3257550"/>
          <p14:tracePt t="61077" x="1922463" y="3257550"/>
          <p14:tracePt t="61085" x="1928813" y="3257550"/>
          <p14:tracePt t="61099" x="1936750" y="3257550"/>
          <p14:tracePt t="61116" x="1971675" y="3251200"/>
          <p14:tracePt t="61132" x="2028825" y="3243263"/>
          <p14:tracePt t="61149" x="2071688" y="3243263"/>
          <p14:tracePt t="61165" x="2114550" y="3251200"/>
          <p14:tracePt t="61181" x="2179638" y="3251200"/>
          <p14:tracePt t="61199" x="2222500" y="3251200"/>
          <p14:tracePt t="61216" x="2265363" y="3257550"/>
          <p14:tracePt t="61232" x="2300288" y="3257550"/>
          <p14:tracePt t="61233" x="2322513" y="3257550"/>
          <p14:tracePt t="61249" x="2357438" y="3257550"/>
          <p14:tracePt t="61265" x="2393950" y="3257550"/>
          <p14:tracePt t="61285" x="2414588" y="3257550"/>
          <p14:tracePt t="61300" x="2443163" y="3257550"/>
          <p14:tracePt t="61317" x="2465388" y="3257550"/>
          <p14:tracePt t="61333" x="2486025" y="3257550"/>
          <p14:tracePt t="61350" x="2500313" y="3257550"/>
          <p14:tracePt t="61365" x="2528888" y="3257550"/>
          <p14:tracePt t="61384" x="2557463" y="3257550"/>
          <p14:tracePt t="61401" x="2565400" y="3257550"/>
          <p14:tracePt t="61416" x="2586038" y="3257550"/>
          <p14:tracePt t="61433" x="2593975" y="3257550"/>
          <p14:tracePt t="61450" x="2600325" y="3251200"/>
          <p14:tracePt t="61467" x="2614613" y="3243263"/>
          <p14:tracePt t="61484" x="2636838" y="3243263"/>
          <p14:tracePt t="61501" x="2651125" y="3243263"/>
          <p14:tracePt t="61517" x="2665413" y="3243263"/>
          <p14:tracePt t="61533" x="2686050" y="3251200"/>
          <p14:tracePt t="61550" x="2700338" y="3251200"/>
          <p14:tracePt t="61567" x="2714625" y="3251200"/>
          <p14:tracePt t="61583" x="2743200" y="3251200"/>
          <p14:tracePt t="61599" x="2757488" y="3251200"/>
          <p14:tracePt t="61616" x="2779713" y="3251200"/>
          <p14:tracePt t="61631" x="2800350" y="3251200"/>
          <p14:tracePt t="61648" x="2814638" y="3251200"/>
          <p14:tracePt t="61665" x="2828925" y="3251200"/>
          <p14:tracePt t="61698" x="2836863" y="3251200"/>
          <p14:tracePt t="61715" x="2843213" y="3251200"/>
          <p14:tracePt t="61733" x="2857500" y="3251200"/>
          <p14:tracePt t="61750" x="2865438" y="3243263"/>
          <p14:tracePt t="61768" x="2871788" y="3243263"/>
          <p14:tracePt t="61783" x="2886075" y="3243263"/>
          <p14:tracePt t="61798" x="2894013" y="3243263"/>
          <p14:tracePt t="61831" x="2900363" y="3243263"/>
          <p14:tracePt t="61848" x="2908300" y="3243263"/>
          <p14:tracePt t="61865" x="2914650" y="3243263"/>
          <p14:tracePt t="61994" x="2922588" y="3251200"/>
          <p14:tracePt t="62046" x="2928938" y="3251200"/>
          <p14:tracePt t="62062" x="2936875" y="3251200"/>
          <p14:tracePt t="62086" x="2943225" y="3251200"/>
          <p14:tracePt t="62094" x="2951163" y="3251200"/>
          <p14:tracePt t="62111" x="2951163" y="3257550"/>
          <p14:tracePt t="62118" x="2957513" y="3257550"/>
          <p14:tracePt t="62135" x="2965450" y="3257550"/>
          <p14:tracePt t="62148" x="2971800" y="3257550"/>
          <p14:tracePt t="62165" x="2986088" y="3257550"/>
          <p14:tracePt t="62182" x="2994025" y="3257550"/>
          <p14:tracePt t="62198" x="3000375" y="3257550"/>
          <p14:tracePt t="62219" x="3008313" y="3257550"/>
          <p14:tracePt t="62235" x="3014663" y="3257550"/>
          <p14:tracePt t="62249" x="3014663" y="3265488"/>
          <p14:tracePt t="62280" x="3022600" y="3265488"/>
          <p14:tracePt t="62391" x="3028950" y="3265488"/>
          <p14:tracePt t="62407" x="3036888" y="3265488"/>
          <p14:tracePt t="62440" x="3043238" y="3265488"/>
          <p14:tracePt t="62478" x="3051175" y="3265488"/>
          <p14:tracePt t="62516" x="3057525" y="3265488"/>
          <p14:tracePt t="62533" x="3065463" y="3265488"/>
          <p14:tracePt t="62538" x="3071813" y="3265488"/>
          <p14:tracePt t="62548" x="3079750" y="3265488"/>
          <p14:tracePt t="62565" x="3094038" y="3257550"/>
          <p14:tracePt t="62581" x="3100388" y="3257550"/>
          <p14:tracePt t="62598" x="3108325" y="3257550"/>
          <p14:tracePt t="62615" x="3122613" y="3257550"/>
          <p14:tracePt t="62666" x="3128963" y="3257550"/>
          <p14:tracePt t="62693" x="3136900" y="3257550"/>
          <p14:tracePt t="62698" x="3143250" y="3257550"/>
          <p14:tracePt t="62702" x="3151188" y="3257550"/>
          <p14:tracePt t="62718" x="3157538" y="3257550"/>
          <p14:tracePt t="62731" x="3165475" y="3257550"/>
          <p14:tracePt t="62748" x="3186113" y="3257550"/>
          <p14:tracePt t="62751" x="3194050" y="3257550"/>
          <p14:tracePt t="62765" x="3208338" y="3257550"/>
          <p14:tracePt t="62781" x="3214688" y="3257550"/>
          <p14:tracePt t="62798" x="3222625" y="3257550"/>
          <p14:tracePt t="62815" x="3228975" y="3257550"/>
          <p14:tracePt t="62833" x="3243263" y="3257550"/>
          <p14:tracePt t="62849" x="3251200" y="3257550"/>
          <p14:tracePt t="63172" x="3257550" y="3257550"/>
          <p14:tracePt t="63188" x="3271838" y="3257550"/>
          <p14:tracePt t="63195" x="3286125" y="3257550"/>
          <p14:tracePt t="63201" x="3294063" y="3257550"/>
          <p14:tracePt t="63214" x="3300413" y="3257550"/>
          <p14:tracePt t="63231" x="3308350" y="3257550"/>
          <p14:tracePt t="63248" x="3336925" y="3257550"/>
          <p14:tracePt t="63264" x="3351213" y="3257550"/>
          <p14:tracePt t="63281" x="3357563" y="3257550"/>
          <p14:tracePt t="63298" x="3365500" y="3257550"/>
          <p14:tracePt t="63524" x="3371850" y="3257550"/>
          <p14:tracePt t="63539" x="3386138" y="3257550"/>
          <p14:tracePt t="63545" x="3394075" y="3257550"/>
          <p14:tracePt t="63570" x="3394075" y="3265488"/>
          <p14:tracePt t="63593" x="3400425" y="3265488"/>
          <p14:tracePt t="63649" x="3408363" y="3265488"/>
          <p14:tracePt t="63665" x="3414713" y="3265488"/>
          <p14:tracePt t="63680" x="3422650" y="3265488"/>
          <p14:tracePt t="63688" x="3429000" y="3265488"/>
          <p14:tracePt t="63699" x="3436938" y="3265488"/>
          <p14:tracePt t="63716" x="3451225" y="3265488"/>
          <p14:tracePt t="63733" x="3457575" y="3265488"/>
          <p14:tracePt t="63749" x="3471863" y="3265488"/>
          <p14:tracePt t="63765" x="3486150" y="3265488"/>
          <p14:tracePt t="63781" x="3494088" y="3265488"/>
          <p14:tracePt t="63798" x="3500438" y="3265488"/>
          <p14:tracePt t="63831" x="3500438" y="3257550"/>
          <p14:tracePt t="65055" x="3508375" y="3257550"/>
          <p14:tracePt t="65063" x="3514725" y="3257550"/>
          <p14:tracePt t="65071" x="3529013" y="3257550"/>
          <p14:tracePt t="65086" x="3536950" y="3251200"/>
          <p14:tracePt t="80306" x="3529013" y="3251200"/>
          <p14:tracePt t="80313" x="3522663" y="3251200"/>
          <p14:tracePt t="80327" x="3500438" y="3243263"/>
          <p14:tracePt t="80344" x="3479800" y="3243263"/>
          <p14:tracePt t="80360" x="3457575" y="3243263"/>
          <p14:tracePt t="80377" x="3451225" y="3243263"/>
          <p14:tracePt t="80394" x="3436938" y="3243263"/>
          <p14:tracePt t="80410" x="3422650" y="3243263"/>
          <p14:tracePt t="80532" x="3408363" y="3243263"/>
          <p14:tracePt t="80539" x="3394075" y="3251200"/>
          <p14:tracePt t="80548" x="3371850" y="3251200"/>
          <p14:tracePt t="80558" x="3336925" y="3251200"/>
          <p14:tracePt t="80576" x="3308350" y="3251200"/>
          <p14:tracePt t="80594" x="3286125" y="3251200"/>
          <p14:tracePt t="80610" x="3271838" y="3251200"/>
          <p14:tracePt t="80626" x="3251200" y="3257550"/>
          <p14:tracePt t="80642" x="3236913" y="3265488"/>
          <p14:tracePt t="80661" x="3186113" y="3271838"/>
          <p14:tracePt t="80677" x="3157538" y="3279775"/>
          <p14:tracePt t="80694" x="3114675" y="3286125"/>
          <p14:tracePt t="80710" x="3079750" y="3286125"/>
          <p14:tracePt t="80727" x="3057525" y="3286125"/>
          <p14:tracePt t="80744" x="3028950" y="3286125"/>
          <p14:tracePt t="80760" x="2994025" y="3286125"/>
          <p14:tracePt t="80778" x="2979738" y="3286125"/>
          <p14:tracePt t="80793" x="2943225" y="3279775"/>
          <p14:tracePt t="80809" x="2886075" y="3279775"/>
          <p14:tracePt t="80827" x="2828925" y="3279775"/>
          <p14:tracePt t="80843" x="2794000" y="3279775"/>
          <p14:tracePt t="80860" x="2765425" y="3279775"/>
          <p14:tracePt t="80877" x="2743200" y="3279775"/>
          <p14:tracePt t="80893" x="2714625" y="3279775"/>
          <p14:tracePt t="80909" x="2708275" y="3279775"/>
          <p14:tracePt t="80928" x="2679700" y="3279775"/>
          <p14:tracePt t="80943" x="2671763" y="3279775"/>
          <p14:tracePt t="80959" x="2657475" y="3279775"/>
          <p14:tracePt t="80976" x="2643188" y="3286125"/>
          <p14:tracePt t="81193" x="2657475" y="3286125"/>
          <p14:tracePt t="81209" x="2665413" y="3286125"/>
          <p14:tracePt t="81217" x="2671763" y="3286125"/>
          <p14:tracePt t="81226" x="2686050" y="3286125"/>
          <p14:tracePt t="81243" x="2714625" y="3294063"/>
          <p14:tracePt t="81258" x="2757488" y="3294063"/>
          <p14:tracePt t="81276" x="2808288" y="3294063"/>
          <p14:tracePt t="81279" x="2822575" y="3294063"/>
          <p14:tracePt t="81292" x="2851150" y="3294063"/>
          <p14:tracePt t="81308" x="2871788" y="3294063"/>
          <p14:tracePt t="81326" x="2928938" y="3294063"/>
          <p14:tracePt t="81341" x="2951163" y="3294063"/>
          <p14:tracePt t="81359" x="2994025" y="3294063"/>
          <p14:tracePt t="81375" x="3028950" y="3286125"/>
          <p14:tracePt t="81392" x="3057525" y="3279775"/>
          <p14:tracePt t="81408" x="3086100" y="3271838"/>
          <p14:tracePt t="81425" x="3136900" y="3271838"/>
          <p14:tracePt t="81442" x="3157538" y="3271838"/>
          <p14:tracePt t="81460" x="3194050" y="3279775"/>
          <p14:tracePt t="81477" x="3214688" y="3279775"/>
          <p14:tracePt t="81493" x="3243263" y="3279775"/>
          <p14:tracePt t="81510" x="3257550" y="3279775"/>
          <p14:tracePt t="81527" x="3286125" y="3279775"/>
          <p14:tracePt t="81543" x="3308350" y="3279775"/>
          <p14:tracePt t="81559" x="3328988" y="3279775"/>
          <p14:tracePt t="81577" x="3351213" y="3279775"/>
          <p14:tracePt t="81594" x="3365500" y="3279775"/>
          <p14:tracePt t="81609" x="3386138" y="3279775"/>
          <p14:tracePt t="81626" x="3400425" y="3279775"/>
          <p14:tracePt t="81643" x="3414713" y="3271838"/>
          <p14:tracePt t="81659" x="3429000" y="3271838"/>
          <p14:tracePt t="81891" x="3436938" y="3271838"/>
          <p14:tracePt t="82185" x="3429000" y="3271838"/>
          <p14:tracePt t="82202" x="3422650" y="3271838"/>
          <p14:tracePt t="82210" x="3414713" y="3271838"/>
          <p14:tracePt t="82226" x="3408363" y="3271838"/>
          <p14:tracePt t="82232" x="3400425" y="3271838"/>
          <p14:tracePt t="82242" x="3394075" y="3271838"/>
          <p14:tracePt t="82263" x="3394075" y="3279775"/>
          <p14:tracePt t="82279" x="3386138" y="3279775"/>
          <p14:tracePt t="82317" x="3379788" y="3279775"/>
          <p14:tracePt t="82325" x="3371850" y="3279775"/>
          <p14:tracePt t="82343" x="3365500" y="3279775"/>
          <p14:tracePt t="82351" x="3351213" y="3279775"/>
          <p14:tracePt t="82367" x="3343275" y="3279775"/>
          <p14:tracePt t="82383" x="3336925" y="3279775"/>
          <p14:tracePt t="82397" x="3336925" y="3271838"/>
          <p14:tracePt t="82582" x="3336925" y="3265488"/>
          <p14:tracePt t="82587" x="3328988" y="3265488"/>
          <p14:tracePt t="82601" x="3328988" y="3257550"/>
          <p14:tracePt t="82617" x="3328988" y="3243263"/>
          <p14:tracePt t="82625" x="3322638" y="3243263"/>
          <p14:tracePt t="82646" x="3322638" y="3236913"/>
          <p14:tracePt t="82658" x="3322638" y="3222625"/>
          <p14:tracePt t="82675" x="3322638" y="3214688"/>
          <p14:tracePt t="82693" x="3322638" y="3186113"/>
          <p14:tracePt t="82709" x="3322638" y="3179763"/>
          <p14:tracePt t="82725" x="3322638" y="3165475"/>
          <p14:tracePt t="82741" x="3322638" y="3157538"/>
          <p14:tracePt t="82758" x="3314700" y="3143250"/>
          <p14:tracePt t="82775" x="3314700" y="3136900"/>
          <p14:tracePt t="82780" x="3314700" y="3128963"/>
          <p14:tracePt t="82798" x="3314700" y="3122613"/>
          <p14:tracePt t="82818" x="3314700" y="3114675"/>
          <p14:tracePt t="82826" x="3314700" y="3100388"/>
          <p14:tracePt t="82841" x="3314700" y="3079750"/>
          <p14:tracePt t="82858" x="3314700" y="3065463"/>
          <p14:tracePt t="82875" x="3314700" y="3051175"/>
          <p14:tracePt t="82893" x="3314700" y="3043238"/>
          <p14:tracePt t="82910" x="3322638" y="3036888"/>
          <p14:tracePt t="82928" x="3328988" y="3028950"/>
          <p14:tracePt t="82963" x="3336925" y="3022600"/>
          <p14:tracePt t="82992" x="3336925" y="3014663"/>
          <p14:tracePt t="83008" x="3343275" y="3014663"/>
          <p14:tracePt t="83031" x="3351213" y="3014663"/>
          <p14:tracePt t="83040" x="3351213" y="3008313"/>
          <p14:tracePt t="83079" x="3357563" y="3008313"/>
          <p14:tracePt t="83096" x="3365500" y="3008313"/>
          <p14:tracePt t="83101" x="3379788" y="3008313"/>
          <p14:tracePt t="83127" x="3386138" y="3008313"/>
          <p14:tracePt t="83147" x="3394075" y="3008313"/>
          <p14:tracePt t="83156" x="3400425" y="3008313"/>
          <p14:tracePt t="83170" x="3408363" y="3000375"/>
          <p14:tracePt t="83194" x="3414713" y="3000375"/>
          <p14:tracePt t="83248" x="3422650" y="3000375"/>
          <p14:tracePt t="83333" x="3429000" y="3000375"/>
          <p14:tracePt t="83341" x="3436938" y="3000375"/>
          <p14:tracePt t="83373" x="3443288" y="3008313"/>
          <p14:tracePt t="83380" x="3457575" y="3014663"/>
          <p14:tracePt t="83405" x="3457575" y="3022600"/>
          <p14:tracePt t="83412" x="3465513" y="3022600"/>
          <p14:tracePt t="83425" x="3479800" y="3022600"/>
          <p14:tracePt t="83441" x="3486150" y="3022600"/>
          <p14:tracePt t="83458" x="3508375" y="3036888"/>
          <p14:tracePt t="83492" x="3514725" y="3043238"/>
          <p14:tracePt t="83510" x="3514725" y="3051175"/>
          <p14:tracePt t="83527" x="3522663" y="3051175"/>
          <p14:tracePt t="83541" x="3522663" y="3057525"/>
          <p14:tracePt t="83558" x="3522663" y="3065463"/>
          <p14:tracePt t="83575" x="3522663" y="3086100"/>
          <p14:tracePt t="83591" x="3522663" y="3094038"/>
          <p14:tracePt t="83607" x="3522663" y="3100388"/>
          <p14:tracePt t="83641" x="3522663" y="3122613"/>
          <p14:tracePt t="83675" x="3522663" y="3136900"/>
          <p14:tracePt t="83701" x="3522663" y="3143250"/>
          <p14:tracePt t="83733" x="3522663" y="3151188"/>
          <p14:tracePt t="83742" x="3514725" y="3151188"/>
          <p14:tracePt t="83749" x="3514725" y="3157538"/>
          <p14:tracePt t="83759" x="3508375" y="3165475"/>
          <p14:tracePt t="83774" x="3500438" y="3165475"/>
          <p14:tracePt t="83791" x="3486150" y="3165475"/>
          <p14:tracePt t="83825" x="3479800" y="3165475"/>
          <p14:tracePt t="83875" x="3465513" y="3171825"/>
          <p14:tracePt t="83889" x="3457575" y="3171825"/>
          <p14:tracePt t="83896" x="3451225" y="3171825"/>
          <p14:tracePt t="83914" x="3443288" y="3171825"/>
          <p14:tracePt t="83924" x="3429000" y="3171825"/>
          <p14:tracePt t="83941" x="3422650" y="3171825"/>
          <p14:tracePt t="83957" x="3394075" y="3171825"/>
          <p14:tracePt t="83975" x="3386138" y="3171825"/>
          <p14:tracePt t="83991" x="3371850" y="3171825"/>
          <p14:tracePt t="84162" x="3371850" y="3165475"/>
          <p14:tracePt t="84169" x="3365500" y="3165475"/>
          <p14:tracePt t="84195" x="3365500" y="3157538"/>
          <p14:tracePt t="84210" x="3365500" y="3143250"/>
          <p14:tracePt t="84216" x="3365500" y="3136900"/>
          <p14:tracePt t="84224" x="3365500" y="3128963"/>
          <p14:tracePt t="84242" x="3365500" y="3122613"/>
          <p14:tracePt t="84259" x="3365500" y="3114675"/>
          <p14:tracePt t="84274" x="3365500" y="3100388"/>
          <p14:tracePt t="84291" x="3365500" y="3079750"/>
          <p14:tracePt t="84307" x="3365500" y="3065463"/>
          <p14:tracePt t="84334" x="3365500" y="3057525"/>
          <p14:tracePt t="84343" x="3371850" y="3057525"/>
          <p14:tracePt t="84359" x="3379788" y="3057525"/>
          <p14:tracePt t="84375" x="3379788" y="3051175"/>
          <p14:tracePt t="84391" x="3386138" y="3051175"/>
          <p14:tracePt t="84408" x="3400425" y="3043238"/>
          <p14:tracePt t="84424" x="3414713" y="3028950"/>
          <p14:tracePt t="84441" x="3422650" y="3022600"/>
          <p14:tracePt t="84460" x="3436938" y="3022600"/>
          <p14:tracePt t="84491" x="3443288" y="3022600"/>
          <p14:tracePt t="84509" x="3451225" y="3022600"/>
          <p14:tracePt t="84526" x="3465513" y="3022600"/>
          <p14:tracePt t="84562" x="3471863" y="3022600"/>
          <p14:tracePt t="84585" x="3479800" y="3022600"/>
          <p14:tracePt t="84594" x="3486150" y="3028950"/>
          <p14:tracePt t="84608" x="3500438" y="3036888"/>
          <p14:tracePt t="84626" x="3522663" y="3051175"/>
          <p14:tracePt t="84643" x="3536950" y="3057525"/>
          <p14:tracePt t="84658" x="3551238" y="3071813"/>
          <p14:tracePt t="84674" x="3557588" y="3079750"/>
          <p14:tracePt t="84690" x="3565525" y="3086100"/>
          <p14:tracePt t="84709" x="3571875" y="3108325"/>
          <p14:tracePt t="84725" x="3571875" y="3114675"/>
          <p14:tracePt t="84741" x="3579813" y="3122613"/>
          <p14:tracePt t="84758" x="3579813" y="3128963"/>
          <p14:tracePt t="84774" x="3579813" y="3136900"/>
          <p14:tracePt t="84791" x="3579813" y="3151188"/>
          <p14:tracePt t="84810" x="3579813" y="3157538"/>
          <p14:tracePt t="84824" x="3579813" y="3171825"/>
          <p14:tracePt t="84842" x="3571875" y="3179763"/>
          <p14:tracePt t="84860" x="3565525" y="3194050"/>
          <p14:tracePt t="84876" x="3557588" y="3194050"/>
          <p14:tracePt t="84893" x="3551238" y="3194050"/>
          <p14:tracePt t="84909" x="3529013" y="3200400"/>
          <p14:tracePt t="84926" x="3529013" y="3208338"/>
          <p14:tracePt t="84928" x="3514725" y="3208338"/>
          <p14:tracePt t="84945" x="3494088" y="3208338"/>
          <p14:tracePt t="84960" x="3486150" y="3208338"/>
          <p14:tracePt t="84976" x="3443288" y="3214688"/>
          <p14:tracePt t="84992" x="3429000" y="3214688"/>
          <p14:tracePt t="85009" x="3414713" y="3222625"/>
          <p14:tracePt t="85025" x="3408363" y="3222625"/>
          <p14:tracePt t="85060" x="3400425" y="3222625"/>
          <p14:tracePt t="85126" x="3386138" y="3222625"/>
          <p14:tracePt t="85132" x="3371850" y="3222625"/>
          <p14:tracePt t="85141" x="3365500" y="3222625"/>
          <p14:tracePt t="85157" x="3357563" y="3222625"/>
          <p14:tracePt t="85174" x="3351213" y="3222625"/>
          <p14:tracePt t="85191" x="3343275" y="3222625"/>
          <p14:tracePt t="85207" x="3336925" y="3214688"/>
          <p14:tracePt t="85224" x="3328988" y="3208338"/>
          <p14:tracePt t="85241" x="3322638" y="3200400"/>
          <p14:tracePt t="85257" x="3314700" y="3200400"/>
          <p14:tracePt t="85274" x="3300413" y="3179763"/>
          <p14:tracePt t="85291" x="3294063" y="3151188"/>
          <p14:tracePt t="85295" x="3286125" y="3151188"/>
          <p14:tracePt t="85309" x="3279775" y="3122613"/>
          <p14:tracePt t="85325" x="3271838" y="3108325"/>
          <p14:tracePt t="85341" x="3271838" y="3094038"/>
          <p14:tracePt t="85374" x="3271838" y="3079750"/>
          <p14:tracePt t="85391" x="3279775" y="3065463"/>
          <p14:tracePt t="85424" x="3286125" y="3057525"/>
          <p14:tracePt t="85442" x="3286125" y="3043238"/>
          <p14:tracePt t="85458" x="3300413" y="3028950"/>
          <p14:tracePt t="85474" x="3308350" y="3028950"/>
          <p14:tracePt t="85490" x="3314700" y="3028950"/>
          <p14:tracePt t="85507" x="3328988" y="3022600"/>
          <p14:tracePt t="85540" x="3343275" y="3022600"/>
          <p14:tracePt t="85557" x="3357563" y="3022600"/>
          <p14:tracePt t="85591" x="3379788" y="3014663"/>
          <p14:tracePt t="85607" x="3386138" y="3014663"/>
          <p14:tracePt t="85624" x="3394075" y="3014663"/>
          <p14:tracePt t="85640" x="3422650" y="3008313"/>
          <p14:tracePt t="85674" x="3429000" y="3008313"/>
          <p14:tracePt t="85692" x="3443288" y="3008313"/>
          <p14:tracePt t="85709" x="3451225" y="3014663"/>
          <p14:tracePt t="85725" x="3465513" y="3022600"/>
          <p14:tracePt t="85741" x="3486150" y="3028950"/>
          <p14:tracePt t="85757" x="3500438" y="3036888"/>
          <p14:tracePt t="85776" x="3514725" y="3036888"/>
          <p14:tracePt t="85792" x="3522663" y="3051175"/>
          <p14:tracePt t="85807" x="3529013" y="3051175"/>
          <p14:tracePt t="85827" x="3529013" y="3057525"/>
          <p14:tracePt t="85850" x="3529013" y="3065463"/>
          <p14:tracePt t="85866" x="3529013" y="3071813"/>
          <p14:tracePt t="85874" x="3529013" y="3079750"/>
          <p14:tracePt t="85890" x="3529013" y="3086100"/>
          <p14:tracePt t="85907" x="3536950" y="3100388"/>
          <p14:tracePt t="85924" x="3543300" y="3128963"/>
          <p14:tracePt t="85940" x="3543300" y="3136900"/>
          <p14:tracePt t="85957" x="3543300" y="3165475"/>
          <p14:tracePt t="85974" x="3543300" y="3171825"/>
          <p14:tracePt t="85990" x="3543300" y="3186113"/>
          <p14:tracePt t="86008" x="3543300" y="3200400"/>
          <p14:tracePt t="86023" x="3543300" y="3214688"/>
          <p14:tracePt t="86040" x="3536950" y="3214688"/>
          <p14:tracePt t="86057" x="3529013" y="3222625"/>
          <p14:tracePt t="86074" x="3522663" y="3228975"/>
          <p14:tracePt t="86090" x="3500438" y="3236913"/>
          <p14:tracePt t="86109" x="3486150" y="3251200"/>
          <p14:tracePt t="86125" x="3465513" y="3251200"/>
          <p14:tracePt t="86141" x="3457575" y="3265488"/>
          <p14:tracePt t="86157" x="3443288" y="3265488"/>
          <p14:tracePt t="86174" x="3429000" y="3271838"/>
          <p14:tracePt t="86191" x="3414713" y="3271838"/>
          <p14:tracePt t="86225" x="3408363" y="3271838"/>
          <p14:tracePt t="86249" x="3400425" y="3271838"/>
          <p14:tracePt t="86265" x="3386138" y="3271838"/>
          <p14:tracePt t="86275" x="3379788" y="3271838"/>
          <p14:tracePt t="86292" x="3371850" y="3271838"/>
          <p14:tracePt t="86307" x="3365500" y="3271838"/>
          <p14:tracePt t="86326" x="3351213" y="3271838"/>
          <p14:tracePt t="86398" x="3343275" y="3271838"/>
          <p14:tracePt t="86405" x="3343275" y="3265488"/>
          <p14:tracePt t="86422" x="3343275" y="3257550"/>
          <p14:tracePt t="86427" x="3336925" y="3257550"/>
          <p14:tracePt t="86440" x="3336925" y="3251200"/>
          <p14:tracePt t="86457" x="3328988" y="3228975"/>
          <p14:tracePt t="86473" x="3322638" y="3214688"/>
          <p14:tracePt t="86491" x="3322638" y="3208338"/>
          <p14:tracePt t="86508" x="3322638" y="3200400"/>
          <p14:tracePt t="86526" x="3314700" y="3194050"/>
          <p14:tracePt t="86541" x="3314700" y="3186113"/>
          <p14:tracePt t="86557" x="3314700" y="3165475"/>
          <p14:tracePt t="86573" x="3314700" y="3157538"/>
          <p14:tracePt t="86591" x="3314700" y="3136900"/>
          <p14:tracePt t="86607" x="3314700" y="3114675"/>
          <p14:tracePt t="86624" x="3314700" y="3100388"/>
          <p14:tracePt t="86640" x="3322638" y="3079750"/>
          <p14:tracePt t="86657" x="3322638" y="3065463"/>
          <p14:tracePt t="86673" x="3322638" y="3057525"/>
          <p14:tracePt t="86692" x="3322638" y="3051175"/>
          <p14:tracePt t="86707" x="3328988" y="3043238"/>
          <p14:tracePt t="86723" x="3336925" y="3036888"/>
          <p14:tracePt t="86757" x="3351213" y="3036888"/>
          <p14:tracePt t="86790" x="3357563" y="3036888"/>
          <p14:tracePt t="86807" x="3371850" y="3028950"/>
          <p14:tracePt t="86823" x="3379788" y="3028950"/>
          <p14:tracePt t="86842" x="3386138" y="3022600"/>
          <p14:tracePt t="86858" x="3394075" y="3022600"/>
          <p14:tracePt t="86952" x="3394075" y="3028950"/>
          <p14:tracePt t="86960" x="3400425" y="3028950"/>
          <p14:tracePt t="86976" x="3400425" y="3036888"/>
          <p14:tracePt t="86984" x="3408363" y="3043238"/>
          <p14:tracePt t="86994" x="3414713" y="3051175"/>
          <p14:tracePt t="87007" x="3422650" y="3057525"/>
          <p14:tracePt t="87024" x="3429000" y="3071813"/>
          <p14:tracePt t="87059" x="3429000" y="3086100"/>
          <p14:tracePt t="87075" x="3429000" y="3094038"/>
          <p14:tracePt t="87091" x="3429000" y="3100388"/>
          <p14:tracePt t="87108" x="3436938" y="3108325"/>
          <p14:tracePt t="87124" x="3436938" y="3128963"/>
          <p14:tracePt t="87140" x="3436938" y="3143250"/>
          <p14:tracePt t="87158" x="3436938" y="3157538"/>
          <p14:tracePt t="87174" x="3436938" y="3165475"/>
          <p14:tracePt t="87189" x="3436938" y="3179763"/>
          <p14:tracePt t="87207" x="3429000" y="3200400"/>
          <p14:tracePt t="87223" x="3429000" y="3208338"/>
          <p14:tracePt t="87240" x="3414713" y="3222625"/>
          <p14:tracePt t="87256" x="3408363" y="3228975"/>
          <p14:tracePt t="87273" x="3400425" y="3228975"/>
          <p14:tracePt t="87291" x="3386138" y="3236913"/>
          <p14:tracePt t="87295" x="3371850" y="3243263"/>
          <p14:tracePt t="87312" x="3365500" y="3243263"/>
          <p14:tracePt t="87325" x="3351213" y="3243263"/>
          <p14:tracePt t="87361" x="3343275" y="3243263"/>
          <p14:tracePt t="87507" x="3336925" y="3243263"/>
          <p14:tracePt t="87528" x="3336925" y="3236913"/>
          <p14:tracePt t="87537" x="3336925" y="3228975"/>
          <p14:tracePt t="87543" x="3336925" y="3222625"/>
          <p14:tracePt t="87559" x="3336925" y="3214688"/>
          <p14:tracePt t="87576" x="3336925" y="3200400"/>
          <p14:tracePt t="87608" x="3336925" y="3186113"/>
          <p14:tracePt t="87623" x="3336925" y="3179763"/>
          <p14:tracePt t="87640" x="3336925" y="3151188"/>
          <p14:tracePt t="87656" x="3343275" y="3136900"/>
          <p14:tracePt t="87673" x="3351213" y="3128963"/>
          <p14:tracePt t="87690" x="3357563" y="3122613"/>
          <p14:tracePt t="87707" x="3365500" y="3108325"/>
          <p14:tracePt t="87725" x="3371850" y="3108325"/>
          <p14:tracePt t="87826" x="3386138" y="3108325"/>
          <p14:tracePt t="88265" x="3379788" y="3114675"/>
          <p14:tracePt t="88297" x="3379788" y="3122613"/>
          <p14:tracePt t="88303" x="3379788" y="3128963"/>
          <p14:tracePt t="88311" x="3371850" y="3128963"/>
          <p14:tracePt t="88326" x="3371850" y="3136900"/>
          <p14:tracePt t="88342" x="3365500" y="3143250"/>
          <p14:tracePt t="88356" x="3357563" y="3143250"/>
          <p14:tracePt t="88373" x="3351213" y="3157538"/>
          <p14:tracePt t="88390" x="3336925" y="3165475"/>
          <p14:tracePt t="88423" x="3328988" y="3165475"/>
          <p14:tracePt t="88440" x="3328988" y="3171825"/>
          <p14:tracePt t="88461" x="3322638" y="3171825"/>
          <p14:tracePt t="88475" x="3308350" y="3179763"/>
          <p14:tracePt t="88492" x="3294063" y="3179763"/>
          <p14:tracePt t="88509" x="3286125" y="3179763"/>
          <p14:tracePt t="88523" x="3271838" y="3179763"/>
          <p14:tracePt t="88540" x="3257550" y="3179763"/>
          <p14:tracePt t="88556" x="3243263" y="3179763"/>
          <p14:tracePt t="88573" x="3243263" y="3186113"/>
          <p14:tracePt t="88590" x="3236913" y="3186113"/>
          <p14:tracePt t="88608" x="3222625" y="3200400"/>
          <p14:tracePt t="88624" x="3208338" y="3208338"/>
          <p14:tracePt t="88642" x="3208338" y="3214688"/>
          <p14:tracePt t="88658" x="3200400" y="3228975"/>
          <p14:tracePt t="88675" x="3194050" y="3236913"/>
          <p14:tracePt t="88691" x="3186113" y="3243263"/>
          <p14:tracePt t="88707" x="3179763" y="3251200"/>
          <p14:tracePt t="88723" x="3171825" y="3251200"/>
          <p14:tracePt t="88891" x="3171825" y="3243263"/>
          <p14:tracePt t="88897" x="3171825" y="3236913"/>
          <p14:tracePt t="88909" x="3171825" y="3228975"/>
          <p14:tracePt t="88923" x="3171825" y="3222625"/>
          <p14:tracePt t="88989" x="3165475" y="3222625"/>
          <p14:tracePt t="88998" x="3151188" y="3222625"/>
          <p14:tracePt t="89006" x="3122613" y="3228975"/>
          <p14:tracePt t="89023" x="3071813" y="3236913"/>
          <p14:tracePt t="89039" x="2986088" y="3265488"/>
          <p14:tracePt t="89056" x="2908300" y="3286125"/>
          <p14:tracePt t="89075" x="2800350" y="3300413"/>
          <p14:tracePt t="89089" x="2757488" y="3300413"/>
          <p14:tracePt t="89106" x="2657475" y="3294063"/>
          <p14:tracePt t="89123" x="2579688" y="3294063"/>
          <p14:tracePt t="89139" x="2500313" y="3294063"/>
          <p14:tracePt t="89156" x="2400300" y="3308350"/>
          <p14:tracePt t="89172" x="2314575" y="3314700"/>
          <p14:tracePt t="89189" x="2222500" y="3322638"/>
          <p14:tracePt t="89208" x="2093913" y="3351213"/>
          <p14:tracePt t="89224" x="2028825" y="3365500"/>
          <p14:tracePt t="89241" x="1957388" y="3365500"/>
          <p14:tracePt t="89257" x="1885950" y="3365500"/>
          <p14:tracePt t="89274" x="1751013" y="3365500"/>
          <p14:tracePt t="89291" x="1557338" y="3343275"/>
          <p14:tracePt t="89296" x="1479550" y="3322638"/>
          <p14:tracePt t="89306" x="1414463" y="3300413"/>
          <p14:tracePt t="89323" x="1271588" y="3300413"/>
          <p14:tracePt t="89339" x="1208088" y="3294063"/>
          <p14:tracePt t="89356" x="1085850" y="3265488"/>
          <p14:tracePt t="89373" x="1036638" y="3257550"/>
          <p14:tracePt t="89390" x="1000125" y="3251200"/>
          <p14:tracePt t="89407" x="942975" y="3228975"/>
          <p14:tracePt t="89423" x="900113" y="3228975"/>
          <p14:tracePt t="89439" x="857250" y="3208338"/>
          <p14:tracePt t="89441" x="842963" y="3208338"/>
          <p14:tracePt t="89456" x="836613" y="3208338"/>
          <p14:tracePt t="89473" x="828675" y="3208338"/>
          <p14:tracePt t="89656" x="836613" y="3208338"/>
          <p14:tracePt t="89663" x="857250" y="3208338"/>
          <p14:tracePt t="89672" x="879475" y="3214688"/>
          <p14:tracePt t="89689" x="928688" y="3222625"/>
          <p14:tracePt t="89707" x="1014413" y="3228975"/>
          <p14:tracePt t="89723" x="1042988" y="3236913"/>
          <p14:tracePt t="89739" x="1093788" y="3243263"/>
          <p14:tracePt t="89756" x="1150938" y="3251200"/>
          <p14:tracePt t="89772" x="1228725" y="3251200"/>
          <p14:tracePt t="89789" x="1285875" y="3251200"/>
          <p14:tracePt t="89805" x="1336675" y="3257550"/>
          <p14:tracePt t="89808" x="1357313" y="3257550"/>
          <p14:tracePt t="89823" x="1385888" y="3265488"/>
          <p14:tracePt t="89839" x="1443038" y="3265488"/>
          <p14:tracePt t="89856" x="1500188" y="3279775"/>
          <p14:tracePt t="89872" x="1565275" y="3279775"/>
          <p14:tracePt t="89889" x="1622425" y="3279775"/>
          <p14:tracePt t="89907" x="1665288" y="3279775"/>
          <p14:tracePt t="89925" x="1743075" y="3286125"/>
          <p14:tracePt t="89941" x="1851025" y="3294063"/>
          <p14:tracePt t="89957" x="1922463" y="3294063"/>
          <p14:tracePt t="89974" x="2000250" y="3300413"/>
          <p14:tracePt t="89992" x="2057400" y="3300413"/>
          <p14:tracePt t="90008" x="2108200" y="3300413"/>
          <p14:tracePt t="90025" x="2157413" y="3300413"/>
          <p14:tracePt t="90041" x="2208213" y="3300413"/>
          <p14:tracePt t="90058" x="2286000" y="3322638"/>
          <p14:tracePt t="90072" x="2343150" y="3328988"/>
          <p14:tracePt t="90089" x="2428875" y="3328988"/>
          <p14:tracePt t="90106" x="2514600" y="3314700"/>
          <p14:tracePt t="90124" x="2579688" y="3300413"/>
          <p14:tracePt t="90141" x="2622550" y="3300413"/>
          <p14:tracePt t="90157" x="2671763" y="3300413"/>
          <p14:tracePt t="90172" x="2722563" y="3300413"/>
          <p14:tracePt t="90189" x="2757488" y="3300413"/>
          <p14:tracePt t="90206" x="2808288" y="3300413"/>
          <p14:tracePt t="90209" x="2828925" y="3308350"/>
          <p14:tracePt t="90224" x="2879725" y="3308350"/>
          <p14:tracePt t="90240" x="2914650" y="3300413"/>
          <p14:tracePt t="90255" x="2943225" y="3300413"/>
          <p14:tracePt t="90272" x="2965450" y="3300413"/>
          <p14:tracePt t="90289" x="2986088" y="3300413"/>
          <p14:tracePt t="90307" x="3008313" y="3294063"/>
          <p14:tracePt t="90311" x="3022600" y="3294063"/>
          <p14:tracePt t="90322" x="3028950" y="3294063"/>
          <p14:tracePt t="90364" x="3036888" y="3294063"/>
          <p14:tracePt t="90413" x="3043238" y="3294063"/>
          <p14:tracePt t="90421" x="3051175" y="3294063"/>
          <p14:tracePt t="90436" x="3057525" y="3294063"/>
          <p14:tracePt t="90647" x="3014663" y="3294063"/>
          <p14:tracePt t="90655" x="2936875" y="3294063"/>
          <p14:tracePt t="90662" x="2843213" y="3286125"/>
          <p14:tracePt t="90672" x="2757488" y="3286125"/>
          <p14:tracePt t="90689" x="2679700" y="3286125"/>
          <p14:tracePt t="90705" x="2628900" y="3286125"/>
          <p14:tracePt t="90722" x="2593975" y="3286125"/>
          <p14:tracePt t="90739" x="2551113" y="3279775"/>
          <p14:tracePt t="90756" x="2486025" y="3279775"/>
          <p14:tracePt t="90772" x="2408238" y="3279775"/>
          <p14:tracePt t="90788" x="2293938" y="3286125"/>
          <p14:tracePt t="90805" x="2179638" y="3286125"/>
          <p14:tracePt t="90822" x="2079625" y="3294063"/>
          <p14:tracePt t="90840" x="1914525" y="3300413"/>
          <p14:tracePt t="90856" x="1843088" y="3314700"/>
          <p14:tracePt t="90872" x="1708150" y="3286125"/>
          <p14:tracePt t="90888" x="1628775" y="3271838"/>
          <p14:tracePt t="90905" x="1565275" y="3271838"/>
          <p14:tracePt t="90922" x="1493838" y="3271838"/>
          <p14:tracePt t="90938" x="1422400" y="3271838"/>
          <p14:tracePt t="90957" x="1328738" y="3271838"/>
          <p14:tracePt t="90973" x="1271588" y="3271838"/>
          <p14:tracePt t="90990" x="1222375" y="3271838"/>
          <p14:tracePt t="91007" x="1179513" y="3271838"/>
          <p14:tracePt t="91024" x="1136650" y="3271838"/>
          <p14:tracePt t="91040" x="1093788" y="3257550"/>
          <p14:tracePt t="91056" x="1079500" y="3257550"/>
          <p14:tracePt t="91074" x="1065213" y="3257550"/>
          <p14:tracePt t="91091" x="1028700" y="3251200"/>
          <p14:tracePt t="91107" x="1008063" y="3251200"/>
          <p14:tracePt t="91124" x="1000125" y="3251200"/>
          <p14:tracePt t="91141" x="993775" y="3251200"/>
          <p14:tracePt t="91225" x="979488" y="3251200"/>
          <p14:tracePt t="91232" x="971550" y="3251200"/>
          <p14:tracePt t="91242" x="957263" y="3251200"/>
          <p14:tracePt t="91257" x="950913" y="3251200"/>
          <p14:tracePt t="91607" x="950913" y="3243263"/>
          <p14:tracePt t="91647" x="957263" y="3243263"/>
          <p14:tracePt t="91663" x="965200" y="3243263"/>
          <p14:tracePt t="91670" x="979488" y="3243263"/>
          <p14:tracePt t="91684" x="993775" y="3243263"/>
          <p14:tracePt t="91699" x="1000125" y="3243263"/>
          <p14:tracePt t="91708" x="1008063" y="3243263"/>
          <p14:tracePt t="91722" x="1014413" y="3243263"/>
          <p14:tracePt t="91739" x="1036638" y="3243263"/>
          <p14:tracePt t="91756" x="1065213" y="3251200"/>
          <p14:tracePt t="91774" x="1085850" y="3251200"/>
          <p14:tracePt t="91790" x="1114425" y="3251200"/>
          <p14:tracePt t="91825" x="1136650" y="3251200"/>
          <p14:tracePt t="91840" x="1150938" y="3251200"/>
          <p14:tracePt t="91855" x="1157288" y="3251200"/>
          <p14:tracePt t="91871" x="1171575" y="3251200"/>
          <p14:tracePt t="91889" x="1185863" y="3251200"/>
          <p14:tracePt t="91921" x="1200150" y="3251200"/>
          <p14:tracePt t="91938" x="1214438" y="3243263"/>
          <p14:tracePt t="91955" x="1222375" y="3243263"/>
          <p14:tracePt t="91988" x="1228725" y="3243263"/>
          <p14:tracePt t="92332" x="1222375" y="3243263"/>
          <p14:tracePt t="92342" x="1214438" y="3243263"/>
          <p14:tracePt t="92356" x="1208088" y="3243263"/>
          <p14:tracePt t="92379" x="1200150" y="3243263"/>
          <p14:tracePt t="92387" x="1193800" y="3243263"/>
          <p14:tracePt t="92404" x="1185863" y="3243263"/>
          <p14:tracePt t="92413" x="1179513" y="3243263"/>
          <p14:tracePt t="92421" x="1171575" y="3251200"/>
          <p14:tracePt t="92438" x="1136650" y="3251200"/>
          <p14:tracePt t="92455" x="1085850" y="3257550"/>
          <p14:tracePt t="92472" x="1042988" y="3257550"/>
          <p14:tracePt t="92490" x="1000125" y="3257550"/>
          <p14:tracePt t="92507" x="985838" y="3257550"/>
          <p14:tracePt t="92864" x="1000125" y="3257550"/>
          <p14:tracePt t="92872" x="1014413" y="3257550"/>
          <p14:tracePt t="92888" x="1022350" y="3257550"/>
          <p14:tracePt t="92896" x="1036638" y="3257550"/>
          <p14:tracePt t="92904" x="1050925" y="3257550"/>
          <p14:tracePt t="92921" x="1071563" y="3257550"/>
          <p14:tracePt t="92938" x="1093788" y="3257550"/>
          <p14:tracePt t="92957" x="1122363" y="3265488"/>
          <p14:tracePt t="92973" x="1143000" y="3265488"/>
          <p14:tracePt t="92989" x="1157288" y="3265488"/>
          <p14:tracePt t="93005" x="1185863" y="3265488"/>
          <p14:tracePt t="93021" x="1193800" y="3265488"/>
          <p14:tracePt t="93038" x="1200150" y="3265488"/>
          <p14:tracePt t="93054" x="1208088" y="3265488"/>
          <p14:tracePt t="93106" x="1214438" y="3265488"/>
          <p14:tracePt t="93122" x="1214438" y="3271838"/>
          <p14:tracePt t="93140" x="1222375" y="3271838"/>
          <p14:tracePt t="93162" x="1228725" y="3271838"/>
          <p14:tracePt t="93167" x="1236663" y="3271838"/>
          <p14:tracePt t="95038" x="1228725" y="3271838"/>
          <p14:tracePt t="95044" x="1222375" y="3271838"/>
          <p14:tracePt t="95060" x="1214438" y="3271838"/>
          <p14:tracePt t="95076" x="1200150" y="3271838"/>
          <p14:tracePt t="95091" x="1193800" y="3271838"/>
          <p14:tracePt t="95106" x="1179513" y="3271838"/>
          <p14:tracePt t="95121" x="1171575" y="3271838"/>
          <p14:tracePt t="95138" x="1165225" y="3271838"/>
          <p14:tracePt t="95154" x="1150938" y="3271838"/>
          <p14:tracePt t="95171" x="1136650" y="3271838"/>
          <p14:tracePt t="95187" x="1128713" y="3271838"/>
          <p14:tracePt t="95204" x="1100138" y="3271838"/>
          <p14:tracePt t="95221" x="1085850" y="3271838"/>
          <p14:tracePt t="95237" x="1079500" y="3271838"/>
          <p14:tracePt t="95254" x="1065213" y="3271838"/>
          <p14:tracePt t="95342" x="1057275" y="3271838"/>
          <p14:tracePt t="95350" x="1042988" y="3271838"/>
          <p14:tracePt t="95367" x="1036638" y="3271838"/>
          <p14:tracePt t="95374" x="1028700" y="3271838"/>
          <p14:tracePt t="95389" x="1014413" y="3271838"/>
          <p14:tracePt t="95527" x="1028700" y="3271838"/>
          <p14:tracePt t="95544" x="1036638" y="3271838"/>
          <p14:tracePt t="95551" x="1042988" y="3271838"/>
          <p14:tracePt t="95560" x="1050925" y="3271838"/>
          <p14:tracePt t="95570" x="1057275" y="3271838"/>
          <p14:tracePt t="95587" x="1065213" y="3271838"/>
          <p14:tracePt t="95604" x="1093788" y="3265488"/>
          <p14:tracePt t="95622" x="1122363" y="3265488"/>
          <p14:tracePt t="95639" x="1165225" y="3257550"/>
          <p14:tracePt t="95655" x="1193800" y="3257550"/>
          <p14:tracePt t="95671" x="1208088" y="3257550"/>
          <p14:tracePt t="95688" x="1222375" y="3257550"/>
          <p14:tracePt t="95705" x="1228725" y="3257550"/>
          <p14:tracePt t="95721" x="1236663" y="3257550"/>
          <p14:tracePt t="95988" x="1250950" y="3257550"/>
          <p14:tracePt t="96012" x="1257300" y="3257550"/>
          <p14:tracePt t="96021" x="1271588" y="3257550"/>
          <p14:tracePt t="96027" x="1279525" y="3257550"/>
          <p14:tracePt t="96039" x="1285875" y="3257550"/>
          <p14:tracePt t="96389" x="1293813" y="3257550"/>
          <p14:tracePt t="96397" x="1308100" y="3257550"/>
          <p14:tracePt t="96405" x="1328738" y="3257550"/>
          <p14:tracePt t="96421" x="1408113" y="3257550"/>
          <p14:tracePt t="96437" x="1457325" y="3257550"/>
          <p14:tracePt t="96453" x="1522413" y="3257550"/>
          <p14:tracePt t="96470" x="1550988" y="3257550"/>
          <p14:tracePt t="96576" x="1557338" y="3257550"/>
          <p14:tracePt t="96616" x="1565275" y="3257550"/>
          <p14:tracePt t="96623" x="1571625" y="3257550"/>
          <p14:tracePt t="97496" x="1565275" y="3257550"/>
          <p14:tracePt t="97537" x="1557338" y="3257550"/>
          <p14:tracePt t="97551" x="1550988" y="3257550"/>
          <p14:tracePt t="97574" x="1543050" y="3257550"/>
          <p14:tracePt t="97582" x="1528763" y="3257550"/>
          <p14:tracePt t="97590" x="1522413" y="3257550"/>
          <p14:tracePt t="97603" x="1514475" y="3257550"/>
          <p14:tracePt t="97621" x="1493838" y="3257550"/>
          <p14:tracePt t="97638" x="1485900" y="3257550"/>
          <p14:tracePt t="97655" x="1479550" y="3257550"/>
          <p14:tracePt t="97692" x="1465263" y="3257550"/>
          <p14:tracePt t="97703" x="1457325" y="3257550"/>
          <p14:tracePt t="97719" x="1443038" y="3257550"/>
          <p14:tracePt t="97737" x="1422400" y="3257550"/>
          <p14:tracePt t="97754" x="1408113" y="3257550"/>
          <p14:tracePt t="97770" x="1400175" y="3257550"/>
          <p14:tracePt t="97872" x="1393825" y="3257550"/>
          <p14:tracePt t="97894" x="1385888" y="3257550"/>
          <p14:tracePt t="98058" x="1379538" y="3257550"/>
          <p14:tracePt t="98066" x="1371600" y="3257550"/>
          <p14:tracePt t="98084" x="1365250" y="3257550"/>
          <p14:tracePt t="98091" x="1357313" y="3257550"/>
          <p14:tracePt t="98115" x="1350963" y="3257550"/>
          <p14:tracePt t="98208" x="1343025" y="3257550"/>
          <p14:tracePt t="98230" x="1336675" y="3251200"/>
          <p14:tracePt t="99817" x="1343025" y="3251200"/>
          <p14:tracePt t="99850" x="1350963" y="3251200"/>
          <p14:tracePt t="99866" x="1357313" y="3251200"/>
          <p14:tracePt t="99895" x="1365250" y="3251200"/>
          <p14:tracePt t="99919" x="1379538" y="3251200"/>
          <p14:tracePt t="99935" x="1385888" y="3251200"/>
          <p14:tracePt t="99952" x="1393825" y="3251200"/>
          <p14:tracePt t="99965" x="1400175" y="3251200"/>
          <p14:tracePt t="99974" x="1408113" y="3251200"/>
          <p14:tracePt t="99987" x="1414463" y="3251200"/>
          <p14:tracePt t="100004" x="1443038" y="3251200"/>
          <p14:tracePt t="100021" x="1465263" y="3251200"/>
          <p14:tracePt t="100036" x="1471613" y="3251200"/>
          <p14:tracePt t="100053" x="1479550" y="3251200"/>
          <p14:tracePt t="100070" x="1485900" y="3251200"/>
          <p14:tracePt t="100153" x="1493838" y="3251200"/>
          <p14:tracePt t="100161" x="1508125" y="3251200"/>
          <p14:tracePt t="100176" x="1522413" y="3251200"/>
          <p14:tracePt t="100192" x="1528763" y="3251200"/>
          <p14:tracePt t="100208" x="1528763" y="3243263"/>
          <p14:tracePt t="100221" x="1536700" y="3243263"/>
          <p14:tracePt t="100292" x="1543050" y="3243263"/>
          <p14:tracePt t="100324" x="1550988" y="3243263"/>
          <p14:tracePt t="100504" x="1543050" y="3243263"/>
          <p14:tracePt t="100538" x="1536700" y="3243263"/>
          <p14:tracePt t="100560" x="1528763" y="3243263"/>
          <p14:tracePt t="100592" x="1522413" y="3243263"/>
          <p14:tracePt t="100600" x="1514475" y="3243263"/>
          <p14:tracePt t="100615" x="1508125" y="3243263"/>
          <p14:tracePt t="100647" x="1500188" y="3243263"/>
          <p14:tracePt t="100670" x="1493838" y="3243263"/>
          <p14:tracePt t="100685" x="1485900" y="3243263"/>
          <p14:tracePt t="100819" x="1479550" y="3243263"/>
          <p14:tracePt t="100864" x="1471613" y="3243263"/>
          <p14:tracePt t="100965" x="1465263" y="3243263"/>
          <p14:tracePt t="100973" x="1457325" y="3243263"/>
          <p14:tracePt t="101014" x="1450975" y="3243263"/>
          <p14:tracePt t="101021" x="1436688" y="3243263"/>
          <p14:tracePt t="101039" x="1428750" y="3243263"/>
          <p14:tracePt t="101058" x="1422400" y="3243263"/>
          <p14:tracePt t="101075" x="1414463" y="3243263"/>
          <p14:tracePt t="101115" x="1408113" y="3243263"/>
          <p14:tracePt t="101131" x="1400175" y="3243263"/>
          <p14:tracePt t="101138" x="1393825" y="3243263"/>
          <p14:tracePt t="101153" x="1385888" y="3243263"/>
          <p14:tracePt t="101171" x="1379538" y="3243263"/>
          <p14:tracePt t="101185" x="1371600" y="3243263"/>
          <p14:tracePt t="101206" x="1365250" y="3243263"/>
          <p14:tracePt t="101230" x="1357313" y="3243263"/>
          <p14:tracePt t="101371" x="1350963" y="3243263"/>
          <p14:tracePt t="101934" x="1365250" y="3243263"/>
          <p14:tracePt t="101948" x="1371600" y="3243263"/>
          <p14:tracePt t="101956" x="1379538" y="3243263"/>
          <p14:tracePt t="101973" x="1393825" y="3243263"/>
          <p14:tracePt t="101987" x="1408113" y="3243263"/>
          <p14:tracePt t="102003" x="1422400" y="3243263"/>
          <p14:tracePt t="102020" x="1443038" y="3236913"/>
          <p14:tracePt t="102037" x="1450975" y="3236913"/>
          <p14:tracePt t="102053" x="1465263" y="3236913"/>
          <p14:tracePt t="102068" x="1471613" y="3236913"/>
          <p14:tracePt t="102085" x="1485900" y="3236913"/>
          <p14:tracePt t="102119" x="1500188" y="3236913"/>
          <p14:tracePt t="102152" x="1514475" y="3236913"/>
          <p14:tracePt t="102168" x="1522413" y="3236913"/>
          <p14:tracePt t="102256" x="1528763" y="3236913"/>
          <p14:tracePt t="102283" x="1536700" y="3236913"/>
          <p14:tracePt t="102387" x="1536700" y="3228975"/>
          <p14:tracePt t="102428" x="1543050" y="3228975"/>
          <p14:tracePt t="102549" x="1536700" y="3228975"/>
          <p14:tracePt t="102557" x="1514475" y="3228975"/>
          <p14:tracePt t="102573" x="1500188" y="3228975"/>
          <p14:tracePt t="102585" x="1493838" y="3228975"/>
          <p14:tracePt t="102601" x="1485900" y="3228975"/>
          <p14:tracePt t="102618" x="1479550" y="3228975"/>
          <p14:tracePt t="102635" x="1436688" y="3228975"/>
          <p14:tracePt t="102651" x="1393825" y="3228975"/>
          <p14:tracePt t="102668" x="1365250" y="3228975"/>
          <p14:tracePt t="102685" x="1328738" y="3228975"/>
          <p14:tracePt t="102702" x="1300163" y="3228975"/>
          <p14:tracePt t="103499" x="1308100" y="3228975"/>
          <p14:tracePt t="103503" x="1314450" y="3228975"/>
          <p14:tracePt t="103517" x="1328738" y="3228975"/>
          <p14:tracePt t="103536" x="1385888" y="3251200"/>
          <p14:tracePt t="103553" x="1414463" y="3257550"/>
          <p14:tracePt t="103569" x="1465263" y="3265488"/>
          <p14:tracePt t="103587" x="1500188" y="3271838"/>
          <p14:tracePt t="103602" x="1522413" y="3271838"/>
          <p14:tracePt t="103619" x="1536700" y="3279775"/>
          <p14:tracePt t="103635" x="1550988" y="3279775"/>
          <p14:tracePt t="103651" x="1565275" y="3279775"/>
          <p14:tracePt t="103668" x="1571625" y="3279775"/>
          <p14:tracePt t="103684" x="1579563" y="3279775"/>
          <p14:tracePt t="103701" x="1585913" y="3279775"/>
          <p14:tracePt t="103718" x="1593850" y="3279775"/>
          <p14:tracePt t="103751" x="1600200" y="3279775"/>
          <p14:tracePt t="104990" x="1600200" y="3286125"/>
          <p14:tracePt t="104998" x="1600200" y="3294063"/>
          <p14:tracePt t="105030" x="1600200" y="3300413"/>
          <p14:tracePt t="105036" x="1608138" y="3300413"/>
          <p14:tracePt t="105054" x="1608138" y="3314700"/>
          <p14:tracePt t="105086" x="1608138" y="3322638"/>
          <p14:tracePt t="105101" x="1608138" y="3328988"/>
          <p14:tracePt t="105107" x="1608138" y="3336925"/>
          <p14:tracePt t="105118" x="1608138" y="3343275"/>
          <p14:tracePt t="105135" x="1608138" y="3357563"/>
          <p14:tracePt t="105152" x="1608138" y="3365500"/>
          <p14:tracePt t="105168" x="1608138" y="3371850"/>
          <p14:tracePt t="105186" x="1608138" y="3386138"/>
          <p14:tracePt t="105200" x="1614488" y="3400425"/>
          <p14:tracePt t="105217" x="1614488" y="3414713"/>
          <p14:tracePt t="105234" x="1614488" y="3422650"/>
          <p14:tracePt t="105250" x="1614488" y="3429000"/>
          <p14:tracePt t="105269" x="1614488" y="3436938"/>
          <p14:tracePt t="105285" x="1622425" y="3451225"/>
          <p14:tracePt t="105302" x="1622425" y="3457575"/>
          <p14:tracePt t="105320" x="1628775" y="3471863"/>
          <p14:tracePt t="105325" x="1628775" y="3479800"/>
          <p14:tracePt t="105336" x="1628775" y="3486150"/>
          <p14:tracePt t="105353" x="1628775" y="3500438"/>
          <p14:tracePt t="105369" x="1628775" y="3514725"/>
          <p14:tracePt t="105385" x="1628775" y="3522663"/>
          <p14:tracePt t="105402" x="1628775" y="3529013"/>
          <p14:tracePt t="105417" x="1628775" y="3543300"/>
          <p14:tracePt t="105434" x="1628775" y="3565525"/>
          <p14:tracePt t="105451" x="1628775" y="3586163"/>
          <p14:tracePt t="105467" x="1628775" y="3594100"/>
          <p14:tracePt t="105484" x="1628775" y="3600450"/>
          <p14:tracePt t="105501" x="1628775" y="3608388"/>
          <p14:tracePt t="105517" x="1622425" y="3614738"/>
          <p14:tracePt t="105534" x="1622425" y="3629025"/>
          <p14:tracePt t="105551" x="1622425" y="3651250"/>
          <p14:tracePt t="105567" x="1622425" y="3665538"/>
          <p14:tracePt t="105585" x="1622425" y="3671888"/>
          <p14:tracePt t="105600" x="1622425" y="3686175"/>
          <p14:tracePt t="105653" x="1622425" y="3694113"/>
          <p14:tracePt t="105676" x="1622425" y="3700463"/>
          <p14:tracePt t="105697" x="1622425" y="3708400"/>
          <p14:tracePt t="105903" x="1636713" y="3708400"/>
          <p14:tracePt t="105927" x="1643063" y="3708400"/>
          <p14:tracePt t="105933" x="1657350" y="3700463"/>
          <p14:tracePt t="105941" x="1665288" y="3694113"/>
          <p14:tracePt t="105952" x="1665288" y="3686175"/>
          <p14:tracePt t="105967" x="1665288" y="3651250"/>
          <p14:tracePt t="105984" x="1665288" y="3608388"/>
          <p14:tracePt t="106000" x="1665288" y="3557588"/>
          <p14:tracePt t="106017" x="1665288" y="3536950"/>
          <p14:tracePt t="106034" x="1651000" y="3514725"/>
          <p14:tracePt t="106051" x="1643063" y="3494088"/>
          <p14:tracePt t="106067" x="1622425" y="3443288"/>
          <p14:tracePt t="106084" x="1614488" y="3436938"/>
          <p14:tracePt t="106100" x="1600200" y="3408363"/>
          <p14:tracePt t="106120" x="1585913" y="3379788"/>
          <p14:tracePt t="106136" x="1579563" y="3379788"/>
          <p14:tracePt t="106151" x="1571625" y="3365500"/>
          <p14:tracePt t="106167" x="1557338" y="3351213"/>
          <p14:tracePt t="106183" x="1550988" y="3351213"/>
          <p14:tracePt t="106200" x="1550988" y="3343275"/>
          <p14:tracePt t="106284" x="1543050" y="3343275"/>
          <p14:tracePt t="106299" x="1528763" y="3343275"/>
          <p14:tracePt t="106308" x="1514475" y="3343275"/>
          <p14:tracePt t="106324" x="1508125" y="3343275"/>
          <p14:tracePt t="106333" x="1500188" y="3343275"/>
          <p14:tracePt t="106511" x="1500188" y="3336925"/>
          <p14:tracePt t="106623" x="1508125" y="3336925"/>
          <p14:tracePt t="106662" x="1514475" y="3328988"/>
          <p14:tracePt t="106676" x="1522413" y="3328988"/>
          <p14:tracePt t="106708" x="1528763" y="3328988"/>
          <p14:tracePt t="106723" x="1528763" y="3322638"/>
          <p14:tracePt t="106755" x="1536700" y="3322638"/>
          <p14:tracePt t="106776" x="1543050" y="3322638"/>
          <p14:tracePt t="106791" x="1557338" y="3322638"/>
          <p14:tracePt t="106831" x="1565275" y="3322638"/>
          <p14:tracePt t="106853" x="1571625" y="3322638"/>
          <p14:tracePt t="106862" x="1579563" y="3322638"/>
          <p14:tracePt t="106878" x="1585913" y="3322638"/>
          <p14:tracePt t="106886" x="1585913" y="3314700"/>
          <p14:tracePt t="106957" x="1593850" y="3314700"/>
          <p14:tracePt t="106965" x="1593850" y="3308350"/>
          <p14:tracePt t="106973" x="1600200" y="3308350"/>
          <p14:tracePt t="106985" x="1608138" y="3308350"/>
          <p14:tracePt t="107028" x="1614488" y="3308350"/>
          <p14:tracePt t="107362" x="1622425" y="3308350"/>
          <p14:tracePt t="107624" x="1628775" y="3308350"/>
          <p14:tracePt t="107668" x="1636713" y="3308350"/>
          <p14:tracePt t="107673" x="1636713" y="3300413"/>
          <p14:tracePt t="107690" x="1643063" y="3300413"/>
          <p14:tracePt t="107730" x="1657350" y="3294063"/>
          <p14:tracePt t="107745" x="1665288" y="3294063"/>
          <p14:tracePt t="107753" x="1671638" y="3294063"/>
          <p14:tracePt t="107767" x="1685925" y="3294063"/>
          <p14:tracePt t="107783" x="1700213" y="3286125"/>
          <p14:tracePt t="107801" x="1708150" y="3286125"/>
          <p14:tracePt t="107817" x="1736725" y="3286125"/>
          <p14:tracePt t="107833" x="1743075" y="3286125"/>
          <p14:tracePt t="107850" x="1751013" y="3286125"/>
          <p14:tracePt t="107867" x="1765300" y="3286125"/>
          <p14:tracePt t="107883" x="1771650" y="3279775"/>
          <p14:tracePt t="107900" x="1779588" y="3279775"/>
          <p14:tracePt t="107901" x="1785938" y="3279775"/>
          <p14:tracePt t="107916" x="1785938" y="3271838"/>
          <p14:tracePt t="107956" x="1793875" y="3271838"/>
          <p14:tracePt t="107982" x="1808163" y="3271838"/>
          <p14:tracePt t="107997" x="1814513" y="3271838"/>
          <p14:tracePt t="108230" x="1822450" y="3271838"/>
          <p14:tracePt t="108328" x="1828800" y="3271838"/>
          <p14:tracePt t="109105" x="1836738" y="3271838"/>
          <p14:tracePt t="109121" x="1843088" y="3271838"/>
          <p14:tracePt t="109174" x="1851025" y="3271838"/>
          <p14:tracePt t="109189" x="1857375" y="3271838"/>
          <p14:tracePt t="109205" x="1865313" y="3271838"/>
          <p14:tracePt t="109214" x="1871663" y="3271838"/>
          <p14:tracePt t="109230" x="1879600" y="3271838"/>
          <p14:tracePt t="109238" x="1885950" y="3271838"/>
          <p14:tracePt t="109251" x="1893888" y="3271838"/>
          <p14:tracePt t="109271" x="1908175" y="3271838"/>
          <p14:tracePt t="109300" x="1914525" y="3271838"/>
          <p14:tracePt t="109307" x="1922463" y="3271838"/>
          <p14:tracePt t="109317" x="1936750" y="3271838"/>
          <p14:tracePt t="109332" x="1965325" y="3271838"/>
          <p14:tracePt t="109350" x="1993900" y="3271838"/>
          <p14:tracePt t="109366" x="2014538" y="3271838"/>
          <p14:tracePt t="109386" x="2057400" y="3265488"/>
          <p14:tracePt t="109416" x="2071688" y="3265488"/>
          <p14:tracePt t="109433" x="2079625" y="3265488"/>
          <p14:tracePt t="109449" x="2085975" y="3265488"/>
          <p14:tracePt t="109466" x="2093913" y="3265488"/>
          <p14:tracePt t="109483" x="2100263" y="3265488"/>
          <p14:tracePt t="109501" x="2114550" y="3265488"/>
          <p14:tracePt t="109517" x="2122488" y="3265488"/>
          <p14:tracePt t="109534" x="2136775" y="3265488"/>
          <p14:tracePt t="109551" x="2143125" y="3265488"/>
          <p14:tracePt t="109567" x="2165350" y="3265488"/>
          <p14:tracePt t="109584" x="2185988" y="3265488"/>
          <p14:tracePt t="109599" x="2200275" y="3265488"/>
          <p14:tracePt t="109616" x="2208213" y="3265488"/>
          <p14:tracePt t="109632" x="2222500" y="3265488"/>
          <p14:tracePt t="109649" x="2243138" y="3265488"/>
          <p14:tracePt t="109667" x="2271713" y="3265488"/>
          <p14:tracePt t="109684" x="2314575" y="3265488"/>
          <p14:tracePt t="109701" x="2343150" y="3265488"/>
          <p14:tracePt t="109716" x="2365375" y="3265488"/>
          <p14:tracePt t="109732" x="2393950" y="3265488"/>
          <p14:tracePt t="109749" x="2408238" y="3265488"/>
          <p14:tracePt t="109767" x="2471738" y="3279775"/>
          <p14:tracePt t="109783" x="2500313" y="3279775"/>
          <p14:tracePt t="109799" x="2536825" y="3279775"/>
          <p14:tracePt t="109815" x="2551113" y="3279775"/>
          <p14:tracePt t="109832" x="2565400" y="3279775"/>
          <p14:tracePt t="109851" x="2579688" y="3279775"/>
          <p14:tracePt t="109866" x="2593975" y="3279775"/>
          <p14:tracePt t="109883" x="2622550" y="3279775"/>
          <p14:tracePt t="109899" x="2628900" y="3279775"/>
          <p14:tracePt t="109915" x="2657475" y="3279775"/>
          <p14:tracePt t="109933" x="2686050" y="3279775"/>
          <p14:tracePt t="109950" x="2693988" y="3271838"/>
          <p14:tracePt t="109966" x="2708275" y="3265488"/>
          <p14:tracePt t="109983" x="2722563" y="3265488"/>
          <p14:tracePt t="110000" x="2736850" y="3257550"/>
          <p14:tracePt t="110016" x="2743200" y="3257550"/>
          <p14:tracePt t="110033" x="2771775" y="3257550"/>
          <p14:tracePt t="110049" x="2786063" y="3257550"/>
          <p14:tracePt t="110066" x="2800350" y="3257550"/>
          <p14:tracePt t="110082" x="2828925" y="3257550"/>
          <p14:tracePt t="110099" x="2851150" y="3251200"/>
          <p14:tracePt t="110116" x="2871788" y="3251200"/>
          <p14:tracePt t="110133" x="2894013" y="3251200"/>
          <p14:tracePt t="110149" x="2908300" y="3251200"/>
          <p14:tracePt t="110165" x="2951163" y="3243263"/>
          <p14:tracePt t="110182" x="2965450" y="3243263"/>
          <p14:tracePt t="110199" x="2986088" y="3243263"/>
          <p14:tracePt t="110216" x="3036888" y="3243263"/>
          <p14:tracePt t="110233" x="3065463" y="3243263"/>
          <p14:tracePt t="110249" x="3100388" y="3243263"/>
          <p14:tracePt t="110267" x="3136900" y="3243263"/>
          <p14:tracePt t="110283" x="3157538" y="3243263"/>
          <p14:tracePt t="110299" x="3186113" y="3243263"/>
          <p14:tracePt t="110315" x="3194050" y="3243263"/>
          <p14:tracePt t="110332" x="3214688" y="3243263"/>
          <p14:tracePt t="110351" x="3236913" y="3243263"/>
          <p14:tracePt t="110367" x="3265488" y="3251200"/>
          <p14:tracePt t="110382" x="3300413" y="3251200"/>
          <p14:tracePt t="110399" x="3322638" y="3251200"/>
          <p14:tracePt t="110415" x="3336925" y="3251200"/>
          <p14:tracePt t="110432" x="3351213" y="3251200"/>
          <p14:tracePt t="110451" x="3357563" y="3251200"/>
          <p14:tracePt t="110467" x="3365500" y="3251200"/>
          <p14:tracePt t="110484" x="3371850" y="3251200"/>
          <p14:tracePt t="110501" x="3379788" y="3251200"/>
          <p14:tracePt t="110517" x="3386138" y="3251200"/>
          <p14:tracePt t="110534" x="3394075" y="3251200"/>
          <p14:tracePt t="110565" x="3400425" y="3251200"/>
          <p14:tracePt t="110582" x="3408363" y="3251200"/>
          <p14:tracePt t="110601" x="3414713" y="3251200"/>
          <p14:tracePt t="110617" x="3422650" y="3251200"/>
          <p14:tracePt t="110716" x="3414713" y="3251200"/>
          <p14:tracePt t="110739" x="3408363" y="3251200"/>
          <p14:tracePt t="110777" x="3400425" y="3251200"/>
          <p14:tracePt t="110815" x="3400425" y="3257550"/>
          <p14:tracePt t="110830" x="3394075" y="3257550"/>
          <p14:tracePt t="110838" x="3386138" y="3257550"/>
          <p14:tracePt t="110854" x="3379788" y="3257550"/>
          <p14:tracePt t="110869" x="3371850" y="3257550"/>
          <p14:tracePt t="110886" x="3365500" y="3257550"/>
          <p14:tracePt t="110909" x="3357563" y="3257550"/>
          <p14:tracePt t="110934" x="3351213" y="3257550"/>
          <p14:tracePt t="110964" x="3343275" y="3257550"/>
          <p14:tracePt t="110972" x="3336925" y="3265488"/>
          <p14:tracePt t="110994" x="3328988" y="3265488"/>
          <p14:tracePt t="111010" x="3322638" y="3265488"/>
          <p14:tracePt t="111034" x="3314700" y="3265488"/>
          <p14:tracePt t="111042" x="3308350" y="3265488"/>
          <p14:tracePt t="111206" x="3300413" y="3265488"/>
          <p14:tracePt t="111214" x="3294063" y="3265488"/>
          <p14:tracePt t="111222" x="3279775" y="3265488"/>
          <p14:tracePt t="111232" x="3271838" y="3265488"/>
          <p14:tracePt t="111249" x="3243263" y="3271838"/>
          <p14:tracePt t="111265" x="3236913" y="3271838"/>
          <p14:tracePt t="111324" x="3228975" y="3271838"/>
          <p14:tracePt t="111348" x="3222625" y="3271838"/>
          <p14:tracePt t="111355" x="3208338" y="3271838"/>
          <p14:tracePt t="111367" x="3200400" y="3271838"/>
          <p14:tracePt t="111384" x="3179763" y="3271838"/>
          <p14:tracePt t="111401" x="3165475" y="3271838"/>
          <p14:tracePt t="111488" x="3157538" y="3271838"/>
          <p14:tracePt t="112084" x="3151188" y="3271838"/>
          <p14:tracePt t="112143" x="3143250" y="3271838"/>
          <p14:tracePt t="112197" x="3136900" y="3279775"/>
          <p14:tracePt t="112213" x="3136900" y="3286125"/>
          <p14:tracePt t="112222" x="3128963" y="3294063"/>
          <p14:tracePt t="112232" x="3128963" y="3308350"/>
          <p14:tracePt t="112249" x="3128963" y="3336925"/>
          <p14:tracePt t="112265" x="3128963" y="3379788"/>
          <p14:tracePt t="112282" x="3114675" y="3422650"/>
          <p14:tracePt t="112298" x="3114675" y="3451225"/>
          <p14:tracePt t="112315" x="3108325" y="3465513"/>
          <p14:tracePt t="112332" x="3108325" y="3494088"/>
          <p14:tracePt t="112348" x="3108325" y="3500438"/>
          <p14:tracePt t="112367" x="3108325" y="3522663"/>
          <p14:tracePt t="112383" x="3108325" y="3543300"/>
          <p14:tracePt t="112385" x="3108325" y="3557588"/>
          <p14:tracePt t="112399" x="3108325" y="3571875"/>
          <p14:tracePt t="112417" x="3108325" y="3600450"/>
          <p14:tracePt t="112431" x="3108325" y="3608388"/>
          <p14:tracePt t="112449" x="3108325" y="3622675"/>
          <p14:tracePt t="112465" x="3108325" y="3629025"/>
          <p14:tracePt t="112482" x="3108325" y="3636963"/>
          <p14:tracePt t="112498" x="3108325" y="3651250"/>
          <p14:tracePt t="112535" x="3108325" y="3657600"/>
          <p14:tracePt t="112736" x="3108325" y="3636963"/>
          <p14:tracePt t="112744" x="3108325" y="3586163"/>
          <p14:tracePt t="112752" x="3108325" y="3579813"/>
          <p14:tracePt t="112765" x="3108325" y="3551238"/>
          <p14:tracePt t="112781" x="3108325" y="3508375"/>
          <p14:tracePt t="112798" x="3108325" y="3486150"/>
          <p14:tracePt t="112815" x="3108325" y="3465513"/>
          <p14:tracePt t="112833" x="3108325" y="3443288"/>
          <p14:tracePt t="112850" x="3108325" y="3429000"/>
          <p14:tracePt t="112866" x="3108325" y="3422650"/>
          <p14:tracePt t="113014" x="3108325" y="3436938"/>
          <p14:tracePt t="113020" x="3108325" y="3451225"/>
          <p14:tracePt t="113031" x="3108325" y="3486150"/>
          <p14:tracePt t="113049" x="3122613" y="3536950"/>
          <p14:tracePt t="113065" x="3122613" y="3557588"/>
          <p14:tracePt t="113081" x="3122613" y="3565525"/>
          <p14:tracePt t="113100" x="3122613" y="3586163"/>
          <p14:tracePt t="113116" x="3122613" y="3643313"/>
          <p14:tracePt t="113134" x="3122613" y="3679825"/>
          <p14:tracePt t="113149" x="3122613" y="3743325"/>
          <p14:tracePt t="113165" x="3122613" y="3757613"/>
          <p14:tracePt t="113182" x="3128963" y="3765550"/>
          <p14:tracePt t="113215" x="3128963" y="3779838"/>
          <p14:tracePt t="113231" x="3128963" y="3786188"/>
          <p14:tracePt t="113248" x="3128963" y="3794125"/>
          <p14:tracePt t="113281" x="3128963" y="3800475"/>
          <p14:tracePt t="113417" x="3128963" y="3794125"/>
          <p14:tracePt t="113435" x="3128963" y="3786188"/>
          <p14:tracePt t="113442" x="3128963" y="3771900"/>
          <p14:tracePt t="113450" x="3128963" y="3765550"/>
          <p14:tracePt t="113467" x="3122613" y="3736975"/>
          <p14:tracePt t="113481" x="3114675" y="3708400"/>
          <p14:tracePt t="113498" x="3114675" y="3700463"/>
          <p14:tracePt t="113515" x="3108325" y="3686175"/>
          <p14:tracePt t="114088" x="3100388" y="3686175"/>
          <p14:tracePt t="114096" x="3094038" y="3686175"/>
          <p14:tracePt t="114120" x="3086100" y="3686175"/>
          <p14:tracePt t="115138" x="3086100" y="3694113"/>
          <p14:tracePt t="115244" x="3086100" y="3700463"/>
          <p14:tracePt t="115270" x="3086100" y="3708400"/>
          <p14:tracePt t="115297" x="3086100" y="3714750"/>
          <p14:tracePt t="115330" x="3094038" y="3714750"/>
          <p14:tracePt t="115362" x="3094038" y="3722688"/>
          <p14:tracePt t="115370" x="3094038" y="3729038"/>
          <p14:tracePt t="115384" x="3094038" y="3736975"/>
          <p14:tracePt t="115401" x="3094038" y="3743325"/>
          <p14:tracePt t="115806" x="3094038" y="3736975"/>
          <p14:tracePt t="115831" x="3094038" y="3729038"/>
          <p14:tracePt t="115940" x="3094038" y="3722688"/>
          <p14:tracePt t="117165" x="3094038" y="3714750"/>
          <p14:tracePt t="117174" x="3094038" y="3708400"/>
          <p14:tracePt t="117182" x="3100388" y="3708400"/>
          <p14:tracePt t="117212" x="3100388" y="3700463"/>
          <p14:tracePt t="117606" x="3108325" y="3700463"/>
          <p14:tracePt t="118081" x="3108325" y="3708400"/>
          <p14:tracePt t="118091" x="3114675" y="3708400"/>
          <p14:tracePt t="118099" x="3114675" y="3714750"/>
          <p14:tracePt t="118113" x="3114675" y="3722688"/>
          <p14:tracePt t="118129" x="3122613" y="3729038"/>
          <p14:tracePt t="118146" x="3122613" y="3736975"/>
          <p14:tracePt t="118163" x="3122613" y="3743325"/>
          <p14:tracePt t="118180" x="3122613" y="3751263"/>
          <p14:tracePt t="118197" x="3122613" y="3765550"/>
          <p14:tracePt t="118213" x="3122613" y="3771900"/>
          <p14:tracePt t="118229" x="3128963" y="3771900"/>
          <p14:tracePt t="118349" x="3128963" y="3779838"/>
          <p14:tracePt t="118362" x="3136900" y="3779838"/>
          <p14:tracePt t="118368" x="3136900" y="3786188"/>
          <p14:tracePt t="118380" x="3136900" y="3794125"/>
          <p14:tracePt t="118399" x="3136900" y="3808413"/>
          <p14:tracePt t="118413" x="3136900" y="3814763"/>
          <p14:tracePt t="118429" x="3143250" y="3836988"/>
          <p14:tracePt t="118447" x="3143250" y="3857625"/>
          <p14:tracePt t="118463" x="3143250" y="3865563"/>
          <p14:tracePt t="118480" x="3143250" y="3871913"/>
          <p14:tracePt t="118497" x="3143250" y="3879850"/>
          <p14:tracePt t="118531" x="3143250" y="3886200"/>
          <p14:tracePt t="118550" x="3143250" y="3894138"/>
          <p14:tracePt t="118580" x="3143250" y="3900488"/>
          <p14:tracePt t="118597" x="3143250" y="3908425"/>
          <p14:tracePt t="118649" x="3143250" y="3914775"/>
          <p14:tracePt t="118675" x="3143250" y="3922713"/>
          <p14:tracePt t="118691" x="3143250" y="3937000"/>
          <p14:tracePt t="118705" x="3143250" y="3943350"/>
          <p14:tracePt t="118714" x="3143250" y="3951288"/>
          <p14:tracePt t="118737" x="3143250" y="3965575"/>
          <p14:tracePt t="118752" x="3143250" y="3971925"/>
          <p14:tracePt t="118776" x="3143250" y="3979863"/>
          <p14:tracePt t="118892" x="3143250" y="3986213"/>
          <p14:tracePt t="118926" x="3143250" y="3994150"/>
          <p14:tracePt t="119020" x="3143250" y="4000500"/>
          <p14:tracePt t="119083" x="3143250" y="4008438"/>
          <p14:tracePt t="119118" x="3143250" y="4014788"/>
          <p14:tracePt t="119135" x="3143250" y="4022725"/>
          <p14:tracePt t="119151" x="3143250" y="4029075"/>
          <p14:tracePt t="119166" x="3143250" y="4037013"/>
          <p14:tracePt t="119191" x="3143250" y="4043363"/>
          <p14:tracePt t="119212" x="3143250" y="4051300"/>
          <p14:tracePt t="119306" x="3143250" y="4057650"/>
          <p14:tracePt t="119314" x="3143250" y="4065588"/>
          <p14:tracePt t="119547" x="3143250" y="4051300"/>
          <p14:tracePt t="119564" x="3143250" y="4043363"/>
          <p14:tracePt t="119579" x="3143250" y="4037013"/>
          <p14:tracePt t="119587" x="3143250" y="4029075"/>
          <p14:tracePt t="119596" x="3143250" y="4022725"/>
          <p14:tracePt t="119612" x="3143250" y="4014788"/>
          <p14:tracePt t="119892" x="3143250" y="4008438"/>
          <p14:tracePt t="119899" x="3151188" y="4000500"/>
          <p14:tracePt t="119915" x="3151188" y="3994150"/>
          <p14:tracePt t="119931" x="3151188" y="3986213"/>
          <p14:tracePt t="119940" x="3151188" y="3979863"/>
          <p14:tracePt t="119946" x="3151188" y="3971925"/>
          <p14:tracePt t="119963" x="3157538" y="3957638"/>
          <p14:tracePt t="119996" x="3157538" y="3951288"/>
          <p14:tracePt t="120013" x="3157538" y="3943350"/>
          <p14:tracePt t="120030" x="3157538" y="3914775"/>
          <p14:tracePt t="120046" x="3157538" y="3900488"/>
          <p14:tracePt t="120047" x="3157538" y="3894138"/>
          <p14:tracePt t="120064" x="3143250" y="3879850"/>
          <p14:tracePt t="120082" x="3136900" y="3865563"/>
          <p14:tracePt t="120096" x="3128963" y="3851275"/>
          <p14:tracePt t="120113" x="3122613" y="3822700"/>
          <p14:tracePt t="120129" x="3108325" y="3786188"/>
          <p14:tracePt t="120146" x="3100388" y="3751263"/>
          <p14:tracePt t="120163" x="3094038" y="3729038"/>
          <p14:tracePt t="120179" x="3086100" y="3714750"/>
          <p14:tracePt t="120195" x="3079750" y="3708400"/>
          <p14:tracePt t="120220" x="3079750" y="3700463"/>
          <p14:tracePt t="120229" x="3079750" y="3694113"/>
          <p14:tracePt t="120246" x="3071813" y="3686175"/>
          <p14:tracePt t="120263" x="3065463" y="3671888"/>
          <p14:tracePt t="120279" x="3057525" y="3657600"/>
          <p14:tracePt t="120280" x="3057525" y="3651250"/>
          <p14:tracePt t="120298" x="3057525" y="3643313"/>
          <p14:tracePt t="120313" x="3051175" y="3636963"/>
          <p14:tracePt t="120329" x="3043238" y="3629025"/>
          <p14:tracePt t="120346" x="3043238" y="3622675"/>
          <p14:tracePt t="120381" x="3043238" y="3614738"/>
          <p14:tracePt t="120424" x="3036888" y="3608388"/>
          <p14:tracePt t="120441" x="3028950" y="3600450"/>
          <p14:tracePt t="120446" x="3028950" y="3594100"/>
          <p14:tracePt t="120462" x="3028950" y="3586163"/>
          <p14:tracePt t="120469" x="3022600" y="3586163"/>
          <p14:tracePt t="120625" x="3022600" y="3571875"/>
          <p14:tracePt t="120633" x="3014663" y="3543300"/>
          <p14:tracePt t="120641" x="3008313" y="3536950"/>
          <p14:tracePt t="120658" x="3008313" y="3529013"/>
          <p14:tracePt t="120681" x="3008313" y="3522663"/>
          <p14:tracePt t="120761" x="3008313" y="3514725"/>
          <p14:tracePt t="120765" x="3008313" y="3508375"/>
          <p14:tracePt t="120781" x="3008313" y="3500438"/>
          <p14:tracePt t="120815" x="3000375" y="3500438"/>
          <p14:tracePt t="120824" x="3000375" y="3494088"/>
          <p14:tracePt t="121089" x="3000375" y="3486150"/>
          <p14:tracePt t="121104" x="3008313" y="3479800"/>
          <p14:tracePt t="121112" x="3014663" y="3479800"/>
          <p14:tracePt t="121119" x="3014663" y="3471863"/>
          <p14:tracePt t="121130" x="3028950" y="3471863"/>
          <p14:tracePt t="121147" x="3036888" y="3451225"/>
          <p14:tracePt t="121162" x="3043238" y="3436938"/>
          <p14:tracePt t="121179" x="3043238" y="3429000"/>
          <p14:tracePt t="121196" x="3051175" y="3422650"/>
          <p14:tracePt t="121212" x="3051175" y="3414713"/>
          <p14:tracePt t="121228" x="3057525" y="3394075"/>
          <p14:tracePt t="121245" x="3057525" y="3379788"/>
          <p14:tracePt t="121262" x="3051175" y="3336925"/>
          <p14:tracePt t="121279" x="3043238" y="3328988"/>
          <p14:tracePt t="121297" x="3022600" y="3322638"/>
          <p14:tracePt t="121312" x="3008313" y="3314700"/>
          <p14:tracePt t="121328" x="2979738" y="3314700"/>
          <p14:tracePt t="121345" x="2914650" y="3314700"/>
          <p14:tracePt t="121362" x="2851150" y="3314700"/>
          <p14:tracePt t="121382" x="2679700" y="3322638"/>
          <p14:tracePt t="121396" x="2428875" y="3336925"/>
          <p14:tracePt t="121416" x="2122488" y="3300413"/>
          <p14:tracePt t="121429" x="2028825" y="3279775"/>
          <p14:tracePt t="121445" x="1822450" y="3279775"/>
          <p14:tracePt t="121462" x="1708150" y="3279775"/>
          <p14:tracePt t="121479" x="1671638" y="3294063"/>
          <p14:tracePt t="121495" x="1665288" y="3294063"/>
          <p14:tracePt t="121530" x="1657350" y="3294063"/>
          <p14:tracePt t="121547" x="1593850" y="3300413"/>
          <p14:tracePt t="121563" x="1528763" y="3314700"/>
          <p14:tracePt t="121582" x="1400175" y="3336925"/>
          <p14:tracePt t="121598" x="1250950" y="3343275"/>
          <p14:tracePt t="121614" x="1122363" y="3351213"/>
          <p14:tracePt t="121630" x="1008063" y="3357563"/>
          <p14:tracePt t="121647" x="928688" y="3371850"/>
          <p14:tracePt t="121662" x="900113" y="3379788"/>
          <p14:tracePt t="121807" x="893763" y="3379788"/>
          <p14:tracePt t="121815" x="885825" y="3379788"/>
          <p14:tracePt t="121985" x="900113" y="3379788"/>
          <p14:tracePt t="121994" x="922338" y="3379788"/>
          <p14:tracePt t="122002" x="942975" y="3379788"/>
          <p14:tracePt t="122011" x="957263" y="3379788"/>
          <p14:tracePt t="122028" x="1008063" y="3365500"/>
          <p14:tracePt t="122045" x="1057275" y="3365500"/>
          <p14:tracePt t="122062" x="1100138" y="3365500"/>
          <p14:tracePt t="122063" x="1143000" y="3365500"/>
          <p14:tracePt t="122079" x="1228725" y="3365500"/>
          <p14:tracePt t="122097" x="1336675" y="3357563"/>
          <p14:tracePt t="122114" x="1422400" y="3357563"/>
          <p14:tracePt t="122129" x="1550988" y="3365500"/>
          <p14:tracePt t="122145" x="1571625" y="3365500"/>
          <p14:tracePt t="122162" x="1651000" y="3343275"/>
          <p14:tracePt t="122178" x="1793875" y="3336925"/>
          <p14:tracePt t="122195" x="1893888" y="3336925"/>
          <p14:tracePt t="122211" x="1993900" y="3322638"/>
          <p14:tracePt t="122228" x="2079625" y="3308350"/>
          <p14:tracePt t="122245" x="2165350" y="3300413"/>
          <p14:tracePt t="122262" x="2293938" y="3294063"/>
          <p14:tracePt t="122278" x="2379663" y="3279775"/>
          <p14:tracePt t="122295" x="2493963" y="3265488"/>
          <p14:tracePt t="122316" x="2679700" y="3279775"/>
          <p14:tracePt t="122331" x="2743200" y="3286125"/>
          <p14:tracePt t="122347" x="2800350" y="3286125"/>
          <p14:tracePt t="122364" x="2871788" y="3279775"/>
          <p14:tracePt t="122370" x="2886075" y="3279775"/>
          <p14:tracePt t="122379" x="2908300" y="3279775"/>
          <p14:tracePt t="122395" x="2943225" y="3279775"/>
          <p14:tracePt t="122411" x="2986088" y="3271838"/>
          <p14:tracePt t="122429" x="3014663" y="3265488"/>
          <p14:tracePt t="122445" x="3051175" y="3265488"/>
          <p14:tracePt t="122462" x="3071813" y="3265488"/>
          <p14:tracePt t="122478" x="3100388" y="3265488"/>
          <p14:tracePt t="122495" x="3128963" y="3265488"/>
          <p14:tracePt t="122512" x="3151188" y="3265488"/>
          <p14:tracePt t="122528" x="3171825" y="3271838"/>
          <p14:tracePt t="122545" x="3186113" y="3271838"/>
          <p14:tracePt t="122562" x="3200400" y="3271838"/>
          <p14:tracePt t="122581" x="3208338" y="3271838"/>
          <p14:tracePt t="122838" x="3208338" y="3279775"/>
          <p14:tracePt t="122846" x="3194050" y="3286125"/>
          <p14:tracePt t="122853" x="3179763" y="3300413"/>
          <p14:tracePt t="122862" x="3179763" y="3308350"/>
          <p14:tracePt t="122879" x="3157538" y="3328988"/>
          <p14:tracePt t="122895" x="3143250" y="3343275"/>
          <p14:tracePt t="122912" x="3122613" y="3386138"/>
          <p14:tracePt t="122928" x="3065463" y="3422650"/>
          <p14:tracePt t="122945" x="3043238" y="3451225"/>
          <p14:tracePt t="122963" x="3028950" y="3471863"/>
          <p14:tracePt t="122979" x="3014663" y="3486150"/>
          <p14:tracePt t="122996" x="3008313" y="3500438"/>
          <p14:tracePt t="123013" x="3000375" y="3514725"/>
          <p14:tracePt t="123030" x="3000375" y="3551238"/>
          <p14:tracePt t="123047" x="2994025" y="3608388"/>
          <p14:tracePt t="123063" x="2979738" y="3665538"/>
          <p14:tracePt t="123080" x="2971800" y="3729038"/>
          <p14:tracePt t="123097" x="2971800" y="3765550"/>
          <p14:tracePt t="123113" x="2971800" y="3800475"/>
          <p14:tracePt t="123129" x="2971800" y="3843338"/>
          <p14:tracePt t="123145" x="2965450" y="3894138"/>
          <p14:tracePt t="123161" x="2965450" y="3943350"/>
          <p14:tracePt t="123178" x="2965450" y="4008438"/>
          <p14:tracePt t="123179" x="2965450" y="4071938"/>
          <p14:tracePt t="123195" x="2951163" y="4208463"/>
          <p14:tracePt t="123211" x="2943225" y="4271963"/>
          <p14:tracePt t="123228" x="2943225" y="4337050"/>
          <p14:tracePt t="123245" x="2943225" y="4379913"/>
          <p14:tracePt t="123262" x="2943225" y="4400550"/>
          <p14:tracePt t="123278" x="2943225" y="4422775"/>
          <p14:tracePt t="123294" x="2943225" y="4437063"/>
          <p14:tracePt t="123311" x="2943225" y="4465638"/>
          <p14:tracePt t="123328" x="2943225" y="4486275"/>
          <p14:tracePt t="123391" x="2943225" y="4494213"/>
          <p14:tracePt t="123517" x="2943225" y="4500563"/>
          <p14:tracePt t="123566" x="2943225" y="4508500"/>
          <p14:tracePt t="123853" x="2914650" y="4508500"/>
          <p14:tracePt t="123859" x="2886075" y="4522788"/>
          <p14:tracePt t="123868" x="2865438" y="4522788"/>
          <p14:tracePt t="123877" x="2851150" y="4522788"/>
          <p14:tracePt t="123896" x="2828925" y="4529138"/>
          <p14:tracePt t="123912" x="2814638" y="4529138"/>
          <p14:tracePt t="123954" x="2808288" y="4529138"/>
          <p14:tracePt t="123986" x="2800350" y="4529138"/>
          <p14:tracePt t="123995" x="2794000" y="4537075"/>
          <p14:tracePt t="123999" x="2786063" y="4537075"/>
          <p14:tracePt t="124013" x="2765425" y="4537075"/>
          <p14:tracePt t="124028" x="2743200" y="4543425"/>
          <p14:tracePt t="124044" x="2736850" y="4543425"/>
          <p14:tracePt t="124061" x="2728913" y="4543425"/>
          <p14:tracePt t="124212" x="2722563" y="4537075"/>
          <p14:tracePt t="124220" x="2722563" y="4529138"/>
          <p14:tracePt t="124230" x="2722563" y="4522788"/>
          <p14:tracePt t="124245" x="2722563" y="4514850"/>
          <p14:tracePt t="124261" x="2736850" y="4500563"/>
          <p14:tracePt t="124277" x="2743200" y="4486275"/>
          <p14:tracePt t="124295" x="2751138" y="4471988"/>
          <p14:tracePt t="124313" x="2757488" y="4429125"/>
          <p14:tracePt t="124329" x="2765425" y="4408488"/>
          <p14:tracePt t="124346" x="2765425" y="4386263"/>
          <p14:tracePt t="124351" x="2765425" y="4379913"/>
          <p14:tracePt t="124364" x="2771775" y="4357688"/>
          <p14:tracePt t="124378" x="2771775" y="4351338"/>
          <p14:tracePt t="124602" x="2765425" y="4351338"/>
          <p14:tracePt t="124610" x="2728913" y="4351338"/>
          <p14:tracePt t="124619" x="2622550" y="4329113"/>
          <p14:tracePt t="124629" x="2557463" y="4329113"/>
          <p14:tracePt t="124646" x="2422525" y="4322763"/>
          <p14:tracePt t="124663" x="2214563" y="4300538"/>
          <p14:tracePt t="124679" x="2143125" y="4279900"/>
          <p14:tracePt t="124695" x="2079625" y="4257675"/>
          <p14:tracePt t="124713" x="2008188" y="4229100"/>
          <p14:tracePt t="124728" x="1936750" y="4214813"/>
          <p14:tracePt t="124744" x="1879600" y="4171950"/>
          <p14:tracePt t="124761" x="1822450" y="4129088"/>
          <p14:tracePt t="124777" x="1771650" y="4100513"/>
          <p14:tracePt t="124794" x="1743075" y="4079875"/>
          <p14:tracePt t="124811" x="1728788" y="4079875"/>
          <p14:tracePt t="124830" x="1708150" y="4065588"/>
          <p14:tracePt t="124845" x="1671638" y="4037013"/>
          <p14:tracePt t="124861" x="1636713" y="3979863"/>
          <p14:tracePt t="124877" x="1593850" y="3922713"/>
          <p14:tracePt t="124894" x="1514475" y="3871913"/>
          <p14:tracePt t="124910" x="1443038" y="3851275"/>
          <p14:tracePt t="124927" x="1343025" y="3779838"/>
          <p14:tracePt t="124944" x="1243013" y="3722688"/>
          <p14:tracePt t="124961" x="1200150" y="3686175"/>
          <p14:tracePt t="124977" x="1157288" y="3614738"/>
          <p14:tracePt t="124994" x="1079500" y="3536950"/>
          <p14:tracePt t="125011" x="1028700" y="3471863"/>
          <p14:tracePt t="125028" x="979488" y="3429000"/>
          <p14:tracePt t="125045" x="965200" y="3414713"/>
          <p14:tracePt t="125061" x="965200" y="3408363"/>
          <p14:tracePt t="125077" x="957263" y="3400425"/>
          <p14:tracePt t="125094" x="957263" y="3394075"/>
          <p14:tracePt t="125118" x="950913" y="3386138"/>
          <p14:tracePt t="125228" x="950913" y="3394075"/>
          <p14:tracePt t="125236" x="950913" y="3408363"/>
          <p14:tracePt t="125244" x="942975" y="3414713"/>
          <p14:tracePt t="125264" x="942975" y="3457575"/>
          <p14:tracePt t="125278" x="942975" y="3494088"/>
          <p14:tracePt t="125294" x="928688" y="3529013"/>
          <p14:tracePt t="125313" x="922338" y="3600450"/>
          <p14:tracePt t="125329" x="922338" y="3665538"/>
          <p14:tracePt t="125345" x="922338" y="3765550"/>
          <p14:tracePt t="125351" x="922338" y="3786188"/>
          <p14:tracePt t="125363" x="922338" y="3822700"/>
          <p14:tracePt t="125379" x="922338" y="3879850"/>
          <p14:tracePt t="125396" x="928688" y="3937000"/>
          <p14:tracePt t="125413" x="928688" y="4000500"/>
          <p14:tracePt t="125430" x="936625" y="4022725"/>
          <p14:tracePt t="125444" x="942975" y="4065588"/>
          <p14:tracePt t="125462" x="942975" y="4094163"/>
          <p14:tracePt t="125480" x="950913" y="4143375"/>
          <p14:tracePt t="125495" x="957263" y="4179888"/>
          <p14:tracePt t="125512" x="979488" y="4257675"/>
          <p14:tracePt t="125529" x="985838" y="4343400"/>
          <p14:tracePt t="125546" x="985838" y="4408488"/>
          <p14:tracePt t="125560" x="993775" y="4422775"/>
          <p14:tracePt t="125579" x="993775" y="4443413"/>
          <p14:tracePt t="125596" x="993775" y="4451350"/>
          <p14:tracePt t="125612" x="1000125" y="4451350"/>
          <p14:tracePt t="125733" x="1000125" y="4457700"/>
          <p14:tracePt t="125743" x="1000125" y="4465638"/>
          <p14:tracePt t="125765" x="1000125" y="4471988"/>
          <p14:tracePt t="125800" x="1000125" y="4479925"/>
          <p14:tracePt t="125815" x="1000125" y="4486275"/>
          <p14:tracePt t="125846" x="1000125" y="4494213"/>
          <p14:tracePt t="125870" x="1000125" y="4500563"/>
          <p14:tracePt t="126110" x="1000125" y="4508500"/>
          <p14:tracePt t="127062" x="1008063" y="4508500"/>
          <p14:tracePt t="127103" x="1008063" y="4500563"/>
          <p14:tracePt t="127188" x="1008063" y="4494213"/>
          <p14:tracePt t="127322" x="1014413" y="4494213"/>
          <p14:tracePt t="127346" x="1014413" y="4486275"/>
          <p14:tracePt t="127353" x="1022350" y="4486275"/>
          <p14:tracePt t="127398" x="1022350" y="4479925"/>
          <p14:tracePt t="127915" x="1028700" y="4486275"/>
          <p14:tracePt t="127931" x="1042988" y="4494213"/>
          <p14:tracePt t="127939" x="1050925" y="4494213"/>
          <p14:tracePt t="127948" x="1050925" y="4500563"/>
          <p14:tracePt t="127961" x="1057275" y="4508500"/>
          <p14:tracePt t="127978" x="1065213" y="4514850"/>
          <p14:tracePt t="128010" x="1065213" y="4522788"/>
          <p14:tracePt t="128028" x="1065213" y="4529138"/>
          <p14:tracePt t="128044" x="1071563" y="4529138"/>
          <p14:tracePt t="128060" x="1079500" y="4537075"/>
          <p14:tracePt t="128077" x="1093788" y="4551363"/>
          <p14:tracePt t="128093" x="1108075" y="4557713"/>
          <p14:tracePt t="128110" x="1122363" y="4557713"/>
          <p14:tracePt t="128127" x="1128713" y="4557713"/>
          <p14:tracePt t="128143" x="1136650" y="4557713"/>
          <p14:tracePt t="128337" x="1136650" y="4565650"/>
          <p14:tracePt t="128384" x="1136650" y="4572000"/>
          <p14:tracePt t="128390" x="1136650" y="4579938"/>
          <p14:tracePt t="128586" x="1128713" y="4579938"/>
          <p14:tracePt t="128594" x="1128713" y="4572000"/>
          <p14:tracePt t="128618" x="1122363" y="4565650"/>
          <p14:tracePt t="128625" x="1122363" y="4557713"/>
          <p14:tracePt t="128633" x="1114425" y="4557713"/>
          <p14:tracePt t="128672" x="1114425" y="4551363"/>
          <p14:tracePt t="128680" x="1114425" y="4543425"/>
          <p14:tracePt t="128704" x="1114425" y="4537075"/>
          <p14:tracePt t="128726" x="1114425" y="4529138"/>
          <p14:tracePt t="128734" x="1114425" y="4522788"/>
          <p14:tracePt t="128743" x="1114425" y="4514850"/>
          <p14:tracePt t="128759" x="1114425" y="4500563"/>
          <p14:tracePt t="129133" x="1114425" y="4508500"/>
          <p14:tracePt t="129147" x="1108075" y="4508500"/>
          <p14:tracePt t="129163" x="1108075" y="4514850"/>
          <p14:tracePt t="129180" x="1100138" y="4514850"/>
          <p14:tracePt t="129188" x="1093788" y="4529138"/>
          <p14:tracePt t="129220" x="1093788" y="4537075"/>
          <p14:tracePt t="129938" x="1100138" y="4537075"/>
          <p14:tracePt t="129974" x="1100138" y="4543425"/>
          <p14:tracePt t="129994" x="1100138" y="4551363"/>
          <p14:tracePt t="130273" x="1100138" y="4557713"/>
          <p14:tracePt t="130391" x="1100138" y="4565650"/>
          <p14:tracePt t="130415" x="1108075" y="4572000"/>
          <p14:tracePt t="130422" x="1108075" y="4579938"/>
          <p14:tracePt t="130431" x="1114425" y="4579938"/>
          <p14:tracePt t="130444" x="1122363" y="4586288"/>
          <p14:tracePt t="130461" x="1136650" y="4600575"/>
          <p14:tracePt t="130477" x="1136650" y="4614863"/>
          <p14:tracePt t="130493" x="1143000" y="4622800"/>
          <p14:tracePt t="130526" x="1143000" y="4629150"/>
          <p14:tracePt t="130737" x="1143000" y="4637088"/>
          <p14:tracePt t="130744" x="1143000" y="4643438"/>
          <p14:tracePt t="130767" x="1143000" y="4651375"/>
          <p14:tracePt t="130993" x="1128713" y="4651375"/>
          <p14:tracePt t="131001" x="1114425" y="4651375"/>
          <p14:tracePt t="131010" x="1100138" y="4651375"/>
          <p14:tracePt t="131027" x="1079500" y="4651375"/>
          <p14:tracePt t="131064" x="1071563" y="4651375"/>
          <p14:tracePt t="131080" x="1071563" y="4657725"/>
          <p14:tracePt t="131095" x="1071563" y="4665663"/>
          <p14:tracePt t="131180" x="1065213" y="4665663"/>
          <p14:tracePt t="131249" x="1065213" y="4672013"/>
          <p14:tracePt t="131265" x="1065213" y="4679950"/>
          <p14:tracePt t="131298" x="1065213" y="4686300"/>
          <p14:tracePt t="131312" x="1071563" y="4686300"/>
          <p14:tracePt t="131399" x="1071563" y="4694238"/>
          <p14:tracePt t="131455" x="1071563" y="4700588"/>
          <p14:tracePt t="131870" x="1079500" y="4708525"/>
          <p14:tracePt t="131878" x="1079500" y="4714875"/>
          <p14:tracePt t="131884" x="1085850" y="4722813"/>
          <p14:tracePt t="131898" x="1100138" y="4722813"/>
          <p14:tracePt t="131932" x="1108075" y="4729163"/>
          <p14:tracePt t="131956" x="1108075" y="4743450"/>
          <p14:tracePt t="131963" x="1108075" y="4751388"/>
          <p14:tracePt t="131977" x="1108075" y="4772025"/>
          <p14:tracePt t="131993" x="1108075" y="4794250"/>
          <p14:tracePt t="132010" x="1108075" y="4800600"/>
          <p14:tracePt t="132027" x="1100138" y="4808538"/>
          <p14:tracePt t="132045" x="1100138" y="4814888"/>
          <p14:tracePt t="132078" x="1100138" y="4822825"/>
          <p14:tracePt t="132093" x="1093788" y="4822825"/>
          <p14:tracePt t="132111" x="1079500" y="4822825"/>
          <p14:tracePt t="132127" x="1071563" y="4822825"/>
          <p14:tracePt t="132142" x="1057275" y="4822825"/>
          <p14:tracePt t="132158" x="1042988" y="4822825"/>
          <p14:tracePt t="132175" x="1022350" y="4822825"/>
          <p14:tracePt t="132192" x="1008063" y="4822825"/>
          <p14:tracePt t="132208" x="1000125" y="4822825"/>
          <p14:tracePt t="132282" x="1000125" y="4814888"/>
          <p14:tracePt t="132343" x="993775" y="4814888"/>
          <p14:tracePt t="132360" x="993775" y="4808538"/>
          <p14:tracePt t="132377" x="993775" y="4794250"/>
          <p14:tracePt t="132391" x="993775" y="4786313"/>
          <p14:tracePt t="132406" x="993775" y="4779963"/>
          <p14:tracePt t="132414" x="993775" y="4772025"/>
          <p14:tracePt t="132425" x="985838" y="4765675"/>
          <p14:tracePt t="132442" x="979488" y="4757738"/>
          <p14:tracePt t="132459" x="979488" y="4737100"/>
          <p14:tracePt t="132475" x="971550" y="4714875"/>
          <p14:tracePt t="132492" x="965200" y="4686300"/>
          <p14:tracePt t="132508" x="965200" y="4679950"/>
          <p14:tracePt t="132525" x="965200" y="4657725"/>
          <p14:tracePt t="132542" x="971550" y="4651375"/>
          <p14:tracePt t="132558" x="971550" y="4629150"/>
          <p14:tracePt t="132576" x="971550" y="4622800"/>
          <p14:tracePt t="132594" x="979488" y="4600575"/>
          <p14:tracePt t="132609" x="985838" y="4594225"/>
          <p14:tracePt t="132625" x="993775" y="4586288"/>
          <p14:tracePt t="132642" x="1000125" y="4586288"/>
          <p14:tracePt t="132658" x="1022350" y="4572000"/>
          <p14:tracePt t="132676" x="1028700" y="4572000"/>
          <p14:tracePt t="132692" x="1057275" y="4572000"/>
          <p14:tracePt t="132708" x="1079500" y="4565650"/>
          <p14:tracePt t="132725" x="1093788" y="4551363"/>
          <p14:tracePt t="133475" x="1093788" y="4543425"/>
          <p14:tracePt t="133484" x="1093788" y="4537075"/>
          <p14:tracePt t="133495" x="1093788" y="4522788"/>
          <p14:tracePt t="133511" x="1100138" y="4514850"/>
          <p14:tracePt t="133527" x="1108075" y="4508500"/>
          <p14:tracePt t="133543" x="1108075" y="4494213"/>
          <p14:tracePt t="133558" x="1114425" y="4479925"/>
          <p14:tracePt t="133578" x="1122363" y="4465638"/>
          <p14:tracePt t="133594" x="1122363" y="4437063"/>
          <p14:tracePt t="133610" x="1122363" y="4429125"/>
          <p14:tracePt t="133626" x="1122363" y="4422775"/>
          <p14:tracePt t="133643" x="1128713" y="4400550"/>
          <p14:tracePt t="133660" x="1128713" y="4394200"/>
          <p14:tracePt t="133677" x="1128713" y="4379913"/>
          <p14:tracePt t="133693" x="1128713" y="4371975"/>
          <p14:tracePt t="133725" x="1128713" y="4365625"/>
          <p14:tracePt t="133742" x="1136650" y="4351338"/>
          <p14:tracePt t="133758" x="1143000" y="4329113"/>
          <p14:tracePt t="133777" x="1150938" y="4314825"/>
          <p14:tracePt t="133795" x="1157288" y="4286250"/>
          <p14:tracePt t="133808" x="1165225" y="4271963"/>
          <p14:tracePt t="133825" x="1165225" y="4265613"/>
          <p14:tracePt t="133841" x="1171575" y="4257675"/>
          <p14:tracePt t="133858" x="1171575" y="4251325"/>
          <p14:tracePt t="133890" x="1179513" y="4251325"/>
          <p14:tracePt t="133940" x="1185863" y="4243388"/>
          <p14:tracePt t="134282" x="1185863" y="4237038"/>
          <p14:tracePt t="134296" x="1185863" y="4229100"/>
          <p14:tracePt t="134304" x="1185863" y="4222750"/>
          <p14:tracePt t="134321" x="1185863" y="4208463"/>
          <p14:tracePt t="134339" x="1185863" y="4200525"/>
          <p14:tracePt t="134604" x="1193800" y="4200525"/>
          <p14:tracePt t="134867" x="1185863" y="4200525"/>
          <p14:tracePt t="134891" x="1185863" y="4194175"/>
          <p14:tracePt t="134899" x="1179513" y="4194175"/>
          <p14:tracePt t="134907" x="1171575" y="4194175"/>
          <p14:tracePt t="134930" x="1165225" y="4194175"/>
          <p14:tracePt t="136843" x="1171575" y="4214813"/>
          <p14:tracePt t="136852" x="1185863" y="4222750"/>
          <p14:tracePt t="136858" x="1193800" y="4229100"/>
          <p14:tracePt t="136873" x="1200150" y="4237038"/>
          <p14:tracePt t="136891" x="1214438" y="4265613"/>
          <p14:tracePt t="136907" x="1228725" y="4300538"/>
          <p14:tracePt t="136924" x="1250950" y="4337050"/>
          <p14:tracePt t="136941" x="1279525" y="4365625"/>
          <p14:tracePt t="136957" x="1300163" y="4394200"/>
          <p14:tracePt t="136974" x="1314450" y="4414838"/>
          <p14:tracePt t="136991" x="1343025" y="4451350"/>
          <p14:tracePt t="137007" x="1365250" y="4457700"/>
          <p14:tracePt t="137023" x="1393825" y="4457700"/>
          <p14:tracePt t="137040" x="1400175" y="4471988"/>
          <p14:tracePt t="137057" x="1408113" y="4471988"/>
          <p14:tracePt t="137073" x="1414463" y="4471988"/>
          <p14:tracePt t="137091" x="1422400" y="4479925"/>
          <p14:tracePt t="137107" x="1422400" y="4486275"/>
          <p14:tracePt t="137124" x="1428750" y="4500563"/>
          <p14:tracePt t="137140" x="1436688" y="4508500"/>
          <p14:tracePt t="137173" x="1436688" y="4514850"/>
          <p14:tracePt t="137190" x="1436688" y="4537075"/>
          <p14:tracePt t="137207" x="1443038" y="4579938"/>
          <p14:tracePt t="137223" x="1457325" y="4672013"/>
          <p14:tracePt t="137225" x="1457325" y="4722813"/>
          <p14:tracePt t="137241" x="1457325" y="4814888"/>
          <p14:tracePt t="137257" x="1465263" y="4851400"/>
          <p14:tracePt t="137274" x="1465263" y="4857750"/>
          <p14:tracePt t="137307" x="1465263" y="4865688"/>
          <p14:tracePt t="137329" x="1457325" y="4865688"/>
          <p14:tracePt t="137340" x="1457325" y="4872038"/>
          <p14:tracePt t="137357" x="1457325" y="4886325"/>
          <p14:tracePt t="137373" x="1450975" y="4900613"/>
          <p14:tracePt t="137390" x="1450975" y="4908550"/>
          <p14:tracePt t="137425" x="1436688" y="4914900"/>
          <p14:tracePt t="137442" x="1436688" y="4922838"/>
          <p14:tracePt t="137458" x="1428750" y="4929188"/>
          <p14:tracePt t="137564" x="1443038" y="4929188"/>
          <p14:tracePt t="137571" x="1450975" y="4929188"/>
          <p14:tracePt t="137577" x="1465263" y="4929188"/>
          <p14:tracePt t="137590" x="1479550" y="4929188"/>
          <p14:tracePt t="137606" x="1536700" y="4929188"/>
          <p14:tracePt t="137623" x="1593850" y="4914900"/>
          <p14:tracePt t="137640" x="1665288" y="4908550"/>
          <p14:tracePt t="137657" x="1708150" y="4908550"/>
          <p14:tracePt t="137674" x="1765300" y="4908550"/>
          <p14:tracePt t="137690" x="1843088" y="4908550"/>
          <p14:tracePt t="137706" x="1908175" y="4908550"/>
          <p14:tracePt t="137725" x="2000250" y="4908550"/>
          <p14:tracePt t="137742" x="2071688" y="4908550"/>
          <p14:tracePt t="137758" x="2157413" y="4908550"/>
          <p14:tracePt t="137773" x="2236788" y="4900613"/>
          <p14:tracePt t="137790" x="2328863" y="4900613"/>
          <p14:tracePt t="137807" x="2428875" y="4886325"/>
          <p14:tracePt t="137823" x="2486025" y="4879975"/>
          <p14:tracePt t="137840" x="2571750" y="4865688"/>
          <p14:tracePt t="137857" x="2665413" y="4865688"/>
          <p14:tracePt t="137875" x="2714625" y="4865688"/>
          <p14:tracePt t="137891" x="2751138" y="4865688"/>
          <p14:tracePt t="137907" x="2786063" y="4865688"/>
          <p14:tracePt t="137924" x="2808288" y="4865688"/>
          <p14:tracePt t="137940" x="2828925" y="4865688"/>
          <p14:tracePt t="137959" x="2857500" y="4857750"/>
          <p14:tracePt t="137975" x="2871788" y="4857750"/>
          <p14:tracePt t="137991" x="2879725" y="4857750"/>
          <p14:tracePt t="138110" x="2879725" y="4851400"/>
          <p14:tracePt t="138118" x="2886075" y="4851400"/>
          <p14:tracePt t="138133" x="2894013" y="4843463"/>
          <p14:tracePt t="138155" x="2900363" y="4837113"/>
          <p14:tracePt t="138194" x="2900363" y="4829175"/>
          <p14:tracePt t="138588" x="2900363" y="4837113"/>
          <p14:tracePt t="138593" x="2900363" y="4851400"/>
          <p14:tracePt t="138608" x="2879725" y="4879975"/>
          <p14:tracePt t="138625" x="2857500" y="4908550"/>
          <p14:tracePt t="138641" x="2836863" y="4943475"/>
          <p14:tracePt t="138658" x="2814638" y="4979988"/>
          <p14:tracePt t="138673" x="2779713" y="5008563"/>
          <p14:tracePt t="138690" x="2743200" y="5029200"/>
          <p14:tracePt t="138706" x="2714625" y="5057775"/>
          <p14:tracePt t="138723" x="2679700" y="5080000"/>
          <p14:tracePt t="138739" x="2643188" y="5108575"/>
          <p14:tracePt t="138757" x="2586038" y="5143500"/>
          <p14:tracePt t="138774" x="2557463" y="5157788"/>
          <p14:tracePt t="138791" x="2528888" y="5180013"/>
          <p14:tracePt t="138807" x="2508250" y="5194300"/>
          <p14:tracePt t="138823" x="2493963" y="5214938"/>
          <p14:tracePt t="138839" x="2436813" y="5357813"/>
          <p14:tracePt t="138857" x="2408238" y="5429250"/>
          <p14:tracePt t="138874" x="2400300" y="5437188"/>
          <p14:tracePt t="138891" x="2393950" y="5437188"/>
          <p14:tracePt t="139022" x="2386013" y="5437188"/>
          <p14:tracePt t="139062" x="2386013" y="5443538"/>
          <p14:tracePt t="139087" x="2386013" y="5451475"/>
          <p14:tracePt t="139094" x="2379663" y="5465763"/>
          <p14:tracePt t="139107" x="2371725" y="5508625"/>
          <p14:tracePt t="139125" x="2365375" y="5522913"/>
          <p14:tracePt t="139141" x="2365375" y="5529263"/>
          <p14:tracePt t="139226" x="2357438" y="5529263"/>
          <p14:tracePt t="139234" x="2357438" y="5514975"/>
          <p14:tracePt t="139243" x="2357438" y="5508625"/>
          <p14:tracePt t="139257" x="2357438" y="5494338"/>
          <p14:tracePt t="139369" x="2357438" y="5486400"/>
          <p14:tracePt t="139506" x="2357438" y="5480050"/>
          <p14:tracePt t="139522" x="2357438" y="5472113"/>
          <p14:tracePt t="139537" x="2365375" y="5472113"/>
          <p14:tracePt t="139545" x="2365375" y="5465763"/>
          <p14:tracePt t="139556" x="2379663" y="5457825"/>
          <p14:tracePt t="139573" x="2386013" y="5451475"/>
          <p14:tracePt t="139592" x="2400300" y="5437188"/>
          <p14:tracePt t="139606" x="2400300" y="5429250"/>
          <p14:tracePt t="139623" x="2414588" y="5408613"/>
          <p14:tracePt t="139640" x="2422525" y="5400675"/>
          <p14:tracePt t="139679" x="2428875" y="5400675"/>
          <p14:tracePt t="139711" x="2436813" y="5400675"/>
          <p14:tracePt t="139738" x="2443163" y="5400675"/>
          <p14:tracePt t="139743" x="2465388" y="5400675"/>
          <p14:tracePt t="139756" x="2522538" y="5386388"/>
          <p14:tracePt t="139773" x="2586038" y="5380038"/>
          <p14:tracePt t="139790" x="2628900" y="5380038"/>
          <p14:tracePt t="139806" x="2679700" y="5365750"/>
          <p14:tracePt t="139823" x="2708275" y="5372100"/>
          <p14:tracePt t="139839" x="2714625" y="5380038"/>
          <p14:tracePt t="139857" x="2736850" y="5380038"/>
          <p14:tracePt t="139872" x="2743200" y="5380038"/>
          <p14:tracePt t="139889" x="2757488" y="5380038"/>
          <p14:tracePt t="139906" x="2765425" y="5380038"/>
          <p14:tracePt t="139923" x="2779713" y="5380038"/>
          <p14:tracePt t="139939" x="2814638" y="5380038"/>
          <p14:tracePt t="139956" x="2851150" y="5380038"/>
          <p14:tracePt t="139973" x="2914650" y="5380038"/>
          <p14:tracePt t="139991" x="2936875" y="5380038"/>
          <p14:tracePt t="140007" x="2943225" y="5380038"/>
          <p14:tracePt t="140024" x="2951163" y="5380038"/>
          <p14:tracePt t="140040" x="2957513" y="5372100"/>
          <p14:tracePt t="140057" x="2965450" y="5372100"/>
          <p14:tracePt t="140091" x="2971800" y="5365750"/>
          <p14:tracePt t="140226" x="2957513" y="5365750"/>
          <p14:tracePt t="140234" x="2951163" y="5365750"/>
          <p14:tracePt t="140240" x="2936875" y="5365750"/>
          <p14:tracePt t="140255" x="2900363" y="5365750"/>
          <p14:tracePt t="140274" x="2871788" y="5365750"/>
          <p14:tracePt t="140292" x="2843213" y="5365750"/>
          <p14:tracePt t="140308" x="2814638" y="5372100"/>
          <p14:tracePt t="140323" x="2794000" y="5380038"/>
          <p14:tracePt t="140339" x="2765425" y="5380038"/>
          <p14:tracePt t="140356" x="2751138" y="5394325"/>
          <p14:tracePt t="140359" x="2743200" y="5394325"/>
          <p14:tracePt t="140374" x="2722563" y="5394325"/>
          <p14:tracePt t="140393" x="2693988" y="5394325"/>
          <p14:tracePt t="140407" x="2671763" y="5394325"/>
          <p14:tracePt t="140424" x="2636838" y="5394325"/>
          <p14:tracePt t="140441" x="2593975" y="5408613"/>
          <p14:tracePt t="140456" x="2557463" y="5414963"/>
          <p14:tracePt t="140472" x="2543175" y="5414963"/>
          <p14:tracePt t="140508" x="2522538" y="5414963"/>
          <p14:tracePt t="140524" x="2493963" y="5414963"/>
          <p14:tracePt t="140541" x="2457450" y="5414963"/>
          <p14:tracePt t="140557" x="2451100" y="5414963"/>
          <p14:tracePt t="140574" x="2436813" y="5414963"/>
          <p14:tracePt t="140589" x="2422525" y="5414963"/>
          <p14:tracePt t="140607" x="2393950" y="5408613"/>
          <p14:tracePt t="140623" x="2365375" y="5400675"/>
          <p14:tracePt t="140639" x="2308225" y="5386388"/>
          <p14:tracePt t="140655" x="2271713" y="5380038"/>
          <p14:tracePt t="140673" x="2228850" y="5372100"/>
          <p14:tracePt t="140690" x="2193925" y="5372100"/>
          <p14:tracePt t="140706" x="2151063" y="5372100"/>
          <p14:tracePt t="140724" x="2108200" y="5357813"/>
          <p14:tracePt t="140741" x="2085975" y="5357813"/>
          <p14:tracePt t="140757" x="2071688" y="5357813"/>
          <p14:tracePt t="140774" x="2043113" y="5357813"/>
          <p14:tracePt t="140791" x="2022475" y="5357813"/>
          <p14:tracePt t="140806" x="1979613" y="5343525"/>
          <p14:tracePt t="140822" x="1957388" y="5343525"/>
          <p14:tracePt t="140839" x="1928813" y="5343525"/>
          <p14:tracePt t="140856" x="1914525" y="5343525"/>
          <p14:tracePt t="141108" x="1914525" y="5337175"/>
          <p14:tracePt t="141117" x="1922463" y="5337175"/>
          <p14:tracePt t="141141" x="1928813" y="5337175"/>
          <p14:tracePt t="141150" x="1943100" y="5337175"/>
          <p14:tracePt t="141160" x="1957388" y="5337175"/>
          <p14:tracePt t="141172" x="1985963" y="5343525"/>
          <p14:tracePt t="141188" x="2008188" y="5351463"/>
          <p14:tracePt t="141206" x="2036763" y="5351463"/>
          <p14:tracePt t="141223" x="2065338" y="5351463"/>
          <p14:tracePt t="141239" x="2093913" y="5351463"/>
          <p14:tracePt t="141256" x="2114550" y="5351463"/>
          <p14:tracePt t="141272" x="2136775" y="5351463"/>
          <p14:tracePt t="141289" x="2143125" y="5351463"/>
          <p14:tracePt t="141326" x="2151063" y="5351463"/>
          <p14:tracePt t="141557" x="2143125" y="5351463"/>
          <p14:tracePt t="141570" x="2128838" y="5351463"/>
          <p14:tracePt t="141578" x="2122488" y="5351463"/>
          <p14:tracePt t="141588" x="2108200" y="5351463"/>
          <p14:tracePt t="141605" x="2079625" y="5351463"/>
          <p14:tracePt t="141622" x="2057400" y="5351463"/>
          <p14:tracePt t="141639" x="2036763" y="5351463"/>
          <p14:tracePt t="141656" x="2008188" y="5357813"/>
          <p14:tracePt t="141867" x="2014538" y="5365750"/>
          <p14:tracePt t="141876" x="2022475" y="5365750"/>
          <p14:tracePt t="141882" x="2028825" y="5365750"/>
          <p14:tracePt t="141891" x="2036763" y="5365750"/>
          <p14:tracePt t="141905" x="2065338" y="5365750"/>
          <p14:tracePt t="141922" x="2100263" y="5365750"/>
          <p14:tracePt t="141938" x="2128838" y="5365750"/>
          <p14:tracePt t="141955" x="2179638" y="5372100"/>
          <p14:tracePt t="141972" x="2222500" y="5372100"/>
          <p14:tracePt t="141989" x="2257425" y="5365750"/>
          <p14:tracePt t="142005" x="2322513" y="5357813"/>
          <p14:tracePt t="142021" x="2343150" y="5357813"/>
          <p14:tracePt t="142038" x="2379663" y="5351463"/>
          <p14:tracePt t="142056" x="2400300" y="5351463"/>
          <p14:tracePt t="142072" x="2414588" y="5351463"/>
          <p14:tracePt t="142088" x="2443163" y="5351463"/>
          <p14:tracePt t="142105" x="2471738" y="5351463"/>
          <p14:tracePt t="142121" x="2508250" y="5351463"/>
          <p14:tracePt t="142123" x="2522538" y="5351463"/>
          <p14:tracePt t="142140" x="2551113" y="5357813"/>
          <p14:tracePt t="142159" x="2586038" y="5357813"/>
          <p14:tracePt t="142172" x="2600325" y="5351463"/>
          <p14:tracePt t="142188" x="2643188" y="5343525"/>
          <p14:tracePt t="142205" x="2679700" y="5337175"/>
          <p14:tracePt t="142222" x="2693988" y="5322888"/>
          <p14:tracePt t="142239" x="2736850" y="5314950"/>
          <p14:tracePt t="142256" x="2771775" y="5314950"/>
          <p14:tracePt t="142272" x="2800350" y="5314950"/>
          <p14:tracePt t="142288" x="2828925" y="5314950"/>
          <p14:tracePt t="142305" x="2857500" y="5308600"/>
          <p14:tracePt t="142322" x="2894013" y="5300663"/>
          <p14:tracePt t="142341" x="2965450" y="5308600"/>
          <p14:tracePt t="142358" x="2994025" y="5308600"/>
          <p14:tracePt t="142373" x="3028950" y="5308600"/>
          <p14:tracePt t="142389" x="3051175" y="5308600"/>
          <p14:tracePt t="142405" x="3065463" y="5308600"/>
          <p14:tracePt t="142422" x="3071813" y="5308600"/>
          <p14:tracePt t="142438" x="3086100" y="5300663"/>
          <p14:tracePt t="142458" x="3108325" y="5300663"/>
          <p14:tracePt t="142473" x="3151188" y="5300663"/>
          <p14:tracePt t="142474" x="3171825" y="5300663"/>
          <p14:tracePt t="142489" x="3208338" y="5308600"/>
          <p14:tracePt t="142505" x="3279775" y="5329238"/>
          <p14:tracePt t="142521" x="3322638" y="5329238"/>
          <p14:tracePt t="142540" x="3365500" y="5329238"/>
          <p14:tracePt t="142558" x="3408363" y="5329238"/>
          <p14:tracePt t="142574" x="3457575" y="5343525"/>
          <p14:tracePt t="142588" x="3494088" y="5343525"/>
          <p14:tracePt t="142592" x="3522663" y="5343525"/>
          <p14:tracePt t="142605" x="3565525" y="5343525"/>
          <p14:tracePt t="142622" x="3608388" y="5343525"/>
          <p14:tracePt t="142639" x="3743325" y="5357813"/>
          <p14:tracePt t="142655" x="3814763" y="5380038"/>
          <p14:tracePt t="142672" x="3857625" y="5380038"/>
          <p14:tracePt t="142688" x="3894138" y="5380038"/>
          <p14:tracePt t="142705" x="3922713" y="5386388"/>
          <p14:tracePt t="142722" x="3951288" y="5394325"/>
          <p14:tracePt t="142739" x="3971925" y="5394325"/>
          <p14:tracePt t="142882" x="3979863" y="5394325"/>
          <p14:tracePt t="143117" x="3951288" y="5394325"/>
          <p14:tracePt t="143125" x="3914775" y="5394325"/>
          <p14:tracePt t="143140" x="3851275" y="5394325"/>
          <p14:tracePt t="143156" x="3800475" y="5408613"/>
          <p14:tracePt t="143171" x="3722688" y="5422900"/>
          <p14:tracePt t="143188" x="3643313" y="5443538"/>
          <p14:tracePt t="143206" x="3586163" y="5443538"/>
          <p14:tracePt t="143223" x="3529013" y="5443538"/>
          <p14:tracePt t="143240" x="3429000" y="5429250"/>
          <p14:tracePt t="143257" x="3357563" y="5443538"/>
          <p14:tracePt t="143273" x="3279775" y="5457825"/>
          <p14:tracePt t="143289" x="3186113" y="5480050"/>
          <p14:tracePt t="143306" x="3108325" y="5500688"/>
          <p14:tracePt t="143323" x="3043238" y="5514975"/>
          <p14:tracePt t="143340" x="2965450" y="5529263"/>
          <p14:tracePt t="143357" x="2871788" y="5537200"/>
          <p14:tracePt t="143371" x="2836863" y="5551488"/>
          <p14:tracePt t="143389" x="2743200" y="5565775"/>
          <p14:tracePt t="143406" x="2643188" y="5586413"/>
          <p14:tracePt t="143423" x="2593975" y="5600700"/>
          <p14:tracePt t="143440" x="2514600" y="5608638"/>
          <p14:tracePt t="143456" x="2457450" y="5622925"/>
          <p14:tracePt t="143473" x="2400300" y="5643563"/>
          <p14:tracePt t="143488" x="2328863" y="5651500"/>
          <p14:tracePt t="143505" x="2293938" y="5657850"/>
          <p14:tracePt t="143521" x="2286000" y="5657850"/>
          <p14:tracePt t="143633" x="2279650" y="5657850"/>
          <p14:tracePt t="143642" x="2265363" y="5657850"/>
          <p14:tracePt t="143647" x="2257425" y="5657850"/>
          <p14:tracePt t="143657" x="2251075" y="5657850"/>
          <p14:tracePt t="143673" x="2236788" y="5651500"/>
          <p14:tracePt t="143690" x="2228850" y="5651500"/>
          <p14:tracePt t="143706" x="2208213" y="5651500"/>
          <p14:tracePt t="143740" x="2193925" y="5651500"/>
          <p14:tracePt t="143757" x="2185988" y="5651500"/>
          <p14:tracePt t="143773" x="2165350" y="5651500"/>
          <p14:tracePt t="143790" x="2143125" y="5637213"/>
          <p14:tracePt t="143805" x="2114550" y="5629275"/>
          <p14:tracePt t="143821" x="2085975" y="5629275"/>
          <p14:tracePt t="143837" x="2051050" y="5614988"/>
          <p14:tracePt t="143855" x="2008188" y="5614988"/>
          <p14:tracePt t="143857" x="1985963" y="5614988"/>
          <p14:tracePt t="143873" x="1936750" y="5600700"/>
          <p14:tracePt t="143889" x="1900238" y="5600700"/>
          <p14:tracePt t="143905" x="1865313" y="5608638"/>
          <p14:tracePt t="143921" x="1836738" y="5608638"/>
          <p14:tracePt t="143938" x="1793875" y="5608638"/>
          <p14:tracePt t="143956" x="1779588" y="5608638"/>
          <p14:tracePt t="143973" x="1757363" y="5608638"/>
          <p14:tracePt t="143990" x="1714500" y="5608638"/>
          <p14:tracePt t="144006" x="1700213" y="5608638"/>
          <p14:tracePt t="144022" x="1679575" y="5608638"/>
          <p14:tracePt t="144038" x="1665288" y="5608638"/>
          <p14:tracePt t="144055" x="1636713" y="5608638"/>
          <p14:tracePt t="144071" x="1628775" y="5608638"/>
          <p14:tracePt t="144087" x="1614488" y="5608638"/>
          <p14:tracePt t="144104" x="1585913" y="5608638"/>
          <p14:tracePt t="144121" x="1565275" y="5614988"/>
          <p14:tracePt t="144138" x="1514475" y="5622925"/>
          <p14:tracePt t="144154" x="1508125" y="5622925"/>
          <p14:tracePt t="144171" x="1493838" y="5622925"/>
          <p14:tracePt t="144187" x="1471613" y="5622925"/>
          <p14:tracePt t="144204" x="1457325" y="5622925"/>
          <p14:tracePt t="144221" x="1436688" y="5622925"/>
          <p14:tracePt t="144239" x="1393825" y="5629275"/>
          <p14:tracePt t="144255" x="1371600" y="5629275"/>
          <p14:tracePt t="144289" x="1357313" y="5629275"/>
          <p14:tracePt t="144306" x="1350963" y="5629275"/>
          <p14:tracePt t="144340" x="1343025" y="5629275"/>
          <p14:tracePt t="144357" x="1314450" y="5629275"/>
          <p14:tracePt t="144371" x="1308100" y="5629275"/>
          <p14:tracePt t="144387" x="1293813" y="5622925"/>
          <p14:tracePt t="144404" x="1285875" y="5622925"/>
          <p14:tracePt t="144522" x="1285875" y="5614988"/>
          <p14:tracePt t="144819" x="1308100" y="5614988"/>
          <p14:tracePt t="144825" x="1328738" y="5614988"/>
          <p14:tracePt t="144837" x="1343025" y="5614988"/>
          <p14:tracePt t="144856" x="1357313" y="5614988"/>
          <p14:tracePt t="144860" x="1365250" y="5614988"/>
          <p14:tracePt t="145094" x="1371600" y="5614988"/>
          <p14:tracePt t="145102" x="1379538" y="5614988"/>
          <p14:tracePt t="145115" x="1393825" y="5614988"/>
          <p14:tracePt t="145124" x="1414463" y="5614988"/>
          <p14:tracePt t="145138" x="1508125" y="5629275"/>
          <p14:tracePt t="145154" x="1585913" y="5629275"/>
          <p14:tracePt t="145171" x="1643063" y="5600700"/>
          <p14:tracePt t="145188" x="1671638" y="5600700"/>
          <p14:tracePt t="145390" x="1671638" y="5594350"/>
          <p14:tracePt t="145405" x="1665288" y="5594350"/>
          <p14:tracePt t="145413" x="1657350" y="5594350"/>
          <p14:tracePt t="145421" x="1643063" y="5586413"/>
          <p14:tracePt t="145439" x="1628775" y="5586413"/>
          <p14:tracePt t="145456" x="1600200" y="5580063"/>
          <p14:tracePt t="145473" x="1571625" y="5580063"/>
          <p14:tracePt t="145489" x="1522413" y="5580063"/>
          <p14:tracePt t="145505" x="1443038" y="5586413"/>
          <p14:tracePt t="145522" x="1393825" y="5586413"/>
          <p14:tracePt t="145539" x="1328738" y="5586413"/>
          <p14:tracePt t="145556" x="1293813" y="5600700"/>
          <p14:tracePt t="145572" x="1271588" y="5600700"/>
          <p14:tracePt t="145587" x="1257300" y="5608638"/>
          <p14:tracePt t="145734" x="1265238" y="5608638"/>
          <p14:tracePt t="145741" x="1271588" y="5608638"/>
          <p14:tracePt t="145759" x="1285875" y="5608638"/>
          <p14:tracePt t="145772" x="1314450" y="5608638"/>
          <p14:tracePt t="145789" x="1350963" y="5608638"/>
          <p14:tracePt t="145805" x="1408113" y="5600700"/>
          <p14:tracePt t="145821" x="1514475" y="5586413"/>
          <p14:tracePt t="145837" x="1579563" y="5586413"/>
          <p14:tracePt t="145854" x="1685925" y="5572125"/>
          <p14:tracePt t="145857" x="1722438" y="5572125"/>
          <p14:tracePt t="145870" x="1743075" y="5565775"/>
          <p14:tracePt t="145887" x="1751013" y="5565775"/>
          <p14:tracePt t="146326" x="1751013" y="5557838"/>
          <p14:tracePt t="146375" x="1743075" y="5557838"/>
          <p14:tracePt t="146390" x="1728788" y="5557838"/>
          <p14:tracePt t="146397" x="1722438" y="5557838"/>
          <p14:tracePt t="146406" x="1708150" y="5557838"/>
          <p14:tracePt t="146422" x="1657350" y="5557838"/>
          <p14:tracePt t="146438" x="1614488" y="5551488"/>
          <p14:tracePt t="146454" x="1565275" y="5551488"/>
          <p14:tracePt t="146471" x="1522413" y="5551488"/>
          <p14:tracePt t="146487" x="1493838" y="5551488"/>
          <p14:tracePt t="146505" x="1465263" y="5551488"/>
          <p14:tracePt t="146521" x="1457325" y="5551488"/>
          <p14:tracePt t="146537" x="1436688" y="5551488"/>
          <p14:tracePt t="146553" x="1365250" y="5543550"/>
          <p14:tracePt t="146572" x="1328738" y="5537200"/>
          <p14:tracePt t="146591" x="1293813" y="5537200"/>
          <p14:tracePt t="146604" x="1265238" y="5537200"/>
          <p14:tracePt t="146620" x="1250950" y="5529263"/>
          <p14:tracePt t="146725" x="1257300" y="5529263"/>
          <p14:tracePt t="146734" x="1265238" y="5529263"/>
          <p14:tracePt t="146742" x="1279525" y="5537200"/>
          <p14:tracePt t="146753" x="1300163" y="5537200"/>
          <p14:tracePt t="146770" x="1371600" y="5537200"/>
          <p14:tracePt t="146788" x="1422400" y="5522913"/>
          <p14:tracePt t="146805" x="1443038" y="5522913"/>
          <p14:tracePt t="146822" x="1485900" y="5522913"/>
          <p14:tracePt t="146838" x="1508125" y="5522913"/>
          <p14:tracePt t="146855" x="1514475" y="5522913"/>
          <p14:tracePt t="146944" x="1522413" y="5522913"/>
          <p14:tracePt t="146974" x="1528763" y="5522913"/>
          <p14:tracePt t="146982" x="1536700" y="5522913"/>
          <p14:tracePt t="147185" x="1522413" y="5529263"/>
          <p14:tracePt t="147193" x="1514475" y="5529263"/>
          <p14:tracePt t="147203" x="1508125" y="5529263"/>
          <p14:tracePt t="147222" x="1500188" y="5529263"/>
          <p14:tracePt t="147237" x="1493838" y="5537200"/>
          <p14:tracePt t="147358" x="1485900" y="5537200"/>
          <p14:tracePt t="147366" x="1485900" y="5543550"/>
          <p14:tracePt t="147379" x="1479550" y="5543550"/>
          <p14:tracePt t="147482" x="1485900" y="5543550"/>
          <p14:tracePt t="147554" x="1493838" y="5543550"/>
          <p14:tracePt t="147561" x="1500188" y="5543550"/>
          <p14:tracePt t="147571" x="1508125" y="5543550"/>
          <p14:tracePt t="147591" x="1522413" y="5543550"/>
          <p14:tracePt t="147603" x="1565275" y="5537200"/>
          <p14:tracePt t="147621" x="1622425" y="5529263"/>
          <p14:tracePt t="147637" x="1665288" y="5514975"/>
          <p14:tracePt t="147653" x="1679575" y="5508625"/>
          <p14:tracePt t="147670" x="1693863" y="5508625"/>
          <p14:tracePt t="147687" x="1700213" y="5508625"/>
          <p14:tracePt t="148263" x="1700213" y="5500688"/>
          <p14:tracePt t="148272" x="1708150" y="5500688"/>
          <p14:tracePt t="148279" x="1714500" y="5500688"/>
          <p14:tracePt t="148286" x="1722438" y="5494338"/>
          <p14:tracePt t="148303" x="1728788" y="5494338"/>
          <p14:tracePt t="148320" x="1736725" y="5494338"/>
          <p14:tracePt t="148357" x="1751013" y="5494338"/>
          <p14:tracePt t="148371" x="1751013" y="5486400"/>
          <p14:tracePt t="148388" x="1757363" y="5486400"/>
          <p14:tracePt t="148396" x="1765300" y="5486400"/>
          <p14:tracePt t="148405" x="1771650" y="5486400"/>
          <p14:tracePt t="148420" x="1779588" y="5486400"/>
          <p14:tracePt t="148436" x="1785938" y="5486400"/>
          <p14:tracePt t="148453" x="1800225" y="5486400"/>
          <p14:tracePt t="148470" x="1808163" y="5486400"/>
          <p14:tracePt t="148487" x="1822450" y="5486400"/>
          <p14:tracePt t="148503" x="1836738" y="5486400"/>
          <p14:tracePt t="148520" x="1857375" y="5486400"/>
          <p14:tracePt t="148537" x="1871663" y="5486400"/>
          <p14:tracePt t="148554" x="1893888" y="5486400"/>
          <p14:tracePt t="148570" x="1908175" y="5486400"/>
          <p14:tracePt t="148587" x="1951038" y="5500688"/>
          <p14:tracePt t="148603" x="1957388" y="5500688"/>
          <p14:tracePt t="148621" x="1971675" y="5508625"/>
          <p14:tracePt t="149806" x="1979613" y="5508625"/>
          <p14:tracePt t="149819" x="1979613" y="5514975"/>
          <p14:tracePt t="149828" x="1985963" y="5514975"/>
          <p14:tracePt t="150192" x="1993900" y="5514975"/>
          <p14:tracePt t="150216" x="2000250" y="5514975"/>
          <p14:tracePt t="150232" x="2008188" y="5514975"/>
          <p14:tracePt t="150257" x="2014538" y="5514975"/>
          <p14:tracePt t="150266" x="2028825" y="5514975"/>
          <p14:tracePt t="150288" x="2036763" y="5514975"/>
          <p14:tracePt t="150380" x="2043113" y="5514975"/>
          <p14:tracePt t="150397" x="2051050" y="5514975"/>
          <p14:tracePt t="150437" x="2057400" y="5514975"/>
          <p14:tracePt t="150601" x="2065338" y="5514975"/>
          <p14:tracePt t="150638" x="2071688" y="5514975"/>
          <p14:tracePt t="150655" x="2079625" y="5514975"/>
          <p14:tracePt t="150671" x="2085975" y="5514975"/>
          <p14:tracePt t="150687" x="2093913" y="5514975"/>
          <p14:tracePt t="150708" x="2100263" y="5514975"/>
          <p14:tracePt t="150715" x="2108200" y="5514975"/>
          <p14:tracePt t="150724" x="2122488" y="5514975"/>
          <p14:tracePt t="150735" x="2128838" y="5514975"/>
          <p14:tracePt t="150752" x="2143125" y="5514975"/>
          <p14:tracePt t="150769" x="2165350" y="5514975"/>
          <p14:tracePt t="150786" x="2193925" y="5522913"/>
          <p14:tracePt t="150802" x="2214563" y="5522913"/>
          <p14:tracePt t="150819" x="2251075" y="5529263"/>
          <p14:tracePt t="150835" x="2279650" y="5529263"/>
          <p14:tracePt t="150852" x="2293938" y="5537200"/>
          <p14:tracePt t="150868" x="2322513" y="5543550"/>
          <p14:tracePt t="150871" x="2336800" y="5543550"/>
          <p14:tracePt t="150885" x="2351088" y="5543550"/>
          <p14:tracePt t="150902" x="2386013" y="5543550"/>
          <p14:tracePt t="150919" x="2414588" y="5543550"/>
          <p14:tracePt t="150935" x="2451100" y="5551488"/>
          <p14:tracePt t="150952" x="2479675" y="5551488"/>
          <p14:tracePt t="150969" x="2514600" y="5551488"/>
          <p14:tracePt t="150986" x="2543175" y="5551488"/>
          <p14:tracePt t="151004" x="2579688" y="5551488"/>
          <p14:tracePt t="151018" x="2622550" y="5551488"/>
          <p14:tracePt t="151035" x="2693988" y="5551488"/>
          <p14:tracePt t="151052" x="2736850" y="5551488"/>
          <p14:tracePt t="151069" x="2771775" y="5551488"/>
          <p14:tracePt t="151087" x="2794000" y="5551488"/>
          <p14:tracePt t="151104" x="2836863" y="5537200"/>
          <p14:tracePt t="151121" x="2886075" y="5529263"/>
          <p14:tracePt t="151137" x="2922588" y="5522913"/>
          <p14:tracePt t="151154" x="2965450" y="5522913"/>
          <p14:tracePt t="151169" x="3000375" y="5522913"/>
          <p14:tracePt t="151186" x="3028950" y="5522913"/>
          <p14:tracePt t="151202" x="3065463" y="5522913"/>
          <p14:tracePt t="151219" x="3094038" y="5522913"/>
          <p14:tracePt t="151236" x="3114675" y="5514975"/>
          <p14:tracePt t="151252" x="3122613" y="5514975"/>
          <p14:tracePt t="151269" x="3136900" y="5508625"/>
          <p14:tracePt t="151285" x="3151188" y="5508625"/>
          <p14:tracePt t="151302" x="3157538" y="5508625"/>
          <p14:tracePt t="151319" x="3171825" y="5508625"/>
          <p14:tracePt t="151353" x="3179763" y="5500688"/>
          <p14:tracePt t="151387" x="3194050" y="5500688"/>
          <p14:tracePt t="151403" x="3200400" y="5500688"/>
          <p14:tracePt t="151419" x="3214688" y="5500688"/>
          <p14:tracePt t="151436" x="3222625" y="5500688"/>
          <p14:tracePt t="151451" x="3228975" y="5500688"/>
          <p14:tracePt t="151468" x="3236913" y="5500688"/>
          <p14:tracePt t="151485" x="3265488" y="5500688"/>
          <p14:tracePt t="151502" x="3286125" y="5500688"/>
          <p14:tracePt t="151519" x="3322638" y="5494338"/>
          <p14:tracePt t="151536" x="3343275" y="5494338"/>
          <p14:tracePt t="151552" x="3357563" y="5494338"/>
          <p14:tracePt t="151568" x="3400425" y="5494338"/>
          <p14:tracePt t="151585" x="3422650" y="5494338"/>
          <p14:tracePt t="151602" x="3443288" y="5494338"/>
          <p14:tracePt t="151621" x="3465513" y="5486400"/>
          <p14:tracePt t="151637" x="3494088" y="5486400"/>
          <p14:tracePt t="151654" x="3514725" y="5486400"/>
          <p14:tracePt t="151670" x="3543300" y="5486400"/>
          <p14:tracePt t="151687" x="3579813" y="5486400"/>
          <p14:tracePt t="151704" x="3614738" y="5480050"/>
          <p14:tracePt t="151720" x="3643313" y="5480050"/>
          <p14:tracePt t="151735" x="3665538" y="5472113"/>
          <p14:tracePt t="151752" x="3694113" y="5472113"/>
          <p14:tracePt t="151769" x="3751263" y="5472113"/>
          <p14:tracePt t="151785" x="3794125" y="5472113"/>
          <p14:tracePt t="151802" x="3836988" y="5480050"/>
          <p14:tracePt t="151819" x="3894138" y="5486400"/>
          <p14:tracePt t="151835" x="3922713" y="5486400"/>
          <p14:tracePt t="151852" x="3951288" y="5500688"/>
          <p14:tracePt t="151869" x="3971925" y="5500688"/>
          <p14:tracePt t="151885" x="3979863" y="5500688"/>
          <p14:tracePt t="151902" x="3994150" y="5500688"/>
          <p14:tracePt t="151920" x="4000500" y="5500688"/>
          <p14:tracePt t="151983" x="4014788" y="5500688"/>
          <p14:tracePt t="151990" x="4029075" y="5500688"/>
          <p14:tracePt t="152003" x="4037013" y="5500688"/>
          <p14:tracePt t="152020" x="4079875" y="5508625"/>
          <p14:tracePt t="152037" x="4094163" y="5508625"/>
          <p14:tracePt t="152052" x="4100513" y="5508625"/>
          <p14:tracePt t="152801" x="4100513" y="5514975"/>
          <p14:tracePt t="152826" x="4094163" y="5514975"/>
          <p14:tracePt t="152834" x="4086225" y="5522913"/>
          <p14:tracePt t="152842" x="4079875" y="5522913"/>
          <p14:tracePt t="152851" x="4065588" y="5529263"/>
          <p14:tracePt t="152870" x="4051300" y="5529263"/>
          <p14:tracePt t="152887" x="3994150" y="5529263"/>
          <p14:tracePt t="152903" x="3957638" y="5537200"/>
          <p14:tracePt t="152921" x="3922713" y="5551488"/>
          <p14:tracePt t="152935" x="3886200" y="5557838"/>
          <p14:tracePt t="152952" x="3865563" y="5557838"/>
          <p14:tracePt t="152970" x="3808413" y="5565775"/>
          <p14:tracePt t="152987" x="3736975" y="5565775"/>
          <p14:tracePt t="153002" x="3657600" y="5565775"/>
          <p14:tracePt t="153021" x="3543300" y="5572125"/>
          <p14:tracePt t="153036" x="3429000" y="5586413"/>
          <p14:tracePt t="153053" x="3300413" y="5594350"/>
          <p14:tracePt t="153069" x="3208338" y="5594350"/>
          <p14:tracePt t="153087" x="3122613" y="5594350"/>
          <p14:tracePt t="153102" x="3022600" y="5586413"/>
          <p14:tracePt t="153118" x="2900363" y="5565775"/>
          <p14:tracePt t="153137" x="2757488" y="5572125"/>
          <p14:tracePt t="153153" x="2686050" y="5572125"/>
          <p14:tracePt t="153169" x="2622550" y="5572125"/>
          <p14:tracePt t="153186" x="2543175" y="5572125"/>
          <p14:tracePt t="153202" x="2514600" y="5572125"/>
          <p14:tracePt t="153219" x="2493963" y="5572125"/>
          <p14:tracePt t="153235" x="2479675" y="5572125"/>
          <p14:tracePt t="153251" x="2451100" y="5572125"/>
          <p14:tracePt t="153269" x="2386013" y="5565775"/>
          <p14:tracePt t="153285" x="2314575" y="5557838"/>
          <p14:tracePt t="153302" x="2251075" y="5557838"/>
          <p14:tracePt t="153319" x="2165350" y="5543550"/>
          <p14:tracePt t="153337" x="2108200" y="5543550"/>
          <p14:tracePt t="153353" x="2085975" y="5543550"/>
          <p14:tracePt t="153370" x="2065338" y="5537200"/>
          <p14:tracePt t="153725" x="2071688" y="5537200"/>
          <p14:tracePt t="153766" x="2085975" y="5537200"/>
          <p14:tracePt t="153787" x="2093913" y="5537200"/>
          <p14:tracePt t="153795" x="2100263" y="5537200"/>
          <p14:tracePt t="153811" x="2108200" y="5537200"/>
          <p14:tracePt t="153826" x="2114550" y="5537200"/>
          <p14:tracePt t="153837" x="2122488" y="5537200"/>
          <p14:tracePt t="153853" x="2136775" y="5537200"/>
          <p14:tracePt t="153871" x="2157413" y="5529263"/>
          <p14:tracePt t="153888" x="2157413" y="5522913"/>
          <p14:tracePt t="153901" x="2165350" y="5522913"/>
          <p14:tracePt t="153919" x="2179638" y="5514975"/>
          <p14:tracePt t="153935" x="2179638" y="5508625"/>
          <p14:tracePt t="154138" x="2185988" y="5508625"/>
          <p14:tracePt t="154146" x="2185988" y="5500688"/>
          <p14:tracePt t="154170" x="2193925" y="5500688"/>
          <p14:tracePt t="154177" x="2200275" y="5500688"/>
          <p14:tracePt t="154191" x="2208213" y="5500688"/>
          <p14:tracePt t="154208" x="2214563" y="5500688"/>
          <p14:tracePt t="154232" x="2222500" y="5500688"/>
          <p14:tracePt t="154248" x="2228850" y="5500688"/>
          <p14:tracePt t="154278" x="2236788" y="5500688"/>
          <p14:tracePt t="154294" x="2243138" y="5500688"/>
          <p14:tracePt t="154303" x="2257425" y="5500688"/>
          <p14:tracePt t="154319" x="2265363" y="5500688"/>
          <p14:tracePt t="154328" x="2271713" y="5500688"/>
          <p14:tracePt t="154342" x="2279650" y="5500688"/>
          <p14:tracePt t="154356" x="2286000" y="5500688"/>
          <p14:tracePt t="154368" x="2293938" y="5500688"/>
          <p14:tracePt t="154384" x="2314575" y="5500688"/>
          <p14:tracePt t="154401" x="2328863" y="5500688"/>
          <p14:tracePt t="154418" x="2357438" y="5500688"/>
          <p14:tracePt t="154434" x="2379663" y="5500688"/>
          <p14:tracePt t="154451" x="2386013" y="5500688"/>
          <p14:tracePt t="154468" x="2393950" y="5500688"/>
          <p14:tracePt t="154485" x="2400300" y="5500688"/>
          <p14:tracePt t="154501" x="2408238" y="5500688"/>
          <p14:tracePt t="154518" x="2422525" y="5500688"/>
          <p14:tracePt t="154538" x="2428875" y="5500688"/>
          <p14:tracePt t="154552" x="2436813" y="5500688"/>
          <p14:tracePt t="154568" x="2451100" y="5500688"/>
          <p14:tracePt t="154586" x="2457450" y="5500688"/>
          <p14:tracePt t="154618" x="2471738" y="5500688"/>
          <p14:tracePt t="154634" x="2479675" y="5500688"/>
          <p14:tracePt t="154651" x="2500313" y="5500688"/>
          <p14:tracePt t="154667" x="2528888" y="5500688"/>
          <p14:tracePt t="154685" x="2543175" y="5500688"/>
          <p14:tracePt t="154701" x="2557463" y="5494338"/>
          <p14:tracePt t="154718" x="2565400" y="5494338"/>
          <p14:tracePt t="154734" x="2579688" y="5494338"/>
          <p14:tracePt t="154750" x="2586038" y="5494338"/>
          <p14:tracePt t="154767" x="2608263" y="5494338"/>
          <p14:tracePt t="154785" x="2628900" y="5494338"/>
          <p14:tracePt t="154801" x="2636838" y="5500688"/>
          <p14:tracePt t="154834" x="2651125" y="5500688"/>
          <p14:tracePt t="154851" x="2657475" y="5500688"/>
          <p14:tracePt t="154868" x="2671763" y="5500688"/>
          <p14:tracePt t="154887" x="2700338" y="5508625"/>
          <p14:tracePt t="154903" x="2728913" y="5508625"/>
          <p14:tracePt t="154919" x="2757488" y="5508625"/>
          <p14:tracePt t="154934" x="2771775" y="5514975"/>
          <p14:tracePt t="154951" x="2800350" y="5514975"/>
          <p14:tracePt t="154971" x="2808288" y="5514975"/>
          <p14:tracePt t="154986" x="2828925" y="5514975"/>
          <p14:tracePt t="155001" x="2851150" y="5514975"/>
          <p14:tracePt t="155017" x="2871788" y="5514975"/>
          <p14:tracePt t="155019" x="2879725" y="5514975"/>
          <p14:tracePt t="155034" x="2900363" y="5514975"/>
          <p14:tracePt t="155051" x="2914650" y="5514975"/>
          <p14:tracePt t="155071" x="2928938" y="5508625"/>
          <p14:tracePt t="155087" x="2965450" y="5508625"/>
          <p14:tracePt t="155101" x="2979738" y="5508625"/>
          <p14:tracePt t="155120" x="3008313" y="5508625"/>
          <p14:tracePt t="155135" x="3043238" y="5508625"/>
          <p14:tracePt t="155137" x="3065463" y="5508625"/>
          <p14:tracePt t="155151" x="3079750" y="5508625"/>
          <p14:tracePt t="155167" x="3094038" y="5508625"/>
          <p14:tracePt t="155169" x="3100388" y="5500688"/>
          <p14:tracePt t="155184" x="3122613" y="5500688"/>
          <p14:tracePt t="155201" x="3136900" y="5500688"/>
          <p14:tracePt t="155217" x="3165475" y="5500688"/>
          <p14:tracePt t="155234" x="3200400" y="5500688"/>
          <p14:tracePt t="155251" x="3236913" y="5500688"/>
          <p14:tracePt t="155268" x="3286125" y="5500688"/>
          <p14:tracePt t="155287" x="3322638" y="5500688"/>
          <p14:tracePt t="155304" x="3343275" y="5500688"/>
          <p14:tracePt t="155317" x="3357563" y="5500688"/>
          <p14:tracePt t="155334" x="3365500" y="5500688"/>
          <p14:tracePt t="155351" x="3386138" y="5500688"/>
          <p14:tracePt t="155367" x="3400425" y="5500688"/>
          <p14:tracePt t="155371" x="3414713" y="5500688"/>
          <p14:tracePt t="155388" x="3429000" y="5494338"/>
          <p14:tracePt t="155401" x="3436938" y="5486400"/>
          <p14:tracePt t="155417" x="3457575" y="5480050"/>
          <p14:tracePt t="155435" x="3479800" y="5472113"/>
          <p14:tracePt t="155452" x="3486150" y="5472113"/>
          <p14:tracePt t="155469" x="3508375" y="5472113"/>
          <p14:tracePt t="155486" x="3529013" y="5472113"/>
          <p14:tracePt t="155504" x="3557588" y="5472113"/>
          <p14:tracePt t="155519" x="3586163" y="5472113"/>
          <p14:tracePt t="155536" x="3600450" y="5472113"/>
          <p14:tracePt t="155552" x="3622675" y="5465763"/>
          <p14:tracePt t="155569" x="3636963" y="5465763"/>
          <p14:tracePt t="155584" x="3643313" y="5465763"/>
          <p14:tracePt t="155601" x="3657600" y="5465763"/>
          <p14:tracePt t="155617" x="3665538" y="5465763"/>
          <p14:tracePt t="155634" x="3671888" y="5465763"/>
          <p14:tracePt t="155651" x="3679825" y="5465763"/>
          <p14:tracePt t="155676" x="3686175" y="5465763"/>
          <p14:tracePt t="155692" x="3694113" y="5465763"/>
          <p14:tracePt t="155708" x="3708400" y="5465763"/>
          <p14:tracePt t="155724" x="3722688" y="5465763"/>
          <p14:tracePt t="155734" x="3736975" y="5465763"/>
          <p14:tracePt t="155751" x="3757613" y="5465763"/>
          <p14:tracePt t="155768" x="3765550" y="5465763"/>
          <p14:tracePt t="155784" x="3771900" y="5465763"/>
          <p14:tracePt t="155863" x="3779838" y="5480050"/>
          <p14:tracePt t="155872" x="3800475" y="5480050"/>
          <p14:tracePt t="155880" x="3814763" y="5480050"/>
          <p14:tracePt t="155888" x="3829050" y="5486400"/>
          <p14:tracePt t="155901" x="3836988" y="5486400"/>
          <p14:tracePt t="155917" x="3843338" y="5486400"/>
          <p14:tracePt t="156100" x="3851275" y="5486400"/>
          <p14:tracePt t="156167" x="3857625" y="5486400"/>
          <p14:tracePt t="156277" x="3865563" y="5486400"/>
          <p14:tracePt t="156374" x="3871913" y="5486400"/>
          <p14:tracePt t="157099" x="3871913" y="5494338"/>
          <p14:tracePt t="157123" x="3865563" y="5494338"/>
          <p14:tracePt t="157146" x="3851275" y="5494338"/>
          <p14:tracePt t="157155" x="3851275" y="5500688"/>
          <p14:tracePt t="157160" x="3843338" y="5500688"/>
          <p14:tracePt t="157176" x="3836988" y="5500688"/>
          <p14:tracePt t="157185" x="3829050" y="5500688"/>
          <p14:tracePt t="157200" x="3814763" y="5508625"/>
          <p14:tracePt t="157217" x="3800475" y="5522913"/>
          <p14:tracePt t="157234" x="3794125" y="5529263"/>
          <p14:tracePt t="157250" x="3779838" y="5529263"/>
          <p14:tracePt t="157267" x="3757613" y="5537200"/>
          <p14:tracePt t="157285" x="3743325" y="5537200"/>
          <p14:tracePt t="157302" x="3722688" y="5551488"/>
          <p14:tracePt t="157318" x="3700463" y="5551488"/>
          <p14:tracePt t="157335" x="3665538" y="5557838"/>
          <p14:tracePt t="157352" x="3657600" y="5557838"/>
          <p14:tracePt t="157368" x="3643313" y="5565775"/>
          <p14:tracePt t="157385" x="3614738" y="5565775"/>
          <p14:tracePt t="157402" x="3594100" y="5572125"/>
          <p14:tracePt t="157418" x="3571875" y="5580063"/>
          <p14:tracePt t="157435" x="3543300" y="5586413"/>
          <p14:tracePt t="157451" x="3522663" y="5594350"/>
          <p14:tracePt t="157467" x="3486150" y="5600700"/>
          <p14:tracePt t="157483" x="3465513" y="5608638"/>
          <p14:tracePt t="157500" x="3436938" y="5614988"/>
          <p14:tracePt t="157517" x="3400425" y="5637213"/>
          <p14:tracePt t="157533" x="3357563" y="5637213"/>
          <p14:tracePt t="157534" x="3328988" y="5651500"/>
          <p14:tracePt t="157550" x="3271838" y="5657850"/>
          <p14:tracePt t="157567" x="3194050" y="5657850"/>
          <p14:tracePt t="157584" x="3057525" y="5657850"/>
          <p14:tracePt t="157600" x="2914650" y="5672138"/>
          <p14:tracePt t="157617" x="2828925" y="5672138"/>
          <p14:tracePt t="157633" x="2736850" y="5680075"/>
          <p14:tracePt t="157650" x="2636838" y="5680075"/>
          <p14:tracePt t="157667" x="2593975" y="5680075"/>
          <p14:tracePt t="157684" x="2543175" y="5680075"/>
          <p14:tracePt t="157700" x="2508250" y="5686425"/>
          <p14:tracePt t="157717" x="2436813" y="5700713"/>
          <p14:tracePt t="157733" x="2351088" y="5700713"/>
          <p14:tracePt t="157750" x="2293938" y="5700713"/>
          <p14:tracePt t="157767" x="2185988" y="5700713"/>
          <p14:tracePt t="157784" x="2079625" y="5715000"/>
          <p14:tracePt t="157801" x="1971675" y="5715000"/>
          <p14:tracePt t="157818" x="1928813" y="5715000"/>
          <p14:tracePt t="157835" x="1885950" y="5708650"/>
          <p14:tracePt t="157852" x="1857375" y="5708650"/>
          <p14:tracePt t="157867" x="1814513" y="5700713"/>
          <p14:tracePt t="157884" x="1793875" y="5700713"/>
          <p14:tracePt t="157888" x="1785938" y="5700713"/>
          <p14:tracePt t="157901" x="1757363" y="5694363"/>
          <p14:tracePt t="157917" x="1743075" y="5694363"/>
          <p14:tracePt t="157934" x="1736725" y="5694363"/>
          <p14:tracePt t="157951" x="1722438" y="5694363"/>
          <p14:tracePt t="157967" x="1714500" y="5694363"/>
          <p14:tracePt t="158302" x="1736725" y="5694363"/>
          <p14:tracePt t="158310" x="1751013" y="5694363"/>
          <p14:tracePt t="158318" x="1771650" y="5694363"/>
          <p14:tracePt t="158334" x="1808163" y="5694363"/>
          <p14:tracePt t="158353" x="1857375" y="5694363"/>
          <p14:tracePt t="158370" x="1900238" y="5694363"/>
          <p14:tracePt t="158375" x="1928813" y="5694363"/>
          <p14:tracePt t="158387" x="1965325" y="5700713"/>
          <p14:tracePt t="158403" x="1993900" y="5700713"/>
          <p14:tracePt t="158418" x="2028825" y="5700713"/>
          <p14:tracePt t="158435" x="2051050" y="5700713"/>
          <p14:tracePt t="158451" x="2071688" y="5700713"/>
          <p14:tracePt t="158468" x="2100263" y="5700713"/>
          <p14:tracePt t="158485" x="2136775" y="5700713"/>
          <p14:tracePt t="158502" x="2157413" y="5700713"/>
          <p14:tracePt t="158520" x="2179638" y="5700713"/>
          <p14:tracePt t="158537" x="2193925" y="5694363"/>
          <p14:tracePt t="158553" x="2228850" y="5686425"/>
          <p14:tracePt t="158570" x="2251075" y="5686425"/>
          <p14:tracePt t="158587" x="2279650" y="5686425"/>
          <p14:tracePt t="158603" x="2314575" y="5686425"/>
          <p14:tracePt t="158618" x="2336800" y="5686425"/>
          <p14:tracePt t="158635" x="2357438" y="5686425"/>
          <p14:tracePt t="158653" x="2386013" y="5686425"/>
          <p14:tracePt t="158668" x="2408238" y="5686425"/>
          <p14:tracePt t="158685" x="2414588" y="5680075"/>
          <p14:tracePt t="158702" x="2451100" y="5680075"/>
          <p14:tracePt t="158719" x="2465388" y="5672138"/>
          <p14:tracePt t="158737" x="2500313" y="5672138"/>
          <p14:tracePt t="158754" x="2522538" y="5672138"/>
          <p14:tracePt t="158771" x="2557463" y="5672138"/>
          <p14:tracePt t="158787" x="2579688" y="5672138"/>
          <p14:tracePt t="158803" x="2614613" y="5672138"/>
          <p14:tracePt t="158819" x="2651125" y="5672138"/>
          <p14:tracePt t="158836" x="2686050" y="5665788"/>
          <p14:tracePt t="158855" x="2743200" y="5665788"/>
          <p14:tracePt t="158871" x="2765425" y="5665788"/>
          <p14:tracePt t="158887" x="2794000" y="5665788"/>
          <p14:tracePt t="158903" x="2822575" y="5665788"/>
          <p14:tracePt t="158921" x="2843213" y="5665788"/>
          <p14:tracePt t="158939" x="2871788" y="5665788"/>
          <p14:tracePt t="158954" x="2894013" y="5657850"/>
          <p14:tracePt t="158970" x="2908300" y="5657850"/>
          <p14:tracePt t="158987" x="2965450" y="5657850"/>
          <p14:tracePt t="159003" x="2979738" y="5657850"/>
          <p14:tracePt t="159019" x="3014663" y="5651500"/>
          <p14:tracePt t="159036" x="3057525" y="5651500"/>
          <p14:tracePt t="159053" x="3100388" y="5651500"/>
          <p14:tracePt t="159070" x="3122613" y="5651500"/>
          <p14:tracePt t="159086" x="3151188" y="5657850"/>
          <p14:tracePt t="159103" x="3179763" y="5657850"/>
          <p14:tracePt t="159121" x="3228975" y="5657850"/>
          <p14:tracePt t="159138" x="3265488" y="5657850"/>
          <p14:tracePt t="159155" x="3300413" y="5657850"/>
          <p14:tracePt t="159170" x="3314700" y="5657850"/>
          <p14:tracePt t="159187" x="3343275" y="5657850"/>
          <p14:tracePt t="159203" x="3357563" y="5657850"/>
          <p14:tracePt t="159220" x="3365500" y="5657850"/>
          <p14:tracePt t="159238" x="3422650" y="5657850"/>
          <p14:tracePt t="159255" x="3429000" y="5657850"/>
          <p14:tracePt t="159272" x="3465513" y="5657850"/>
          <p14:tracePt t="159289" x="3486150" y="5657850"/>
          <p14:tracePt t="159306" x="3514725" y="5657850"/>
          <p14:tracePt t="159339" x="3529013" y="5657850"/>
          <p14:tracePt t="159381" x="3536950" y="5657850"/>
          <p14:tracePt t="159391" x="3543300" y="5657850"/>
          <p14:tracePt t="159404" x="3557588" y="5657850"/>
          <p14:tracePt t="159420" x="3594100" y="5657850"/>
          <p14:tracePt t="159437" x="3622675" y="5657850"/>
          <p14:tracePt t="159454" x="3643313" y="5657850"/>
          <p14:tracePt t="159471" x="3651250" y="5657850"/>
          <p14:tracePt t="159487" x="3679825" y="5657850"/>
          <p14:tracePt t="159504" x="3700463" y="5657850"/>
          <p14:tracePt t="159521" x="3722688" y="5657850"/>
          <p14:tracePt t="159540" x="3743325" y="5657850"/>
          <p14:tracePt t="159556" x="3771900" y="5657850"/>
          <p14:tracePt t="159573" x="3814763" y="5665788"/>
          <p14:tracePt t="159590" x="3851275" y="5665788"/>
          <p14:tracePt t="159605" x="3871913" y="5665788"/>
          <p14:tracePt t="159621" x="3879850" y="5665788"/>
          <p14:tracePt t="159638" x="3886200" y="5672138"/>
          <p14:tracePt t="159654" x="3894138" y="5672138"/>
          <p14:tracePt t="159671" x="3908425" y="5672138"/>
          <p14:tracePt t="159689" x="3914775" y="5672138"/>
          <p14:tracePt t="159704" x="3922713" y="5672138"/>
          <p14:tracePt t="160169" x="3914775" y="5672138"/>
          <p14:tracePt t="160176" x="3894138" y="5672138"/>
          <p14:tracePt t="160189" x="3886200" y="5680075"/>
          <p14:tracePt t="160206" x="3857625" y="5686425"/>
          <p14:tracePt t="160222" x="3814763" y="5694363"/>
          <p14:tracePt t="160239" x="3800475" y="5700713"/>
          <p14:tracePt t="160382" x="3794125" y="5700713"/>
          <p14:tracePt t="160395" x="3786188" y="5700713"/>
          <p14:tracePt t="160466" x="3779838" y="5700713"/>
          <p14:tracePt t="160474" x="3771900" y="5700713"/>
          <p14:tracePt t="160504" x="3765550" y="5700713"/>
          <p14:tracePt t="160512" x="3757613" y="5700713"/>
          <p14:tracePt t="160525" x="3751263" y="5700713"/>
          <p14:tracePt t="160542" x="3743325" y="5700713"/>
          <p14:tracePt t="160559" x="3714750" y="5708650"/>
          <p14:tracePt t="160575" x="3700463" y="5715000"/>
          <p14:tracePt t="160593" x="3679825" y="5715000"/>
          <p14:tracePt t="160608" x="3651250" y="5708650"/>
          <p14:tracePt t="160625" x="3622675" y="5708650"/>
          <p14:tracePt t="160640" x="3586163" y="5708650"/>
          <p14:tracePt t="160657" x="3543300" y="5708650"/>
          <p14:tracePt t="160673" x="3500438" y="5708650"/>
          <p14:tracePt t="160675" x="3479800" y="5708650"/>
          <p14:tracePt t="160692" x="3422650" y="5708650"/>
          <p14:tracePt t="160708" x="3400425" y="5708650"/>
          <p14:tracePt t="160724" x="3386138" y="5708650"/>
          <p14:tracePt t="160741" x="3365500" y="5708650"/>
          <p14:tracePt t="160757" x="3357563" y="5708650"/>
          <p14:tracePt t="160774" x="3343275" y="5715000"/>
          <p14:tracePt t="160793" x="3265488" y="5715000"/>
          <p14:tracePt t="160808" x="3214688" y="5722938"/>
          <p14:tracePt t="160824" x="3165475" y="5729288"/>
          <p14:tracePt t="160841" x="3108325" y="5737225"/>
          <p14:tracePt t="160857" x="3022600" y="5737225"/>
          <p14:tracePt t="160874" x="2928938" y="5737225"/>
          <p14:tracePt t="160891" x="2836863" y="5729288"/>
          <p14:tracePt t="160907" x="2736850" y="5729288"/>
          <p14:tracePt t="160925" x="2600325" y="5729288"/>
          <p14:tracePt t="160943" x="2500313" y="5729288"/>
          <p14:tracePt t="160959" x="2422525" y="5729288"/>
          <p14:tracePt t="160976" x="2365375" y="5737225"/>
          <p14:tracePt t="160993" x="2328863" y="5737225"/>
          <p14:tracePt t="161007" x="2271713" y="5743575"/>
          <p14:tracePt t="161024" x="2228850" y="5743575"/>
          <p14:tracePt t="161045" x="2185988" y="5743575"/>
          <p14:tracePt t="161058" x="2143125" y="5743575"/>
          <p14:tracePt t="161075" x="2071688" y="5743575"/>
          <p14:tracePt t="161091" x="1979613" y="5743575"/>
          <p14:tracePt t="161110" x="1914525" y="5743575"/>
          <p14:tracePt t="161125" x="1828800" y="5757863"/>
          <p14:tracePt t="161142" x="1785938" y="5765800"/>
          <p14:tracePt t="161159" x="1771650" y="5772150"/>
          <p14:tracePt t="161419" x="1785938" y="5772150"/>
          <p14:tracePt t="161427" x="1800225" y="5772150"/>
          <p14:tracePt t="161435" x="1800225" y="5780088"/>
          <p14:tracePt t="161444" x="1808163" y="5780088"/>
          <p14:tracePt t="161460" x="1822450" y="5786438"/>
          <p14:tracePt t="161476" x="1828800" y="5794375"/>
          <p14:tracePt t="161492" x="1843088" y="5808663"/>
          <p14:tracePt t="161509" x="1865313" y="5822950"/>
          <p14:tracePt t="161527" x="1885950" y="5837238"/>
          <p14:tracePt t="161543" x="1900238" y="5865813"/>
          <p14:tracePt t="161560" x="1908175" y="5865813"/>
          <p14:tracePt t="161578" x="1914525" y="5872163"/>
          <p14:tracePt t="161598" x="1943100" y="5886450"/>
          <p14:tracePt t="161611" x="1951038" y="5886450"/>
          <p14:tracePt t="161627" x="1957388" y="5894388"/>
          <p14:tracePt t="161662" x="1965325" y="5900738"/>
          <p14:tracePt t="161685" x="1971675" y="5900738"/>
          <p14:tracePt t="161702" x="1979613" y="5908675"/>
          <p14:tracePt t="161715" x="1993900" y="5908675"/>
          <p14:tracePt t="161728" x="2000250" y="5915025"/>
          <p14:tracePt t="161745" x="2028825" y="5915025"/>
          <p14:tracePt t="161761" x="2057400" y="5915025"/>
          <p14:tracePt t="161778" x="2079625" y="5915025"/>
          <p14:tracePt t="161794" x="2108200" y="5915025"/>
          <p14:tracePt t="161810" x="2136775" y="5915025"/>
          <p14:tracePt t="161827" x="2157413" y="5915025"/>
          <p14:tracePt t="161843" x="2165350" y="5915025"/>
          <p14:tracePt t="161860" x="2179638" y="5922963"/>
          <p14:tracePt t="161887" x="2185988" y="5929313"/>
          <p14:tracePt t="161951" x="2185988" y="5937250"/>
          <p14:tracePt t="161959" x="2185988" y="5943600"/>
          <p14:tracePt t="161964" x="2185988" y="5957888"/>
          <p14:tracePt t="161978" x="2185988" y="5965825"/>
          <p14:tracePt t="161995" x="2185988" y="6008688"/>
          <p14:tracePt t="162011" x="2185988" y="6043613"/>
          <p14:tracePt t="162027" x="2185988" y="6072188"/>
          <p14:tracePt t="162044" x="2185988" y="6086475"/>
          <p14:tracePt t="162060" x="2185988" y="6100763"/>
          <p14:tracePt t="162078" x="2185988" y="6115050"/>
          <p14:tracePt t="162095" x="2185988" y="6129338"/>
          <p14:tracePt t="162113" x="2193925" y="6157913"/>
          <p14:tracePt t="162129" x="2208213" y="6194425"/>
          <p14:tracePt t="162146" x="2208213" y="6208713"/>
          <p14:tracePt t="162161" x="2208213" y="6215063"/>
          <p14:tracePt t="162179" x="2208213" y="6223000"/>
          <p14:tracePt t="162194" x="2208213" y="6229350"/>
          <p14:tracePt t="162270" x="2208213" y="6237288"/>
          <p14:tracePt t="162300" x="2208213" y="6243638"/>
          <p14:tracePt t="162349" x="2208213" y="6251575"/>
          <p14:tracePt t="162372" x="2208213" y="6257925"/>
          <p14:tracePt t="162380" x="2208213" y="6265863"/>
          <p14:tracePt t="162395" x="2208213" y="6272213"/>
          <p14:tracePt t="162409" x="2208213" y="6280150"/>
          <p14:tracePt t="162426" x="2208213" y="6286500"/>
          <p14:tracePt t="162434" x="2214563" y="6286500"/>
          <p14:tracePt t="162450" x="2214563" y="6294438"/>
          <p14:tracePt t="162465" x="2214563" y="6300788"/>
          <p14:tracePt t="162568" x="2214563" y="6308725"/>
          <p14:tracePt t="162586" x="2214563" y="6315075"/>
          <p14:tracePt t="162974" x="2214563" y="6323013"/>
          <p14:tracePt t="162982" x="2214563" y="6343650"/>
          <p14:tracePt t="162989" x="2214563" y="6357938"/>
          <p14:tracePt t="162997" x="2214563" y="6372225"/>
          <p14:tracePt t="163013" x="2214563" y="6400800"/>
          <p14:tracePt t="163029" x="2222500" y="6429375"/>
          <p14:tracePt t="163048" x="2222500" y="6472238"/>
          <p14:tracePt t="163063" x="2222500" y="6494463"/>
          <p14:tracePt t="163064" x="2222500" y="6500813"/>
          <p14:tracePt t="163080" x="2222500" y="6523038"/>
          <p14:tracePt t="163096" x="2214563" y="6543675"/>
          <p14:tracePt t="163114" x="2214563" y="6557963"/>
          <p14:tracePt t="163130" x="2214563" y="6572250"/>
          <p14:tracePt t="163147" x="2214563" y="6586538"/>
          <p14:tracePt t="163163" x="2214563" y="6594475"/>
          <p14:tracePt t="163180" x="2208213" y="6608763"/>
          <p14:tracePt t="163197" x="2208213" y="6615113"/>
          <p14:tracePt t="163215" x="2208213" y="6623050"/>
          <p14:tracePt t="166670" x="2214563" y="6623050"/>
          <p14:tracePt t="166677" x="2222500" y="6623050"/>
          <p14:tracePt t="166689" x="2243138" y="6623050"/>
          <p14:tracePt t="166705" x="2279650" y="6623050"/>
          <p14:tracePt t="166722" x="2351088" y="6629400"/>
          <p14:tracePt t="166739" x="2393950" y="6629400"/>
          <p14:tracePt t="166757" x="2465388" y="6629400"/>
          <p14:tracePt t="166774" x="2551113" y="6643688"/>
          <p14:tracePt t="166791" x="2665413" y="6643688"/>
          <p14:tracePt t="166806" x="2714625" y="6643688"/>
          <p14:tracePt t="166822" x="2800350" y="6657975"/>
          <p14:tracePt t="166838" x="2936875" y="6665913"/>
          <p14:tracePt t="166856" x="2986088" y="6665913"/>
          <p14:tracePt t="166873" x="3079750" y="6672263"/>
          <p14:tracePt t="166876" x="3128963" y="6680200"/>
          <p14:tracePt t="166890" x="3165475" y="6680200"/>
          <p14:tracePt t="166907" x="3222625" y="6680200"/>
          <p14:tracePt t="166924" x="3279775" y="6680200"/>
          <p14:tracePt t="166939" x="3328988" y="6680200"/>
          <p14:tracePt t="166960" x="3357563" y="6686550"/>
          <p14:tracePt t="166972" x="3386138" y="6686550"/>
          <p14:tracePt t="166989" x="3414713" y="6686550"/>
          <p14:tracePt t="167007" x="3443288" y="6686550"/>
          <p14:tracePt t="167025" x="3457575" y="6686550"/>
          <p14:tracePt t="167041" x="3479800" y="6686550"/>
          <p14:tracePt t="167056" x="3486150" y="6686550"/>
          <p14:tracePt t="167073" x="3529013" y="6686550"/>
          <p14:tracePt t="167089" x="3551238" y="6686550"/>
          <p14:tracePt t="167106" x="3571875" y="6680200"/>
          <p14:tracePt t="167123" x="3600450" y="6680200"/>
          <p14:tracePt t="167139" x="3622675" y="6680200"/>
          <p14:tracePt t="167156" x="3629025" y="6680200"/>
          <p14:tracePt t="167173" x="3643313" y="6680200"/>
          <p14:tracePt t="168246" x="3643313" y="6672263"/>
          <p14:tracePt t="168254" x="3643313" y="6600825"/>
          <p14:tracePt t="168263" x="3636963" y="6529388"/>
          <p14:tracePt t="168277" x="3614738" y="6386513"/>
          <p14:tracePt t="168294" x="3571875" y="6257925"/>
          <p14:tracePt t="168311" x="3514725" y="6172200"/>
          <p14:tracePt t="168327" x="3436938" y="6100763"/>
          <p14:tracePt t="168345" x="3379788" y="6022975"/>
          <p14:tracePt t="168361" x="3314700" y="5900738"/>
          <p14:tracePt t="168377" x="3279775" y="5808663"/>
          <p14:tracePt t="168394" x="3251200" y="5751513"/>
          <p14:tracePt t="168410" x="3208338" y="5686425"/>
          <p14:tracePt t="168426" x="3194050" y="5622925"/>
          <p14:tracePt t="168443" x="3171825" y="5551488"/>
          <p14:tracePt t="168461" x="3171825" y="5472113"/>
          <p14:tracePt t="168478" x="3171825" y="5408613"/>
          <p14:tracePt t="168495" x="3186113" y="5243513"/>
          <p14:tracePt t="168511" x="3200400" y="5122863"/>
          <p14:tracePt t="168527" x="3222625" y="4951413"/>
          <p14:tracePt t="168544" x="3265488" y="4751388"/>
          <p14:tracePt t="168560" x="3279775" y="4594225"/>
          <p14:tracePt t="168576" x="3279775" y="4422775"/>
          <p14:tracePt t="168593" x="3279775" y="4265613"/>
          <p14:tracePt t="168610" x="3294063" y="4129088"/>
          <p14:tracePt t="168627" x="3343275" y="3808413"/>
          <p14:tracePt t="168643" x="3379788" y="3514725"/>
          <p14:tracePt t="168660" x="3408363" y="3194050"/>
          <p14:tracePt t="168677" x="3436938" y="2951163"/>
          <p14:tracePt t="168694" x="3457575" y="2736850"/>
          <p14:tracePt t="168710" x="3465513" y="2586038"/>
          <p14:tracePt t="168727" x="3465513" y="2543175"/>
          <p14:tracePt t="168745" x="3465513" y="2500313"/>
          <p14:tracePt t="169168" x="3451225" y="2500313"/>
          <p14:tracePt t="169182" x="3414713" y="2500313"/>
          <p14:tracePt t="169190" x="3394075" y="2500313"/>
          <p14:tracePt t="169198" x="3386138" y="2500313"/>
          <p14:tracePt t="169212" x="3300413" y="2500313"/>
          <p14:tracePt t="169229" x="3222625" y="2528888"/>
          <p14:tracePt t="169246" x="3165475" y="2528888"/>
          <p14:tracePt t="169263" x="3157538" y="2536825"/>
          <p14:tracePt t="169280" x="3151188" y="2536825"/>
          <p14:tracePt t="169785" x="3151188" y="2543175"/>
          <p14:tracePt t="169794" x="3157538" y="2543175"/>
          <p14:tracePt t="169801" x="3179763" y="2551113"/>
          <p14:tracePt t="169815" x="3214688" y="2551113"/>
          <p14:tracePt t="169829" x="3265488" y="2551113"/>
          <p14:tracePt t="169846" x="3336925" y="2551113"/>
          <p14:tracePt t="169863" x="3408363" y="2551113"/>
          <p14:tracePt t="169881" x="3471863" y="2551113"/>
          <p14:tracePt t="169886" x="3500438" y="2551113"/>
          <p14:tracePt t="169898" x="3522663" y="2551113"/>
          <p14:tracePt t="169914" x="3586163" y="2543175"/>
          <p14:tracePt t="169931" x="3665538" y="2536825"/>
          <p14:tracePt t="169948" x="3736975" y="2528888"/>
          <p14:tracePt t="169964" x="3829050" y="2514600"/>
          <p14:tracePt t="169981" x="3937000" y="2508250"/>
          <p14:tracePt t="169998" x="4014788" y="2493963"/>
          <p14:tracePt t="170015" x="4094163" y="2486025"/>
          <p14:tracePt t="170031" x="4151313" y="2486025"/>
          <p14:tracePt t="170046" x="4194175" y="2486025"/>
          <p14:tracePt t="170049" x="4214813" y="2486025"/>
          <p14:tracePt t="170065" x="4279900" y="2486025"/>
          <p14:tracePt t="170082" x="4322763" y="2486025"/>
          <p14:tracePt t="170098" x="4371975" y="2486025"/>
          <p14:tracePt t="170115" x="4479925" y="2443163"/>
          <p14:tracePt t="170132" x="4572000" y="2443163"/>
          <p14:tracePt t="170148" x="4672013" y="2422525"/>
          <p14:tracePt t="170166" x="4800600" y="2422525"/>
          <p14:tracePt t="170181" x="4865688" y="2408238"/>
          <p14:tracePt t="170198" x="4922838" y="2400300"/>
          <p14:tracePt t="170214" x="4994275" y="2386013"/>
          <p14:tracePt t="170230" x="5043488" y="2365375"/>
          <p14:tracePt t="170247" x="5129213" y="2328863"/>
          <p14:tracePt t="170264" x="5151438" y="2300288"/>
          <p14:tracePt t="170280" x="5208588" y="2286000"/>
          <p14:tracePt t="170297" x="5237163" y="2265363"/>
          <p14:tracePt t="170314" x="5272088" y="2257425"/>
          <p14:tracePt t="170316" x="5286375" y="2257425"/>
          <p14:tracePt t="170331" x="5294313" y="2257425"/>
          <p14:tracePt t="170347" x="5300663" y="2257425"/>
          <p14:tracePt t="170364" x="5308600" y="2257425"/>
          <p14:tracePt t="170800" x="5314950" y="2271713"/>
          <p14:tracePt t="170808" x="5343525" y="2314575"/>
          <p14:tracePt t="170816" x="5380038" y="2351088"/>
          <p14:tracePt t="170831" x="5437188" y="2408238"/>
          <p14:tracePt t="170848" x="5522913" y="2471738"/>
          <p14:tracePt t="170865" x="5600700" y="2528888"/>
          <p14:tracePt t="170884" x="5657850" y="2586038"/>
          <p14:tracePt t="170889" x="5680075" y="2614613"/>
          <p14:tracePt t="170899" x="5700713" y="2636838"/>
          <p14:tracePt t="170915" x="5743575" y="2708275"/>
          <p14:tracePt t="170932" x="5772150" y="2765425"/>
          <p14:tracePt t="170949" x="5794375" y="2808288"/>
          <p14:tracePt t="170966" x="5815013" y="2843213"/>
          <p14:tracePt t="170982" x="5843588" y="2886075"/>
          <p14:tracePt t="170999" x="5872163" y="2943225"/>
          <p14:tracePt t="171015" x="5915025" y="3000375"/>
          <p14:tracePt t="171034" x="5957888" y="3065463"/>
          <p14:tracePt t="171051" x="5994400" y="3100388"/>
          <p14:tracePt t="171067" x="6057900" y="3151188"/>
          <p14:tracePt t="171084" x="6086475" y="3208338"/>
          <p14:tracePt t="171101" x="6137275" y="3243263"/>
          <p14:tracePt t="171117" x="6157913" y="3308350"/>
          <p14:tracePt t="171133" x="6194425" y="3357563"/>
          <p14:tracePt t="171149" x="6208713" y="3408363"/>
          <p14:tracePt t="171166" x="6243638" y="3457575"/>
          <p14:tracePt t="171183" x="6272213" y="3500438"/>
          <p14:tracePt t="171199" x="6323013" y="3565525"/>
          <p14:tracePt t="171216" x="6372225" y="3651250"/>
          <p14:tracePt t="171233" x="6423025" y="3722688"/>
          <p14:tracePt t="171251" x="6480175" y="3771900"/>
          <p14:tracePt t="171267" x="6580188" y="3865563"/>
          <p14:tracePt t="171284" x="6608763" y="3908425"/>
          <p14:tracePt t="171301" x="6637338" y="3943350"/>
          <p14:tracePt t="171318" x="6643688" y="3957638"/>
          <p14:tracePt t="171335" x="6651625" y="3965575"/>
          <p14:tracePt t="171351" x="6672263" y="3979863"/>
          <p14:tracePt t="171366" x="6680200" y="4008438"/>
          <p14:tracePt t="171383" x="6700838" y="4043363"/>
          <p14:tracePt t="171387" x="6723063" y="4065588"/>
          <p14:tracePt t="171400" x="6737350" y="4079875"/>
          <p14:tracePt t="171416" x="6737350" y="4094163"/>
          <p14:tracePt t="171433" x="6751638" y="4122738"/>
          <p14:tracePt t="171450" x="6765925" y="4129088"/>
          <p14:tracePt t="171467" x="6765925" y="4151313"/>
          <p14:tracePt t="171483" x="6786563" y="4171950"/>
          <p14:tracePt t="171502" x="6800850" y="4200525"/>
          <p14:tracePt t="171518" x="6815138" y="4214813"/>
          <p14:tracePt t="171535" x="6823075" y="4229100"/>
          <p14:tracePt t="171552" x="6829425" y="4237038"/>
          <p14:tracePt t="171585" x="6829425" y="4243388"/>
          <p14:tracePt t="171603" x="6843713" y="4257675"/>
          <p14:tracePt t="171636" x="6851650" y="4271963"/>
          <p14:tracePt t="171652" x="6858000" y="4271963"/>
          <p14:tracePt t="171669" x="6865938" y="4279900"/>
          <p14:tracePt t="171684" x="6872288" y="4286250"/>
          <p14:tracePt t="171701" x="6886575" y="4300538"/>
          <p14:tracePt t="171717" x="6886575" y="4308475"/>
          <p14:tracePt t="171734" x="6900863" y="4314825"/>
          <p14:tracePt t="171751" x="6915150" y="4322763"/>
          <p14:tracePt t="171771" x="6923088" y="4322763"/>
          <p14:tracePt t="171785" x="6929438" y="4329113"/>
          <p14:tracePt t="171807" x="6937375" y="4337050"/>
          <p14:tracePt t="171818" x="6943725" y="4337050"/>
          <p14:tracePt t="171834" x="6951663" y="4343400"/>
          <p14:tracePt t="171868" x="6958013" y="4351338"/>
          <p14:tracePt t="171885" x="6980238" y="4357688"/>
          <p14:tracePt t="171903" x="6994525" y="4365625"/>
          <p14:tracePt t="171917" x="7015163" y="4379913"/>
          <p14:tracePt t="171935" x="7037388" y="4386263"/>
          <p14:tracePt t="171952" x="7065963" y="4394200"/>
          <p14:tracePt t="171968" x="7094538" y="4394200"/>
          <p14:tracePt t="171985" x="7108825" y="4394200"/>
          <p14:tracePt t="172001" x="7123113" y="4394200"/>
          <p14:tracePt t="172020" x="7129463" y="4394200"/>
          <p14:tracePt t="172037" x="7137400" y="4400550"/>
          <p14:tracePt t="172053" x="7151688" y="4408488"/>
          <p14:tracePt t="172068" x="7158038" y="4408488"/>
          <p14:tracePt t="172086" x="7172325" y="4414838"/>
          <p14:tracePt t="172103" x="7180263" y="4429125"/>
          <p14:tracePt t="172118" x="7186613" y="4429125"/>
          <p14:tracePt t="172307" x="7186613" y="4437063"/>
          <p14:tracePt t="172324" x="7186613" y="4443413"/>
          <p14:tracePt t="172354" x="7186613" y="4451350"/>
          <p14:tracePt t="172370" x="7186613" y="4457700"/>
          <p14:tracePt t="172378" x="7180263" y="4457700"/>
          <p14:tracePt t="172386" x="7180263" y="4465638"/>
          <p14:tracePt t="172402" x="7172325" y="4465638"/>
          <p14:tracePt t="172419" x="7165975" y="4465638"/>
          <p14:tracePt t="172435" x="7158038" y="4471988"/>
          <p14:tracePt t="172452" x="7151688" y="4479925"/>
          <p14:tracePt t="172469" x="7137400" y="4486275"/>
          <p14:tracePt t="172486" x="7129463" y="4494213"/>
          <p14:tracePt t="172503" x="7108825" y="4508500"/>
          <p14:tracePt t="172519" x="7094538" y="4508500"/>
          <p14:tracePt t="172536" x="7058025" y="4522788"/>
          <p14:tracePt t="172553" x="7037388" y="4522788"/>
          <p14:tracePt t="172569" x="7008813" y="4522788"/>
          <p14:tracePt t="172587" x="6965950" y="4529138"/>
          <p14:tracePt t="172603" x="6943725" y="4537075"/>
          <p14:tracePt t="172619" x="6908800" y="4537075"/>
          <p14:tracePt t="172636" x="6880225" y="4537075"/>
          <p14:tracePt t="172653" x="6837363" y="4543425"/>
          <p14:tracePt t="172670" x="6772275" y="4543425"/>
          <p14:tracePt t="172686" x="6672263" y="4543425"/>
          <p14:tracePt t="172703" x="6608763" y="4551363"/>
          <p14:tracePt t="172721" x="6537325" y="4551363"/>
          <p14:tracePt t="172738" x="6480175" y="4551363"/>
          <p14:tracePt t="172755" x="6394450" y="4551363"/>
          <p14:tracePt t="172771" x="6315075" y="4565650"/>
          <p14:tracePt t="172788" x="6237288" y="4565650"/>
          <p14:tracePt t="172803" x="6157913" y="4565650"/>
          <p14:tracePt t="172822" x="6057900" y="4565650"/>
          <p14:tracePt t="172838" x="5972175" y="4565650"/>
          <p14:tracePt t="172856" x="5900738" y="4565650"/>
          <p14:tracePt t="172871" x="5880100" y="4565650"/>
          <p14:tracePt t="172887" x="5843588" y="4543425"/>
          <p14:tracePt t="172903" x="5808663" y="4537075"/>
          <p14:tracePt t="172937" x="5794375" y="4514850"/>
          <p14:tracePt t="172954" x="5751513" y="4494213"/>
          <p14:tracePt t="172957" x="5729288" y="4486275"/>
          <p14:tracePt t="172971" x="5665788" y="4471988"/>
          <p14:tracePt t="172987" x="5637213" y="4443413"/>
          <p14:tracePt t="173004" x="5608638" y="4429125"/>
          <p14:tracePt t="173021" x="5551488" y="4400550"/>
          <p14:tracePt t="173039" x="5514975" y="4379913"/>
          <p14:tracePt t="173055" x="5472113" y="4351338"/>
          <p14:tracePt t="173070" x="5443538" y="4329113"/>
          <p14:tracePt t="173087" x="5414963" y="4300538"/>
          <p14:tracePt t="173104" x="5372100" y="4237038"/>
          <p14:tracePt t="173121" x="5329238" y="4151313"/>
          <p14:tracePt t="173139" x="5286375" y="4086225"/>
          <p14:tracePt t="173156" x="5208588" y="4008438"/>
          <p14:tracePt t="173171" x="5137150" y="3951288"/>
          <p14:tracePt t="173187" x="5108575" y="3914775"/>
          <p14:tracePt t="173205" x="5072063" y="3865563"/>
          <p14:tracePt t="173221" x="5051425" y="3814763"/>
          <p14:tracePt t="173238" x="5029200" y="3751263"/>
          <p14:tracePt t="173254" x="5022850" y="3671888"/>
          <p14:tracePt t="173273" x="4994275" y="3636963"/>
          <p14:tracePt t="173289" x="4965700" y="3514725"/>
          <p14:tracePt t="173305" x="4943475" y="3400425"/>
          <p14:tracePt t="173306" x="4929188" y="3336925"/>
          <p14:tracePt t="173321" x="4900613" y="3228975"/>
          <p14:tracePt t="173338" x="4886325" y="3179763"/>
          <p14:tracePt t="173355" x="4865688" y="3094038"/>
          <p14:tracePt t="173371" x="4851400" y="3000375"/>
          <p14:tracePt t="173388" x="4837113" y="2879725"/>
          <p14:tracePt t="173405" x="4837113" y="2765425"/>
          <p14:tracePt t="173421" x="4829175" y="2643188"/>
          <p14:tracePt t="173423" x="4822825" y="2571750"/>
          <p14:tracePt t="173439" x="4808538" y="2436813"/>
          <p14:tracePt t="173455" x="4800600" y="2322513"/>
          <p14:tracePt t="173473" x="4786313" y="2222500"/>
          <p14:tracePt t="173490" x="4779963" y="2114550"/>
          <p14:tracePt t="173507" x="4772025" y="1971675"/>
          <p14:tracePt t="173522" x="4772025" y="1851025"/>
          <p14:tracePt t="173538" x="4779963" y="1736725"/>
          <p14:tracePt t="173555" x="4794250" y="1651000"/>
          <p14:tracePt t="173572" x="4822825" y="1571625"/>
          <p14:tracePt t="173573" x="4829175" y="1528763"/>
          <p14:tracePt t="173588" x="4829175" y="1479550"/>
          <p14:tracePt t="173605" x="4851400" y="1450975"/>
          <p14:tracePt t="173624" x="4886325" y="1408113"/>
          <p14:tracePt t="173640" x="4929188" y="1357313"/>
          <p14:tracePt t="173657" x="4994275" y="1265238"/>
          <p14:tracePt t="173674" x="5043488" y="1214438"/>
          <p14:tracePt t="173690" x="5100638" y="1165225"/>
          <p14:tracePt t="173707" x="5143500" y="1128713"/>
          <p14:tracePt t="173723" x="5186363" y="1122363"/>
          <p14:tracePt t="173739" x="5257800" y="1100138"/>
          <p14:tracePt t="173756" x="5365750" y="1079500"/>
          <p14:tracePt t="173773" x="5429250" y="1071563"/>
          <p14:tracePt t="173789" x="5514975" y="1057275"/>
          <p14:tracePt t="173806" x="5572125" y="1057275"/>
          <p14:tracePt t="173824" x="5700713" y="1065213"/>
          <p14:tracePt t="173841" x="5780088" y="1057275"/>
          <p14:tracePt t="173858" x="5843588" y="1028700"/>
          <p14:tracePt t="173873" x="5908675" y="993775"/>
          <p14:tracePt t="173876" x="5937250" y="979488"/>
          <p14:tracePt t="173891" x="6057900" y="979488"/>
          <p14:tracePt t="173908" x="6151563" y="979488"/>
          <p14:tracePt t="173925" x="6243638" y="1022350"/>
          <p14:tracePt t="173940" x="6365875" y="1050925"/>
          <p14:tracePt t="173957" x="6523038" y="1093788"/>
          <p14:tracePt t="173973" x="6657975" y="1128713"/>
          <p14:tracePt t="173989" x="6737350" y="1157288"/>
          <p14:tracePt t="174007" x="6823075" y="1185863"/>
          <p14:tracePt t="174024" x="6900863" y="1243013"/>
          <p14:tracePt t="174025" x="6965950" y="1293813"/>
          <p14:tracePt t="174041" x="7086600" y="1400175"/>
          <p14:tracePt t="174058" x="7223125" y="1514475"/>
          <p14:tracePt t="174075" x="7358063" y="1643063"/>
          <p14:tracePt t="174090" x="7437438" y="1714500"/>
          <p14:tracePt t="174107" x="7515225" y="1779588"/>
          <p14:tracePt t="174123" x="7566025" y="1836738"/>
          <p14:tracePt t="174140" x="7572375" y="1879600"/>
          <p14:tracePt t="174158" x="7608888" y="2014538"/>
          <p14:tracePt t="174174" x="7608888" y="2157413"/>
          <p14:tracePt t="174190" x="7623175" y="2293938"/>
          <p14:tracePt t="174207" x="7637463" y="2428875"/>
          <p14:tracePt t="174224" x="7643813" y="2543175"/>
          <p14:tracePt t="174240" x="7658100" y="2636838"/>
          <p14:tracePt t="174259" x="7672388" y="2751138"/>
          <p14:tracePt t="174275" x="7672388" y="2871788"/>
          <p14:tracePt t="174292" x="7672388" y="2994025"/>
          <p14:tracePt t="174309" x="7666038" y="3100388"/>
          <p14:tracePt t="174325" x="7651750" y="3222625"/>
          <p14:tracePt t="174343" x="7637463" y="3336925"/>
          <p14:tracePt t="174359" x="7629525" y="3443288"/>
          <p14:tracePt t="174374" x="7629525" y="3543300"/>
          <p14:tracePt t="174391" x="7615238" y="3657600"/>
          <p14:tracePt t="174409" x="7608888" y="3829050"/>
          <p14:tracePt t="174425" x="7600950" y="3900488"/>
          <p14:tracePt t="174442" x="7586663" y="3951288"/>
          <p14:tracePt t="174459" x="7580313" y="4000500"/>
          <p14:tracePt t="174476" x="7566025" y="4051300"/>
          <p14:tracePt t="174491" x="7537450" y="4086225"/>
          <p14:tracePt t="174508" x="7523163" y="4122738"/>
          <p14:tracePt t="174525" x="7486650" y="4165600"/>
          <p14:tracePt t="174541" x="7458075" y="4208463"/>
          <p14:tracePt t="174557" x="7423150" y="4257675"/>
          <p14:tracePt t="174574" x="7394575" y="4279900"/>
          <p14:tracePt t="174593" x="7366000" y="4300538"/>
          <p14:tracePt t="174610" x="7343775" y="4308475"/>
          <p14:tracePt t="174625" x="7315200" y="4314825"/>
          <p14:tracePt t="174641" x="7286625" y="4337050"/>
          <p14:tracePt t="174643" x="7272338" y="4337050"/>
          <p14:tracePt t="174658" x="7251700" y="4351338"/>
          <p14:tracePt t="174675" x="7215188" y="4365625"/>
          <p14:tracePt t="174691" x="7165975" y="4379913"/>
          <p14:tracePt t="174708" x="7129463" y="4386263"/>
          <p14:tracePt t="174725" x="7080250" y="4408488"/>
          <p14:tracePt t="174741" x="7043738" y="4408488"/>
          <p14:tracePt t="174758" x="6929438" y="4451350"/>
          <p14:tracePt t="174775" x="6865938" y="4465638"/>
          <p14:tracePt t="174792" x="6800850" y="4465638"/>
          <p14:tracePt t="174809" x="6737350" y="4471988"/>
          <p14:tracePt t="174825" x="6694488" y="4479925"/>
          <p14:tracePt t="174842" x="6623050" y="4471988"/>
          <p14:tracePt t="174860" x="6572250" y="4471988"/>
          <p14:tracePt t="174875" x="6486525" y="4451350"/>
          <p14:tracePt t="174893" x="6365875" y="4451350"/>
          <p14:tracePt t="174910" x="6229350" y="4443413"/>
          <p14:tracePt t="174927" x="6129338" y="4422775"/>
          <p14:tracePt t="174944" x="6037263" y="4386263"/>
          <p14:tracePt t="174961" x="6008688" y="4379913"/>
          <p14:tracePt t="174977" x="5908675" y="4357688"/>
          <p14:tracePt t="174992" x="5843588" y="4351338"/>
          <p14:tracePt t="175009" x="5794375" y="4322763"/>
          <p14:tracePt t="175026" x="5757863" y="4308475"/>
          <p14:tracePt t="175043" x="5729288" y="4294188"/>
          <p14:tracePt t="175059" x="5665788" y="4265613"/>
          <p14:tracePt t="175075" x="5622925" y="4237038"/>
          <p14:tracePt t="175093" x="5586413" y="4222750"/>
          <p14:tracePt t="175109" x="5543550" y="4186238"/>
          <p14:tracePt t="175110" x="5522913" y="4165600"/>
          <p14:tracePt t="175126" x="5486400" y="4129088"/>
          <p14:tracePt t="175142" x="5408613" y="4043363"/>
          <p14:tracePt t="175161" x="5351463" y="3965575"/>
          <p14:tracePt t="175176" x="5322888" y="3894138"/>
          <p14:tracePt t="175193" x="5294313" y="3822700"/>
          <p14:tracePt t="175209" x="5272088" y="3729038"/>
          <p14:tracePt t="175227" x="5265738" y="3471863"/>
          <p14:tracePt t="175243" x="5243513" y="3228975"/>
          <p14:tracePt t="175259" x="5229225" y="3079750"/>
          <p14:tracePt t="175276" x="5200650" y="2908300"/>
          <p14:tracePt t="175295" x="5186363" y="2822575"/>
          <p14:tracePt t="175311" x="5186363" y="2714625"/>
          <p14:tracePt t="175326" x="5186363" y="2571750"/>
          <p14:tracePt t="175343" x="5180013" y="2451100"/>
          <p14:tracePt t="175361" x="5172075" y="2200275"/>
          <p14:tracePt t="175377" x="5186363" y="2000250"/>
          <p14:tracePt t="175393" x="5200650" y="1808163"/>
          <p14:tracePt t="175410" x="5229225" y="1679575"/>
          <p14:tracePt t="175428" x="5265738" y="1585913"/>
          <p14:tracePt t="175445" x="5308600" y="1485900"/>
          <p14:tracePt t="175461" x="5329238" y="1379538"/>
          <p14:tracePt t="175464" x="5343525" y="1336675"/>
          <p14:tracePt t="175478" x="5386388" y="1208088"/>
          <p14:tracePt t="175496" x="5429250" y="1122363"/>
          <p14:tracePt t="175510" x="5500688" y="1050925"/>
          <p14:tracePt t="175528" x="5572125" y="971550"/>
          <p14:tracePt t="175545" x="5629275" y="971550"/>
          <p14:tracePt t="175560" x="5694363" y="965200"/>
          <p14:tracePt t="175576" x="5743575" y="957263"/>
          <p14:tracePt t="175595" x="5851525" y="928688"/>
          <p14:tracePt t="175612" x="5929313" y="942975"/>
          <p14:tracePt t="175629" x="6008688" y="965200"/>
          <p14:tracePt t="175645" x="6094413" y="965200"/>
          <p14:tracePt t="175662" x="6172200" y="965200"/>
          <p14:tracePt t="175679" x="6215063" y="971550"/>
          <p14:tracePt t="175695" x="6272213" y="1000125"/>
          <p14:tracePt t="175710" x="6323013" y="1022350"/>
          <p14:tracePt t="175729" x="6408738" y="1057275"/>
          <p14:tracePt t="175746" x="6465888" y="1108075"/>
          <p14:tracePt t="175762" x="6537325" y="1143000"/>
          <p14:tracePt t="175779" x="6594475" y="1200150"/>
          <p14:tracePt t="175796" x="6665913" y="1285875"/>
          <p14:tracePt t="175813" x="6815138" y="1400175"/>
          <p14:tracePt t="175830" x="6943725" y="1514475"/>
          <p14:tracePt t="175846" x="7043738" y="1636713"/>
          <p14:tracePt t="175862" x="7123113" y="1693863"/>
          <p14:tracePt t="175878" x="7151688" y="1743075"/>
          <p14:tracePt t="175896" x="7158038" y="1757363"/>
          <p14:tracePt t="175913" x="7172325" y="1808163"/>
          <p14:tracePt t="175929" x="7194550" y="1865313"/>
          <p14:tracePt t="175947" x="7229475" y="1971675"/>
          <p14:tracePt t="175963" x="7265988" y="2071688"/>
          <p14:tracePt t="175980" x="7272338" y="2171700"/>
          <p14:tracePt t="175996" x="7294563" y="2236788"/>
          <p14:tracePt t="176013" x="7308850" y="2314575"/>
          <p14:tracePt t="176030" x="7315200" y="2408238"/>
          <p14:tracePt t="176047" x="7323138" y="2536825"/>
          <p14:tracePt t="176062" x="7323138" y="2593975"/>
          <p14:tracePt t="176079" x="7323138" y="2728913"/>
          <p14:tracePt t="176095" x="7315200" y="2822575"/>
          <p14:tracePt t="176112" x="7315200" y="2914650"/>
          <p14:tracePt t="176128" x="7315200" y="3000375"/>
          <p14:tracePt t="176145" x="7315200" y="3022600"/>
          <p14:tracePt t="176162" x="7308850" y="3071813"/>
          <p14:tracePt t="176178" x="7308850" y="3122613"/>
          <p14:tracePt t="176195" x="7300913" y="3157538"/>
          <p14:tracePt t="176211" x="7280275" y="3251200"/>
          <p14:tracePt t="176228" x="7243763" y="3336925"/>
          <p14:tracePt t="176245" x="7237413" y="3414713"/>
          <p14:tracePt t="176262" x="7229475" y="3479800"/>
          <p14:tracePt t="176278" x="7223125" y="3529013"/>
          <p14:tracePt t="176296" x="7215188" y="3571875"/>
          <p14:tracePt t="176313" x="7200900" y="3629025"/>
          <p14:tracePt t="176328" x="7186613" y="3665538"/>
          <p14:tracePt t="176345" x="7151688" y="3714750"/>
          <p14:tracePt t="176362" x="7115175" y="3771900"/>
          <p14:tracePt t="176378" x="7051675" y="3836988"/>
          <p14:tracePt t="176395" x="6994525" y="3922713"/>
          <p14:tracePt t="176413" x="6923088" y="4008438"/>
          <p14:tracePt t="176430" x="6851650" y="4071938"/>
          <p14:tracePt t="176446" x="6780213" y="4086225"/>
          <p14:tracePt t="176447" x="6694488" y="4094163"/>
          <p14:tracePt t="176463" x="6594475" y="4108450"/>
          <p14:tracePt t="176479" x="6451600" y="4143375"/>
          <p14:tracePt t="176496" x="6337300" y="4186238"/>
          <p14:tracePt t="176513" x="6200775" y="4222750"/>
          <p14:tracePt t="176529" x="6100763" y="4229100"/>
          <p14:tracePt t="176547" x="5929313" y="4194175"/>
          <p14:tracePt t="176563" x="5800725" y="4171950"/>
          <p14:tracePt t="176579" x="5680075" y="4122738"/>
          <p14:tracePt t="176596" x="5551488" y="4086225"/>
          <p14:tracePt t="176614" x="5472113" y="4037013"/>
          <p14:tracePt t="176631" x="5414963" y="3986213"/>
          <p14:tracePt t="176646" x="5314950" y="3908425"/>
          <p14:tracePt t="176663" x="5222875" y="3857625"/>
          <p14:tracePt t="176679" x="5143500" y="3786188"/>
          <p14:tracePt t="176697" x="5065713" y="3708400"/>
          <p14:tracePt t="176713" x="4994275" y="3594100"/>
          <p14:tracePt t="176730" x="4922838" y="3514725"/>
          <p14:tracePt t="176747" x="4857750" y="3436938"/>
          <p14:tracePt t="176763" x="4822825" y="3408363"/>
          <p14:tracePt t="176781" x="4794250" y="3394075"/>
          <p14:tracePt t="176797" x="4751388" y="3322638"/>
          <p14:tracePt t="176813" x="4751388" y="3294063"/>
          <p14:tracePt t="176830" x="4651375" y="3165475"/>
          <p14:tracePt t="176847" x="4437063" y="2886075"/>
          <p14:tracePt t="176865" x="4222750" y="2557463"/>
          <p14:tracePt t="176882" x="4051300" y="2351088"/>
          <p14:tracePt t="176887" x="3994150" y="2300288"/>
          <p14:tracePt t="176898" x="3951288" y="2222500"/>
          <p14:tracePt t="176915" x="3922713" y="2200275"/>
          <p14:tracePt t="176932" x="3894138" y="2179638"/>
          <p14:tracePt t="176949" x="3851275" y="2151063"/>
          <p14:tracePt t="176965" x="3836988" y="2128838"/>
          <p14:tracePt t="176982" x="3794125" y="2108200"/>
          <p14:tracePt t="176997" x="3765550" y="2108200"/>
          <p14:tracePt t="177014" x="3736975" y="2093913"/>
          <p14:tracePt t="177031" x="3700463" y="2079625"/>
          <p14:tracePt t="177047" x="3686175" y="2071688"/>
          <p14:tracePt t="177064" x="3679825" y="2065338"/>
          <p14:tracePt t="177080" x="3671888" y="2057400"/>
          <p14:tracePt t="184867" x="3686175" y="2057400"/>
          <p14:tracePt t="184874" x="3700463" y="2051050"/>
          <p14:tracePt t="184883" x="3714750" y="2051050"/>
          <p14:tracePt t="184900" x="3808413" y="2051050"/>
          <p14:tracePt t="184916" x="3922713" y="2036763"/>
          <p14:tracePt t="184933" x="4014788" y="2008188"/>
          <p14:tracePt t="184949" x="4100513" y="1951038"/>
          <p14:tracePt t="184966" x="4171950" y="1893888"/>
          <p14:tracePt t="184983" x="4222750" y="1857375"/>
          <p14:tracePt t="185000" x="4286250" y="1822450"/>
          <p14:tracePt t="185017" x="4314825" y="1800225"/>
          <p14:tracePt t="185033" x="4329113" y="1785938"/>
          <p14:tracePt t="185050" x="4351338" y="1765300"/>
          <p14:tracePt t="185067" x="4365625" y="1743075"/>
          <p14:tracePt t="185083" x="4386263" y="1714500"/>
          <p14:tracePt t="185100" x="4414838" y="1643063"/>
          <p14:tracePt t="185117" x="4437063" y="1614488"/>
          <p14:tracePt t="185133" x="4457700" y="1593850"/>
          <p14:tracePt t="185151" x="4479925" y="1585913"/>
          <p14:tracePt t="185168" x="4522788" y="1579563"/>
          <p14:tracePt t="185184" x="4600575" y="1579563"/>
          <p14:tracePt t="185200" x="4672013" y="1579563"/>
          <p14:tracePt t="185217" x="4765675" y="1543050"/>
          <p14:tracePt t="185234" x="4843463" y="1543050"/>
          <p14:tracePt t="185251" x="4894263" y="1536700"/>
          <p14:tracePt t="185267" x="4929188" y="1536700"/>
          <p14:tracePt t="185284" x="4972050" y="1543050"/>
          <p14:tracePt t="185300" x="5008563" y="1550988"/>
          <p14:tracePt t="185317" x="5051425" y="1550988"/>
          <p14:tracePt t="185335" x="5094288" y="1557338"/>
          <p14:tracePt t="185351" x="5100638" y="1557338"/>
          <p14:tracePt t="185367" x="5114925" y="1565275"/>
          <p14:tracePt t="185384" x="5137150" y="1571625"/>
          <p14:tracePt t="185401" x="5180013" y="1571625"/>
          <p14:tracePt t="185418" x="5214938" y="1571625"/>
          <p14:tracePt t="185435" x="5243513" y="1571625"/>
          <p14:tracePt t="185451" x="5265738" y="1571625"/>
          <p14:tracePt t="185468" x="5286375" y="1579563"/>
          <p14:tracePt t="185484" x="5294313" y="1585913"/>
          <p14:tracePt t="185501" x="5300663" y="1600200"/>
          <p14:tracePt t="185518" x="5314950" y="1628775"/>
          <p14:tracePt t="185534" x="5329238" y="1643063"/>
          <p14:tracePt t="185552" x="5351463" y="1679575"/>
          <p14:tracePt t="185568" x="5372100" y="1700213"/>
          <p14:tracePt t="185585" x="5380038" y="1722438"/>
          <p14:tracePt t="185602" x="5400675" y="1751013"/>
          <p14:tracePt t="185618" x="5408613" y="1757363"/>
          <p14:tracePt t="185634" x="5408613" y="1785938"/>
          <p14:tracePt t="185651" x="5414963" y="1800225"/>
          <p14:tracePt t="185669" x="5414963" y="1843088"/>
          <p14:tracePt t="185685" x="5414963" y="1879600"/>
          <p14:tracePt t="185702" x="5422900" y="1900238"/>
          <p14:tracePt t="185719" x="5422900" y="1943100"/>
          <p14:tracePt t="185735" x="5422900" y="1957388"/>
          <p14:tracePt t="185751" x="5422900" y="1985963"/>
          <p14:tracePt t="185769" x="5422900" y="2000250"/>
          <p14:tracePt t="185786" x="5422900" y="2022475"/>
          <p14:tracePt t="185802" x="5422900" y="2028825"/>
          <p14:tracePt t="185819" x="5422900" y="2036763"/>
          <p14:tracePt t="185852" x="5422900" y="2043113"/>
          <p14:tracePt t="185869" x="5422900" y="2057400"/>
          <p14:tracePt t="185886" x="5422900" y="2065338"/>
          <p14:tracePt t="185906" x="5422900" y="2071688"/>
          <p14:tracePt t="186023" x="5414963" y="2071688"/>
          <p14:tracePt t="186031" x="5408613" y="2057400"/>
          <p14:tracePt t="186039" x="5400675" y="2051050"/>
          <p14:tracePt t="186052" x="5400675" y="2043113"/>
          <p14:tracePt t="186069" x="5400675" y="2028825"/>
          <p14:tracePt t="186086" x="5394325" y="1985963"/>
          <p14:tracePt t="186102" x="5394325" y="1957388"/>
          <p14:tracePt t="186119" x="5386388" y="1936750"/>
          <p14:tracePt t="186136" x="5380038" y="1900238"/>
          <p14:tracePt t="186153" x="5372100" y="1871663"/>
          <p14:tracePt t="186170" x="5357813" y="1851025"/>
          <p14:tracePt t="186187" x="5351463" y="1828800"/>
          <p14:tracePt t="186203" x="5343525" y="1822450"/>
          <p14:tracePt t="186219" x="5343525" y="1814513"/>
          <p14:tracePt t="186252" x="5343525" y="1808163"/>
          <p14:tracePt t="186269" x="5343525" y="1793875"/>
          <p14:tracePt t="186286" x="5343525" y="1785938"/>
          <p14:tracePt t="186303" x="5343525" y="1779588"/>
          <p14:tracePt t="186342" x="5343525" y="1771650"/>
          <p14:tracePt t="186375" x="5351463" y="1765300"/>
          <p14:tracePt t="186383" x="5357813" y="1757363"/>
          <p14:tracePt t="186391" x="5365750" y="1751013"/>
          <p14:tracePt t="186407" x="5372100" y="1736725"/>
          <p14:tracePt t="186421" x="5372100" y="1728788"/>
          <p14:tracePt t="186437" x="5380038" y="1714500"/>
          <p14:tracePt t="186453" x="5386388" y="1714500"/>
          <p14:tracePt t="186470" x="5394325" y="1708150"/>
          <p14:tracePt t="186503" x="5394325" y="1700213"/>
          <p14:tracePt t="186520" x="5414963" y="1685925"/>
          <p14:tracePt t="186537" x="5443538" y="1657350"/>
          <p14:tracePt t="186554" x="5465763" y="1636713"/>
          <p14:tracePt t="186570" x="5529263" y="1608138"/>
          <p14:tracePt t="186587" x="5600700" y="1608138"/>
          <p14:tracePt t="186604" x="5637213" y="1600200"/>
          <p14:tracePt t="186620" x="5680075" y="1585913"/>
          <p14:tracePt t="186637" x="5765800" y="1550988"/>
          <p14:tracePt t="186654" x="5808663" y="1550988"/>
          <p14:tracePt t="186670" x="5872163" y="1536700"/>
          <p14:tracePt t="186687" x="5937250" y="1528763"/>
          <p14:tracePt t="186704" x="5986463" y="1528763"/>
          <p14:tracePt t="186720" x="6037263" y="1528763"/>
          <p14:tracePt t="186737" x="6094413" y="1536700"/>
          <p14:tracePt t="186755" x="6143625" y="1536700"/>
          <p14:tracePt t="186772" x="6200775" y="1536700"/>
          <p14:tracePt t="186789" x="6257925" y="1528763"/>
          <p14:tracePt t="186804" x="6286500" y="1528763"/>
          <p14:tracePt t="186821" x="6323013" y="1528763"/>
          <p14:tracePt t="186838" x="6351588" y="1522413"/>
          <p14:tracePt t="186854" x="6386513" y="1522413"/>
          <p14:tracePt t="186871" x="6429375" y="1522413"/>
          <p14:tracePt t="186887" x="6465888" y="1514475"/>
          <p14:tracePt t="186904" x="6515100" y="1500188"/>
          <p14:tracePt t="186921" x="6529388" y="1493838"/>
          <p14:tracePt t="186938" x="6551613" y="1485900"/>
          <p14:tracePt t="186954" x="6572250" y="1479550"/>
          <p14:tracePt t="186971" x="6600825" y="1471613"/>
          <p14:tracePt t="186988" x="6643688" y="1465263"/>
          <p14:tracePt t="187005" x="6672263" y="1465263"/>
          <p14:tracePt t="187021" x="6694488" y="1457325"/>
          <p14:tracePt t="187038" x="6700838" y="1457325"/>
          <p14:tracePt t="187092" x="6694488" y="1457325"/>
          <p14:tracePt t="187101" x="6680200" y="1457325"/>
          <p14:tracePt t="187109" x="6672263" y="1457325"/>
          <p14:tracePt t="187121" x="6651625" y="1457325"/>
          <p14:tracePt t="187138" x="6637338" y="1457325"/>
          <p14:tracePt t="187155" x="6623050" y="1457325"/>
          <p14:tracePt t="187171" x="6615113" y="1457325"/>
          <p14:tracePt t="187194" x="6608763" y="1457325"/>
          <p14:tracePt t="187211" x="6600825" y="1457325"/>
          <p14:tracePt t="187222" x="6594475" y="1457325"/>
          <p14:tracePt t="187239" x="6580188" y="1465263"/>
          <p14:tracePt t="187255" x="6557963" y="1465263"/>
          <p14:tracePt t="187272" x="6543675" y="1471613"/>
          <p14:tracePt t="187289" x="6537325" y="1471613"/>
          <p14:tracePt t="187421" x="6523038" y="1471613"/>
          <p14:tracePt t="187429" x="6515100" y="1471613"/>
          <p14:tracePt t="187439" x="6508750" y="1471613"/>
          <p14:tracePt t="187455" x="6500813" y="1471613"/>
          <p14:tracePt t="187555" x="6494463" y="1471613"/>
          <p14:tracePt t="187570" x="6486525" y="1471613"/>
          <p14:tracePt t="187578" x="6480175" y="1471613"/>
          <p14:tracePt t="187594" x="6472238" y="1471613"/>
          <p14:tracePt t="187766" x="6465888" y="1471613"/>
          <p14:tracePt t="188015" x="6457950" y="1471613"/>
          <p14:tracePt t="188031" x="6443663" y="1471613"/>
          <p14:tracePt t="188064" x="6437313" y="1471613"/>
          <p14:tracePt t="188093" x="6429375" y="1471613"/>
          <p14:tracePt t="188101" x="6415088" y="1471613"/>
          <p14:tracePt t="188118" x="6394450" y="1471613"/>
          <p14:tracePt t="188127" x="6386513" y="1471613"/>
          <p14:tracePt t="188141" x="6357938" y="1471613"/>
          <p14:tracePt t="188158" x="6351588" y="1479550"/>
          <p14:tracePt t="188453" x="6357938" y="1479550"/>
          <p14:tracePt t="188469" x="6365875" y="1479550"/>
          <p14:tracePt t="188494" x="6372225" y="1479550"/>
          <p14:tracePt t="188507" x="6380163" y="1479550"/>
          <p14:tracePt t="188530" x="6386513" y="1479550"/>
          <p14:tracePt t="188538" x="6394450" y="1479550"/>
          <p14:tracePt t="188570" x="6400800" y="1479550"/>
          <p14:tracePt t="188594" x="6408738" y="1479550"/>
          <p14:tracePt t="188626" x="6415088" y="1479550"/>
          <p14:tracePt t="188822" x="6408738" y="1479550"/>
          <p14:tracePt t="188843" x="6400800" y="1479550"/>
          <p14:tracePt t="188859" x="6394450" y="1479550"/>
          <p14:tracePt t="195460" x="6380163" y="1500188"/>
          <p14:tracePt t="195468" x="6343650" y="1550988"/>
          <p14:tracePt t="195477" x="6300788" y="1585913"/>
          <p14:tracePt t="195492" x="6229350" y="1636713"/>
          <p14:tracePt t="195509" x="6122988" y="1743075"/>
          <p14:tracePt t="195527" x="6029325" y="1843088"/>
          <p14:tracePt t="195542" x="5972175" y="1900238"/>
          <p14:tracePt t="195559" x="5929313" y="1922463"/>
          <p14:tracePt t="195576" x="5900738" y="1951038"/>
          <p14:tracePt t="195592" x="5786438" y="2014538"/>
          <p14:tracePt t="195609" x="5672138" y="2122488"/>
          <p14:tracePt t="195626" x="5529263" y="2179638"/>
          <p14:tracePt t="195643" x="5465763" y="2208213"/>
          <p14:tracePt t="195660" x="5314950" y="2243138"/>
          <p14:tracePt t="195678" x="5022850" y="2300288"/>
          <p14:tracePt t="195694" x="4322763" y="2328863"/>
          <p14:tracePt t="195711" x="4014788" y="2293938"/>
          <p14:tracePt t="195728" x="3608388" y="2293938"/>
          <p14:tracePt t="195744" x="3294063" y="2243138"/>
          <p14:tracePt t="195761" x="2951163" y="2228850"/>
          <p14:tracePt t="195778" x="2671763" y="2228850"/>
          <p14:tracePt t="195795" x="2028825" y="2271713"/>
          <p14:tracePt t="195811" x="1565275" y="2200275"/>
          <p14:tracePt t="195828" x="1143000" y="2114550"/>
          <p14:tracePt t="195845" x="885825" y="2065338"/>
          <p14:tracePt t="195861" x="685800" y="2036763"/>
          <p14:tracePt t="195877" x="550863" y="2028825"/>
          <p14:tracePt t="195893" x="457200" y="2000250"/>
          <p14:tracePt t="195910" x="442913" y="1993900"/>
          <p14:tracePt t="195944" x="436563" y="1979613"/>
          <p14:tracePt t="195960" x="428625" y="1943100"/>
          <p14:tracePt t="195977" x="414338" y="1879600"/>
          <p14:tracePt t="195993" x="400050" y="1822450"/>
          <p14:tracePt t="196010" x="379413" y="1793875"/>
          <p14:tracePt t="196027" x="357188" y="1771650"/>
          <p14:tracePt t="196044" x="357188" y="1765300"/>
          <p14:tracePt t="196071" x="379413" y="1765300"/>
          <p14:tracePt t="196081" x="442913" y="1765300"/>
          <p14:tracePt t="196095" x="657225" y="1785938"/>
          <p14:tracePt t="196112" x="879475" y="1785938"/>
          <p14:tracePt t="196127" x="1279525" y="1808163"/>
          <p14:tracePt t="196144" x="1614488" y="1814513"/>
          <p14:tracePt t="196160" x="1965325" y="1822450"/>
          <p14:tracePt t="196177" x="2322513" y="1836738"/>
          <p14:tracePt t="196194" x="2736850" y="1843088"/>
          <p14:tracePt t="196211" x="2943225" y="1851025"/>
          <p14:tracePt t="196227" x="3079750" y="1851025"/>
          <p14:tracePt t="196244" x="3194050" y="1851025"/>
          <p14:tracePt t="196261" x="3257550" y="1857375"/>
          <p14:tracePt t="196277" x="3294063" y="1857375"/>
          <p14:tracePt t="196374" x="3286125" y="1857375"/>
          <p14:tracePt t="196390" x="3279775" y="1857375"/>
          <p14:tracePt t="196507" x="3308350" y="1857375"/>
          <p14:tracePt t="196515" x="3322638" y="1857375"/>
          <p14:tracePt t="196523" x="3351213" y="1843088"/>
          <p14:tracePt t="196531" x="3386138" y="1836738"/>
          <p14:tracePt t="196545" x="3514725" y="1757363"/>
          <p14:tracePt t="196561" x="3614738" y="1693863"/>
          <p14:tracePt t="196578" x="3729038" y="1679575"/>
          <p14:tracePt t="196595" x="3894138" y="1651000"/>
          <p14:tracePt t="196612" x="4000500" y="1614488"/>
          <p14:tracePt t="196631" x="4157663" y="1608138"/>
          <p14:tracePt t="196645" x="4194175" y="1608138"/>
          <p14:tracePt t="196663" x="4379913" y="1593850"/>
          <p14:tracePt t="196680" x="4529138" y="1593850"/>
          <p14:tracePt t="196697" x="4694238" y="1585913"/>
          <p14:tracePt t="196714" x="4757738" y="1579563"/>
          <p14:tracePt t="196730" x="4800600" y="1579563"/>
          <p14:tracePt t="196747" x="4829175" y="1579563"/>
          <p14:tracePt t="196764" x="4872038" y="1571625"/>
          <p14:tracePt t="196779" x="4965700" y="1585913"/>
          <p14:tracePt t="196795" x="5022850" y="1593850"/>
          <p14:tracePt t="196812" x="5080000" y="1600200"/>
          <p14:tracePt t="196829" x="5100638" y="1608138"/>
          <p14:tracePt t="196873" x="5100638" y="1614488"/>
          <p14:tracePt t="196906" x="5094288" y="1622425"/>
          <p14:tracePt t="196914" x="5072063" y="1628775"/>
          <p14:tracePt t="196922" x="5037138" y="1651000"/>
          <p14:tracePt t="196930" x="4986338" y="1665288"/>
          <p14:tracePt t="196946" x="4865688" y="1665288"/>
          <p14:tracePt t="196962" x="4729163" y="1671638"/>
          <p14:tracePt t="196979" x="4565650" y="1671638"/>
          <p14:tracePt t="196999" x="4271963" y="1722438"/>
          <p14:tracePt t="197013" x="4179888" y="1728788"/>
          <p14:tracePt t="197031" x="3908425" y="1771650"/>
          <p14:tracePt t="197047" x="3743325" y="1785938"/>
          <p14:tracePt t="197063" x="3651250" y="1779588"/>
          <p14:tracePt t="197079" x="3565525" y="1779588"/>
          <p14:tracePt t="197096" x="3514725" y="1771650"/>
          <p14:tracePt t="197113" x="3451225" y="1771650"/>
          <p14:tracePt t="197129" x="3422650" y="1771650"/>
          <p14:tracePt t="197148" x="3379788" y="1771650"/>
          <p14:tracePt t="197164" x="3365500" y="1771650"/>
          <p14:tracePt t="197180" x="3357563" y="1771650"/>
          <p14:tracePt t="197196" x="3351213" y="1765300"/>
          <p14:tracePt t="197213" x="3343275" y="1765300"/>
          <p14:tracePt t="197230" x="3314700" y="1765300"/>
          <p14:tracePt t="197246" x="3279775" y="1765300"/>
          <p14:tracePt t="197312" x="3300413" y="1771650"/>
          <p14:tracePt t="197318" x="3351213" y="1779588"/>
          <p14:tracePt t="197330" x="3429000" y="1785938"/>
          <p14:tracePt t="197348" x="3543300" y="1785938"/>
          <p14:tracePt t="197365" x="3814763" y="1793875"/>
          <p14:tracePt t="197381" x="4022725" y="1800225"/>
          <p14:tracePt t="197397" x="4186238" y="1800225"/>
          <p14:tracePt t="197413" x="4543425" y="1828800"/>
          <p14:tracePt t="197430" x="4922838" y="1893888"/>
          <p14:tracePt t="197448" x="5429250" y="1885950"/>
          <p14:tracePt t="197465" x="5780088" y="1885950"/>
          <p14:tracePt t="197481" x="6229350" y="1822450"/>
          <p14:tracePt t="197497" x="6343650" y="1808163"/>
          <p14:tracePt t="197514" x="6400800" y="1808163"/>
          <p14:tracePt t="197518" x="6408738" y="1808163"/>
          <p14:tracePt t="197532" x="6415088" y="1808163"/>
          <p14:tracePt t="197745" x="6408738" y="1808163"/>
          <p14:tracePt t="197751" x="6400800" y="1808163"/>
          <p14:tracePt t="197766" x="6372225" y="1808163"/>
          <p14:tracePt t="197783" x="6294438" y="1822450"/>
          <p14:tracePt t="197799" x="6129338" y="1828800"/>
          <p14:tracePt t="197816" x="5922963" y="1828800"/>
          <p14:tracePt t="197833" x="5765800" y="1808163"/>
          <p14:tracePt t="197850" x="5629275" y="1771650"/>
          <p14:tracePt t="197865" x="5522913" y="1757363"/>
          <p14:tracePt t="197881" x="5480050" y="1751013"/>
          <p14:tracePt t="197898" x="5457825" y="1751013"/>
          <p14:tracePt t="197915" x="5451475" y="1751013"/>
          <p14:tracePt t="197932" x="5429250" y="1751013"/>
          <p14:tracePt t="197936" x="5400675" y="1751013"/>
          <p14:tracePt t="197950" x="5380038" y="1751013"/>
          <p14:tracePt t="197968" x="5222875" y="1751013"/>
          <p14:tracePt t="197982" x="5143500" y="1751013"/>
          <p14:tracePt t="197999" x="5065713" y="1757363"/>
          <p14:tracePt t="198015" x="5022850" y="1757363"/>
          <p14:tracePt t="198032" x="5014913" y="1757363"/>
          <p14:tracePt t="198049" x="5008563" y="1757363"/>
          <p14:tracePt t="198234" x="5014913" y="1757363"/>
          <p14:tracePt t="198243" x="5029200" y="1757363"/>
          <p14:tracePt t="198252" x="5037138" y="1757363"/>
          <p14:tracePt t="198267" x="5051425" y="1757363"/>
          <p14:tracePt t="198284" x="5086350" y="1757363"/>
          <p14:tracePt t="198301" x="5100638" y="1757363"/>
          <p14:tracePt t="198317" x="5122863" y="1757363"/>
          <p14:tracePt t="198333" x="5129213" y="1757363"/>
          <p14:tracePt t="198430" x="5137150" y="1757363"/>
          <p14:tracePt t="198435" x="5143500" y="1757363"/>
          <p14:tracePt t="198453" x="5143500" y="1765300"/>
          <p14:tracePt t="198466" x="5151438" y="1765300"/>
          <p14:tracePt t="198712" x="5165725" y="1765300"/>
          <p14:tracePt t="198719" x="5208588" y="1765300"/>
          <p14:tracePt t="198727" x="5257800" y="1765300"/>
          <p14:tracePt t="198735" x="5286375" y="1765300"/>
          <p14:tracePt t="198752" x="5357813" y="1765300"/>
          <p14:tracePt t="198768" x="5394325" y="1765300"/>
          <p14:tracePt t="198785" x="5400675" y="1765300"/>
          <p14:tracePt t="199280" x="5400675" y="1771650"/>
          <p14:tracePt t="199287" x="5400675" y="1779588"/>
          <p14:tracePt t="199296" x="5400675" y="1785938"/>
          <p14:tracePt t="199304" x="5400675" y="1800225"/>
          <p14:tracePt t="199319" x="5400675" y="1857375"/>
          <p14:tracePt t="199335" x="5394325" y="1957388"/>
          <p14:tracePt t="199353" x="5386388" y="2065338"/>
          <p14:tracePt t="199370" x="5386388" y="2114550"/>
          <p14:tracePt t="199385" x="5386388" y="2128838"/>
          <p14:tracePt t="199443" x="5386388" y="2136775"/>
          <p14:tracePt t="199451" x="5386388" y="2143125"/>
          <p14:tracePt t="199468" x="5386388" y="2151063"/>
          <p14:tracePt t="199476" x="5386388" y="2171700"/>
          <p14:tracePt t="199485" x="5380038" y="2179638"/>
          <p14:tracePt t="199502" x="5372100" y="2200275"/>
          <p14:tracePt t="199519" x="5357813" y="2208213"/>
          <p14:tracePt t="199535" x="5357813" y="2214563"/>
          <p14:tracePt t="199696" x="5343525" y="2208213"/>
          <p14:tracePt t="199703" x="5329238" y="2208213"/>
          <p14:tracePt t="199713" x="5322888" y="2193925"/>
          <p14:tracePt t="199720" x="5314950" y="2193925"/>
          <p14:tracePt t="199736" x="5300663" y="2179638"/>
          <p14:tracePt t="199753" x="5294313" y="2179638"/>
          <p14:tracePt t="199828" x="5286375" y="2179638"/>
          <p14:tracePt t="199833" x="5280025" y="2171700"/>
          <p14:tracePt t="200407" x="5280025" y="2185988"/>
          <p14:tracePt t="200415" x="5286375" y="2200275"/>
          <p14:tracePt t="200422" x="5294313" y="2214563"/>
          <p14:tracePt t="200439" x="5300663" y="2251075"/>
          <p14:tracePt t="200445" x="5314950" y="2265363"/>
          <p14:tracePt t="200456" x="5314950" y="2279650"/>
          <p14:tracePt t="200472" x="5337175" y="2314575"/>
          <p14:tracePt t="200488" x="5351463" y="2343150"/>
          <p14:tracePt t="200504" x="5365750" y="2371725"/>
          <p14:tracePt t="200521" x="5386388" y="2400300"/>
          <p14:tracePt t="200539" x="5394325" y="2414588"/>
          <p14:tracePt t="200554" x="5400675" y="2443163"/>
          <p14:tracePt t="200572" x="5414963" y="2457450"/>
          <p14:tracePt t="200588" x="5414963" y="2465388"/>
          <p14:tracePt t="200605" x="5429250" y="2486025"/>
          <p14:tracePt t="200638" x="5443538" y="2493963"/>
          <p14:tracePt t="200655" x="5443538" y="2500313"/>
          <p14:tracePt t="200673" x="5443538" y="2508250"/>
          <p14:tracePt t="200689" x="5451475" y="2508250"/>
          <p14:tracePt t="200706" x="5457825" y="2508250"/>
          <p14:tracePt t="200723" x="5457825" y="2514600"/>
          <p14:tracePt t="200797" x="5457825" y="2522538"/>
          <p14:tracePt t="200805" x="5465763" y="2528888"/>
          <p14:tracePt t="200821" x="5472113" y="2528888"/>
          <p14:tracePt t="200860" x="5472113" y="2536825"/>
          <p14:tracePt t="200891" x="5472113" y="2543175"/>
          <p14:tracePt t="200913" x="5480050" y="2543175"/>
          <p14:tracePt t="201010" x="5486400" y="2543175"/>
          <p14:tracePt t="201023" x="5486400" y="2551113"/>
          <p14:tracePt t="201031" x="5500688" y="2557463"/>
          <p14:tracePt t="201040" x="5514975" y="2565400"/>
          <p14:tracePt t="201056" x="5529263" y="2579688"/>
          <p14:tracePt t="201072" x="5537200" y="2586038"/>
          <p14:tracePt t="201089" x="5543550" y="2586038"/>
          <p14:tracePt t="201390" x="5543550" y="2593975"/>
          <p14:tracePt t="201583" x="5522913" y="2593975"/>
          <p14:tracePt t="201591" x="5472113" y="2593975"/>
          <p14:tracePt t="201603" x="5414963" y="2586038"/>
          <p14:tracePt t="201607" x="5308600" y="2571750"/>
          <p14:tracePt t="201624" x="5029200" y="2522538"/>
          <p14:tracePt t="201640" x="4694238" y="2436813"/>
          <p14:tracePt t="201657" x="4394200" y="2371725"/>
          <p14:tracePt t="201674" x="4079875" y="2314575"/>
          <p14:tracePt t="201691" x="3879850" y="2308225"/>
          <p14:tracePt t="201707" x="3751263" y="2286000"/>
          <p14:tracePt t="201725" x="3594100" y="2265363"/>
          <p14:tracePt t="201741" x="3522663" y="2251075"/>
          <p14:tracePt t="201758" x="3494088" y="2243138"/>
          <p14:tracePt t="201774" x="3479800" y="2243138"/>
          <p14:tracePt t="201792" x="3471863" y="2243138"/>
          <p14:tracePt t="201825" x="3457575" y="2236788"/>
          <p14:tracePt t="201843" x="3436938" y="2228850"/>
          <p14:tracePt t="201860" x="3414713" y="2214563"/>
          <p14:tracePt t="201876" x="3400425" y="2214563"/>
          <p14:tracePt t="201893" x="3394075" y="2214563"/>
          <p14:tracePt t="201909" x="3386138" y="2214563"/>
          <p14:tracePt t="201969" x="3394075" y="2214563"/>
          <p14:tracePt t="201977" x="3465513" y="2193925"/>
          <p14:tracePt t="201984" x="3529013" y="2179638"/>
          <p14:tracePt t="201991" x="3608388" y="2171700"/>
          <p14:tracePt t="202009" x="3743325" y="2165350"/>
          <p14:tracePt t="202014" x="3808413" y="2165350"/>
          <p14:tracePt t="202026" x="3914775" y="2143125"/>
          <p14:tracePt t="202043" x="4214813" y="2085975"/>
          <p14:tracePt t="202061" x="4443413" y="2079625"/>
          <p14:tracePt t="202075" x="4537075" y="2079625"/>
          <p14:tracePt t="202091" x="4808538" y="2085975"/>
          <p14:tracePt t="202108" x="4965700" y="2071688"/>
          <p14:tracePt t="202125" x="5080000" y="2028825"/>
          <p14:tracePt t="202142" x="5180013" y="2008188"/>
          <p14:tracePt t="202158" x="5280025" y="2008188"/>
          <p14:tracePt t="202175" x="5337175" y="2008188"/>
          <p14:tracePt t="202193" x="5408613" y="2008188"/>
          <p14:tracePt t="202208" x="5437188" y="2008188"/>
          <p14:tracePt t="202225" x="5451475" y="2008188"/>
          <p14:tracePt t="202242" x="5457825" y="2008188"/>
          <p14:tracePt t="202259" x="5472113" y="2008188"/>
          <p14:tracePt t="202276" x="5480050" y="2008188"/>
          <p14:tracePt t="202292" x="5486400" y="2008188"/>
          <p14:tracePt t="202384" x="5500688" y="2014538"/>
          <p14:tracePt t="202391" x="5508625" y="2028825"/>
          <p14:tracePt t="202399" x="5522913" y="2028825"/>
          <p14:tracePt t="202411" x="5522913" y="2043113"/>
          <p14:tracePt t="202444" x="5529263" y="2043113"/>
          <p14:tracePt t="202471" x="5514975" y="2051050"/>
          <p14:tracePt t="202479" x="5508625" y="2057400"/>
          <p14:tracePt t="202493" x="5494338" y="2071688"/>
          <p14:tracePt t="202509" x="5480050" y="2079625"/>
          <p14:tracePt t="202526" x="5451475" y="2085975"/>
          <p14:tracePt t="202542" x="5429250" y="2085975"/>
          <p14:tracePt t="202560" x="5380038" y="2071688"/>
          <p14:tracePt t="202576" x="5272088" y="2008188"/>
          <p14:tracePt t="202593" x="5186363" y="1971675"/>
          <p14:tracePt t="202610" x="5122863" y="1971675"/>
          <p14:tracePt t="202627" x="5065713" y="1971675"/>
          <p14:tracePt t="202694" x="5065713" y="1979613"/>
          <p14:tracePt t="202842" x="5072063" y="1985963"/>
          <p14:tracePt t="202851" x="5080000" y="1993900"/>
          <p14:tracePt t="202861" x="5100638" y="2000250"/>
          <p14:tracePt t="202877" x="5137150" y="2014538"/>
          <p14:tracePt t="202893" x="5200650" y="2036763"/>
          <p14:tracePt t="202910" x="5251450" y="2051050"/>
          <p14:tracePt t="202927" x="5365750" y="2079625"/>
          <p14:tracePt t="202946" x="5437188" y="2085975"/>
          <p14:tracePt t="202951" x="5451475" y="2085975"/>
          <p14:tracePt t="202961" x="5472113" y="2085975"/>
          <p14:tracePt t="202977" x="5494338" y="2085975"/>
          <p14:tracePt t="202994" x="5522913" y="2085975"/>
          <p14:tracePt t="203011" x="5537200" y="2085975"/>
          <p14:tracePt t="203029" x="5551488" y="2085975"/>
          <p14:tracePt t="203045" x="5565775" y="2085975"/>
          <p14:tracePt t="203062" x="5594350" y="2085975"/>
          <p14:tracePt t="203080" x="5608638" y="2093913"/>
          <p14:tracePt t="203094" x="5614988" y="2093913"/>
          <p14:tracePt t="203263" x="5608638" y="2093913"/>
          <p14:tracePt t="203271" x="5557838" y="2093913"/>
          <p14:tracePt t="203280" x="5486400" y="2093913"/>
          <p14:tracePt t="203295" x="5214938" y="2079625"/>
          <p14:tracePt t="203311" x="4729163" y="2085975"/>
          <p14:tracePt t="203328" x="4294188" y="2071688"/>
          <p14:tracePt t="203345" x="4065588" y="2057400"/>
          <p14:tracePt t="203363" x="3800475" y="2071688"/>
          <p14:tracePt t="203378" x="3429000" y="2036763"/>
          <p14:tracePt t="203397" x="3157538" y="2008188"/>
          <p14:tracePt t="203413" x="2979738" y="1993900"/>
          <p14:tracePt t="203430" x="2828925" y="1971675"/>
          <p14:tracePt t="203446" x="2679700" y="1943100"/>
          <p14:tracePt t="203452" x="2593975" y="1936750"/>
          <p14:tracePt t="203463" x="2551113" y="1936750"/>
          <p14:tracePt t="203481" x="2371725" y="1908175"/>
          <p14:tracePt t="203495" x="2314575" y="1885950"/>
          <p14:tracePt t="203513" x="2165350" y="1836738"/>
          <p14:tracePt t="203529" x="2071688" y="1808163"/>
          <p14:tracePt t="203545" x="2014538" y="1779588"/>
          <p14:tracePt t="203562" x="1979613" y="1771650"/>
          <p14:tracePt t="203579" x="1936750" y="1757363"/>
          <p14:tracePt t="203596" x="1900238" y="1743075"/>
          <p14:tracePt t="203612" x="1857375" y="1743075"/>
          <p14:tracePt t="203628" x="1793875" y="1728788"/>
          <p14:tracePt t="203646" x="1714500" y="1722438"/>
          <p14:tracePt t="203663" x="1628775" y="1700213"/>
          <p14:tracePt t="203679" x="1585913" y="1671638"/>
          <p14:tracePt t="203696" x="1485900" y="1651000"/>
          <p14:tracePt t="203712" x="1393825" y="1643063"/>
          <p14:tracePt t="203729" x="1336675" y="1636713"/>
          <p14:tracePt t="203746" x="1285875" y="1622425"/>
          <p14:tracePt t="203762" x="1250950" y="1622425"/>
          <p14:tracePt t="203874" x="1243013" y="1622425"/>
          <p14:tracePt t="203936" x="1228725" y="1622425"/>
          <p14:tracePt t="203961" x="1222375" y="1622425"/>
          <p14:tracePt t="203969" x="1208088" y="1622425"/>
          <p14:tracePt t="203981" x="1179513" y="1622425"/>
          <p14:tracePt t="203997" x="1157288" y="1622425"/>
          <p14:tracePt t="204014" x="1114425" y="1622425"/>
          <p14:tracePt t="204030" x="1085850" y="1622425"/>
          <p14:tracePt t="204048" x="1065213" y="1622425"/>
          <p14:tracePt t="204065" x="1057275" y="1622425"/>
          <p14:tracePt t="204081" x="1050925" y="1622425"/>
          <p14:tracePt t="204097" x="1042988" y="1622425"/>
          <p14:tracePt t="204113" x="1028700" y="1622425"/>
          <p14:tracePt t="204115" x="1014413" y="1622425"/>
          <p14:tracePt t="204130" x="950913" y="1600200"/>
          <p14:tracePt t="204147" x="871538" y="1600200"/>
          <p14:tracePt t="204164" x="822325" y="1600200"/>
          <p14:tracePt t="204180" x="800100" y="1600200"/>
          <p14:tracePt t="204313" x="793750" y="1600200"/>
          <p14:tracePt t="204319" x="785813" y="1600200"/>
          <p14:tracePt t="204336" x="771525" y="1600200"/>
          <p14:tracePt t="204349" x="765175" y="1600200"/>
          <p14:tracePt t="204865" x="765175" y="1608138"/>
          <p14:tracePt t="204874" x="765175" y="1614488"/>
          <p14:tracePt t="204904" x="765175" y="1622425"/>
          <p14:tracePt t="204928" x="765175" y="1628775"/>
          <p14:tracePt t="204944" x="765175" y="1636713"/>
          <p14:tracePt t="204952" x="765175" y="1643063"/>
          <p14:tracePt t="204968" x="765175" y="1651000"/>
          <p14:tracePt t="204981" x="765175" y="1657350"/>
          <p14:tracePt t="204990" x="765175" y="1665288"/>
          <p14:tracePt t="205005" x="765175" y="1671638"/>
          <p14:tracePt t="205022" x="765175" y="1679575"/>
          <p14:tracePt t="205046" x="757238" y="1679575"/>
          <p14:tracePt t="205052" x="757238" y="1685925"/>
          <p14:tracePt t="205070" x="757238" y="1700213"/>
          <p14:tracePt t="205093" x="757238" y="1714500"/>
          <p14:tracePt t="205103" x="750888" y="1728788"/>
          <p14:tracePt t="205116" x="750888" y="1736725"/>
          <p14:tracePt t="205133" x="750888" y="1751013"/>
          <p14:tracePt t="205149" x="750888" y="1779588"/>
          <p14:tracePt t="205186" x="750888" y="1785938"/>
          <p14:tracePt t="205219" x="750888" y="1793875"/>
          <p14:tracePt t="205330" x="750888" y="1785938"/>
          <p14:tracePt t="205336" x="750888" y="1765300"/>
          <p14:tracePt t="205349" x="750888" y="1751013"/>
          <p14:tracePt t="205366" x="750888" y="1728788"/>
          <p14:tracePt t="205383" x="750888" y="1722438"/>
          <p14:tracePt t="205400" x="757238" y="1700213"/>
          <p14:tracePt t="205419" x="757238" y="1679575"/>
          <p14:tracePt t="205435" x="765175" y="1665288"/>
          <p14:tracePt t="205452" x="765175" y="1657350"/>
          <p14:tracePt t="205554" x="771525" y="1657350"/>
          <p14:tracePt t="205567" x="779463" y="1657350"/>
          <p14:tracePt t="206356" x="828675" y="1657350"/>
          <p14:tracePt t="206364" x="865188" y="1671638"/>
          <p14:tracePt t="206373" x="957263" y="1693863"/>
          <p14:tracePt t="206385" x="1028700" y="1700213"/>
          <p14:tracePt t="206403" x="1336675" y="1722438"/>
          <p14:tracePt t="206419" x="1579563" y="1736725"/>
          <p14:tracePt t="206436" x="1765300" y="1771650"/>
          <p14:tracePt t="206452" x="1943100" y="1800225"/>
          <p14:tracePt t="206469" x="2093913" y="1822450"/>
          <p14:tracePt t="206486" x="2243138" y="1843088"/>
          <p14:tracePt t="206503" x="2400300" y="1865313"/>
          <p14:tracePt t="206522" x="2708275" y="1865313"/>
          <p14:tracePt t="206537" x="3000375" y="1865313"/>
          <p14:tracePt t="206553" x="3186113" y="1865313"/>
          <p14:tracePt t="206569" x="3394075" y="1822450"/>
          <p14:tracePt t="206586" x="3594100" y="1808163"/>
          <p14:tracePt t="206602" x="3794125" y="1808163"/>
          <p14:tracePt t="206619" x="4043363" y="1808163"/>
          <p14:tracePt t="206636" x="4208463" y="1808163"/>
          <p14:tracePt t="206653" x="4400550" y="1843088"/>
          <p14:tracePt t="206670" x="4614863" y="1871663"/>
          <p14:tracePt t="206687" x="4957763" y="1893888"/>
          <p14:tracePt t="206703" x="5186363" y="1900238"/>
          <p14:tracePt t="206720" x="5457825" y="1928813"/>
          <p14:tracePt t="206739" x="5651500" y="1951038"/>
          <p14:tracePt t="206756" x="5729288" y="1965325"/>
          <p14:tracePt t="206771" x="5786438" y="1965325"/>
          <p14:tracePt t="206787" x="5829300" y="1957388"/>
          <p14:tracePt t="206804" x="5851525" y="1957388"/>
          <p14:tracePt t="206895" x="5837238" y="1957388"/>
          <p14:tracePt t="206902" x="5780088" y="1965325"/>
          <p14:tracePt t="206911" x="5729288" y="1971675"/>
          <p14:tracePt t="206920" x="5643563" y="1979613"/>
          <p14:tracePt t="206937" x="5522913" y="1993900"/>
          <p14:tracePt t="206953" x="5200650" y="2008188"/>
          <p14:tracePt t="206970" x="4679950" y="1943100"/>
          <p14:tracePt t="206990" x="3886200" y="1879600"/>
          <p14:tracePt t="207005" x="3343275" y="1808163"/>
          <p14:tracePt t="207021" x="2865438" y="1771650"/>
          <p14:tracePt t="207037" x="2465388" y="1736725"/>
          <p14:tracePt t="207053" x="2043113" y="1751013"/>
          <p14:tracePt t="207073" x="1693863" y="1765300"/>
          <p14:tracePt t="207089" x="1536700" y="1765300"/>
          <p14:tracePt t="207104" x="1408113" y="1757363"/>
          <p14:tracePt t="207121" x="1343025" y="1743075"/>
          <p14:tracePt t="207139" x="1193800" y="1722438"/>
          <p14:tracePt t="207156" x="1079500" y="1714500"/>
          <p14:tracePt t="207172" x="900113" y="1714500"/>
          <p14:tracePt t="207187" x="665163" y="1685925"/>
          <p14:tracePt t="207204" x="450850" y="1693863"/>
          <p14:tracePt t="207221" x="300038" y="1685925"/>
          <p14:tracePt t="207239" x="193675" y="1693863"/>
          <p14:tracePt t="207255" x="179388" y="1693863"/>
          <p14:tracePt t="207351" x="193675" y="1693863"/>
          <p14:tracePt t="207359" x="236538" y="1685925"/>
          <p14:tracePt t="207373" x="342900" y="1679575"/>
          <p14:tracePt t="207389" x="428625" y="1657350"/>
          <p14:tracePt t="207406" x="465138" y="1643063"/>
          <p14:tracePt t="207422" x="493713" y="1622425"/>
          <p14:tracePt t="207548" x="500063" y="1622425"/>
          <p14:tracePt t="207562" x="514350" y="1614488"/>
          <p14:tracePt t="207576" x="522288" y="1614488"/>
          <p14:tracePt t="207591" x="528638" y="1614488"/>
          <p14:tracePt t="207701" x="542925" y="1614488"/>
          <p14:tracePt t="207710" x="571500" y="1614488"/>
          <p14:tracePt t="207716" x="608013" y="1614488"/>
          <p14:tracePt t="207725" x="636588" y="1614488"/>
          <p14:tracePt t="207739" x="671513" y="1614488"/>
          <p14:tracePt t="207756" x="679450" y="1614488"/>
          <p14:tracePt t="207885" x="685800" y="1614488"/>
          <p14:tracePt t="207911" x="685800" y="1608138"/>
          <p14:tracePt t="208040" x="693738" y="1608138"/>
          <p14:tracePt t="208047" x="700088" y="1608138"/>
          <p14:tracePt t="208061" x="700088" y="1600200"/>
          <p14:tracePt t="209203" x="708025" y="1600200"/>
          <p14:tracePt t="209290" x="714375" y="1600200"/>
          <p14:tracePt t="209295" x="722313" y="1600200"/>
          <p14:tracePt t="209309" x="736600" y="1593850"/>
          <p14:tracePt t="209327" x="742950" y="1593850"/>
          <p14:tracePt t="209952" x="736600" y="1593850"/>
          <p14:tracePt t="209957" x="736600" y="1600200"/>
          <p14:tracePt t="209974" x="722313" y="1600200"/>
          <p14:tracePt t="209993" x="714375" y="1600200"/>
          <p14:tracePt t="209997" x="708025" y="1600200"/>
          <p14:tracePt t="210014" x="700088" y="1600200"/>
          <p14:tracePt t="210030" x="700088" y="1608138"/>
          <p14:tracePt t="210045" x="693738" y="1608138"/>
          <p14:tracePt t="210062" x="693738" y="1614488"/>
          <p14:tracePt t="210083" x="693738" y="1622425"/>
          <p14:tracePt t="210094" x="685800" y="1636713"/>
          <p14:tracePt t="210111" x="671513" y="1657350"/>
          <p14:tracePt t="210128" x="657225" y="1685925"/>
          <p14:tracePt t="210162" x="650875" y="1685925"/>
          <p14:tracePt t="210178" x="650875" y="1693863"/>
          <p14:tracePt t="210200" x="642938" y="1693863"/>
          <p14:tracePt t="210224" x="642938" y="1708150"/>
          <p14:tracePt t="210232" x="636588" y="1714500"/>
          <p14:tracePt t="210247" x="636588" y="1722438"/>
          <p14:tracePt t="210263" x="636588" y="1736725"/>
          <p14:tracePt t="210280" x="628650" y="1751013"/>
          <p14:tracePt t="210297" x="628650" y="1757363"/>
          <p14:tracePt t="210312" x="628650" y="1765300"/>
          <p14:tracePt t="210423" x="628650" y="1771650"/>
          <p14:tracePt t="210437" x="622300" y="1785938"/>
          <p14:tracePt t="210445" x="614363" y="1793875"/>
          <p14:tracePt t="210452" x="614363" y="1800225"/>
          <p14:tracePt t="210468" x="614363" y="1808163"/>
          <p14:tracePt t="210524" x="614363" y="1814513"/>
          <p14:tracePt t="210546" x="614363" y="1822450"/>
          <p14:tracePt t="210554" x="614363" y="1828800"/>
          <p14:tracePt t="210738" x="622300" y="1814513"/>
          <p14:tracePt t="210748" x="636588" y="1808163"/>
          <p14:tracePt t="210756" x="642938" y="1785938"/>
          <p14:tracePt t="210764" x="665163" y="1771650"/>
          <p14:tracePt t="210780" x="679450" y="1765300"/>
          <p14:tracePt t="210797" x="693738" y="1751013"/>
          <p14:tracePt t="210813" x="722313" y="1736725"/>
          <p14:tracePt t="210830" x="736600" y="1722438"/>
          <p14:tracePt t="210847" x="742950" y="1708150"/>
          <p14:tracePt t="210863" x="750888" y="1693863"/>
          <p14:tracePt t="210879" x="750888" y="1685925"/>
          <p14:tracePt t="210896" x="750888" y="1679575"/>
          <p14:tracePt t="210913" x="757238" y="1671638"/>
          <p14:tracePt t="210930" x="765175" y="1665288"/>
          <p14:tracePt t="210947" x="771525" y="1657350"/>
          <p14:tracePt t="210963" x="771525" y="1643063"/>
          <p14:tracePt t="210966" x="779463" y="1643063"/>
          <p14:tracePt t="211083" x="779463" y="1636713"/>
          <p14:tracePt t="211107" x="779463" y="1628775"/>
          <p14:tracePt t="211136" x="771525" y="1628775"/>
          <p14:tracePt t="211152" x="765175" y="1628775"/>
          <p14:tracePt t="211170" x="757238" y="1628775"/>
          <p14:tracePt t="211186" x="750888" y="1628775"/>
          <p14:tracePt t="211192" x="742950" y="1628775"/>
          <p14:tracePt t="211217" x="736600" y="1636713"/>
          <p14:tracePt t="211232" x="722313" y="1643063"/>
          <p14:tracePt t="211240" x="714375" y="1651000"/>
          <p14:tracePt t="211249" x="700088" y="1651000"/>
          <p14:tracePt t="211264" x="679450" y="1665288"/>
          <p14:tracePt t="211281" x="665163" y="1679575"/>
          <p14:tracePt t="211297" x="650875" y="1708150"/>
          <p14:tracePt t="211314" x="636588" y="1728788"/>
          <p14:tracePt t="211331" x="628650" y="1757363"/>
          <p14:tracePt t="211347" x="622300" y="1771650"/>
          <p14:tracePt t="211349" x="622300" y="1779588"/>
          <p14:tracePt t="211364" x="622300" y="1808163"/>
          <p14:tracePt t="211381" x="622300" y="1843088"/>
          <p14:tracePt t="211398" x="614363" y="1879600"/>
          <p14:tracePt t="211417" x="614363" y="1900238"/>
          <p14:tracePt t="211432" x="614363" y="1922463"/>
          <p14:tracePt t="211448" x="614363" y="1936750"/>
          <p14:tracePt t="211464" x="614363" y="1957388"/>
          <p14:tracePt t="211481" x="614363" y="1979613"/>
          <p14:tracePt t="211500" x="622300" y="2008188"/>
          <p14:tracePt t="211516" x="622300" y="2036763"/>
          <p14:tracePt t="211533" x="622300" y="2071688"/>
          <p14:tracePt t="211550" x="628650" y="2114550"/>
          <p14:tracePt t="211553" x="628650" y="2136775"/>
          <p14:tracePt t="211567" x="628650" y="2171700"/>
          <p14:tracePt t="211583" x="628650" y="2200275"/>
          <p14:tracePt t="211600" x="628650" y="2228850"/>
          <p14:tracePt t="211615" x="628650" y="2243138"/>
          <p14:tracePt t="211632" x="628650" y="2271713"/>
          <p14:tracePt t="211649" x="628650" y="2300288"/>
          <p14:tracePt t="211665" x="622300" y="2328863"/>
          <p14:tracePt t="211682" x="622300" y="2400300"/>
          <p14:tracePt t="211699" x="628650" y="2465388"/>
          <p14:tracePt t="211715" x="628650" y="2493963"/>
          <p14:tracePt t="211732" x="628650" y="2522538"/>
          <p14:tracePt t="211749" x="628650" y="2528888"/>
          <p14:tracePt t="211766" x="628650" y="2536825"/>
          <p14:tracePt t="211784" x="628650" y="2543175"/>
          <p14:tracePt t="211799" x="628650" y="2557463"/>
          <p14:tracePt t="211815" x="628650" y="2586038"/>
          <p14:tracePt t="211833" x="628650" y="2636838"/>
          <p14:tracePt t="211849" x="642938" y="2714625"/>
          <p14:tracePt t="211865" x="650875" y="2794000"/>
          <p14:tracePt t="211883" x="650875" y="2851150"/>
          <p14:tracePt t="211899" x="665163" y="2908300"/>
          <p14:tracePt t="211916" x="665163" y="2957513"/>
          <p14:tracePt t="211932" x="671513" y="3008313"/>
          <p14:tracePt t="211949" x="693738" y="3079750"/>
          <p14:tracePt t="211966" x="700088" y="3114675"/>
          <p14:tracePt t="211984" x="708025" y="3143250"/>
          <p14:tracePt t="212001" x="708025" y="3165475"/>
          <p14:tracePt t="212018" x="708025" y="3186113"/>
          <p14:tracePt t="212032" x="722313" y="3279775"/>
          <p14:tracePt t="212049" x="765175" y="3386138"/>
          <p14:tracePt t="212068" x="836613" y="3486150"/>
          <p14:tracePt t="212084" x="865188" y="3536950"/>
          <p14:tracePt t="212101" x="893763" y="3571875"/>
          <p14:tracePt t="212118" x="908050" y="3594100"/>
          <p14:tracePt t="212134" x="942975" y="3614738"/>
          <p14:tracePt t="212150" x="971550" y="3629025"/>
          <p14:tracePt t="212167" x="985838" y="3636963"/>
          <p14:tracePt t="212184" x="1000125" y="3636963"/>
          <p14:tracePt t="212200" x="1008063" y="3636963"/>
          <p14:tracePt t="212256" x="1014413" y="3636963"/>
          <p14:tracePt t="212663" x="1014413" y="3629025"/>
          <p14:tracePt t="212686" x="1014413" y="3608388"/>
          <p14:tracePt t="212693" x="1014413" y="3571875"/>
          <p14:tracePt t="212703" x="1014413" y="3536950"/>
          <p14:tracePt t="212718" x="1022350" y="3429000"/>
          <p14:tracePt t="212735" x="1022350" y="3208338"/>
          <p14:tracePt t="212753" x="1028700" y="2928938"/>
          <p14:tracePt t="212770" x="1042988" y="2671763"/>
          <p14:tracePt t="212774" x="1050925" y="2551113"/>
          <p14:tracePt t="212785" x="1057275" y="2308225"/>
          <p14:tracePt t="212801" x="1071563" y="2057400"/>
          <p14:tracePt t="212819" x="1071563" y="1851025"/>
          <p14:tracePt t="212836" x="1071563" y="1700213"/>
          <p14:tracePt t="212852" x="1071563" y="1585913"/>
          <p14:tracePt t="212869" x="1071563" y="1508125"/>
          <p14:tracePt t="212886" x="1071563" y="1479550"/>
          <p14:tracePt t="212901" x="1071563" y="1471613"/>
          <p14:tracePt t="212919" x="1071563" y="1457325"/>
          <p14:tracePt t="212935" x="1079500" y="1428750"/>
          <p14:tracePt t="212952" x="1079500" y="1350963"/>
          <p14:tracePt t="212968" x="1079500" y="1279525"/>
          <p14:tracePt t="212987" x="1079500" y="1243013"/>
          <p14:tracePt t="213003" x="1079500" y="1236663"/>
          <p14:tracePt t="213185" x="1079500" y="1243013"/>
          <p14:tracePt t="213191" x="1079500" y="1257300"/>
          <p14:tracePt t="213202" x="1079500" y="1271588"/>
          <p14:tracePt t="213310" x="1079500" y="1279525"/>
          <p14:tracePt t="213318" x="1071563" y="1285875"/>
          <p14:tracePt t="213326" x="1071563" y="1293813"/>
          <p14:tracePt t="213397" x="1065213" y="1293813"/>
          <p14:tracePt t="213404" x="1057275" y="1308100"/>
          <p14:tracePt t="213412" x="1050925" y="1308100"/>
          <p14:tracePt t="213420" x="1036638" y="1314450"/>
          <p14:tracePt t="213436" x="1014413" y="1322388"/>
          <p14:tracePt t="213453" x="993775" y="1336675"/>
          <p14:tracePt t="213470" x="971550" y="1343025"/>
          <p14:tracePt t="213473" x="965200" y="1350963"/>
          <p14:tracePt t="213486" x="942975" y="1357313"/>
          <p14:tracePt t="213503" x="942975" y="1365250"/>
          <p14:tracePt t="213521" x="922338" y="1379538"/>
          <p14:tracePt t="213537" x="922338" y="1393825"/>
          <p14:tracePt t="213553" x="922338" y="1408113"/>
          <p14:tracePt t="213588" x="922338" y="1414463"/>
          <p14:tracePt t="213605" x="922338" y="1428750"/>
          <p14:tracePt t="213622" x="922338" y="1436688"/>
          <p14:tracePt t="213637" x="922338" y="1443038"/>
          <p14:tracePt t="213653" x="922338" y="1450975"/>
          <p14:tracePt t="213770" x="922338" y="1457325"/>
          <p14:tracePt t="213787" x="922338" y="1465263"/>
          <p14:tracePt t="213929" x="908050" y="1465263"/>
          <p14:tracePt t="213942" x="900113" y="1450975"/>
          <p14:tracePt t="213950" x="900113" y="1443038"/>
          <p14:tracePt t="213958" x="885825" y="1443038"/>
          <p14:tracePt t="213982" x="871538" y="1443038"/>
          <p14:tracePt t="213998" x="857250" y="1436688"/>
          <p14:tracePt t="214006" x="842963" y="1436688"/>
          <p14:tracePt t="214028" x="828675" y="1436688"/>
          <p14:tracePt t="214044" x="814388" y="1436688"/>
          <p14:tracePt t="214054" x="800100" y="1436688"/>
          <p14:tracePt t="214071" x="765175" y="1436688"/>
          <p14:tracePt t="214088" x="728663" y="1436688"/>
          <p14:tracePt t="214105" x="693738" y="1436688"/>
          <p14:tracePt t="214122" x="671513" y="1436688"/>
          <p14:tracePt t="214139" x="665163" y="1428750"/>
          <p14:tracePt t="214156" x="650875" y="1428750"/>
          <p14:tracePt t="214171" x="642938" y="1428750"/>
          <p14:tracePt t="214364" x="642938" y="1436688"/>
          <p14:tracePt t="214380" x="642938" y="1443038"/>
          <p14:tracePt t="214388" x="657225" y="1443038"/>
          <p14:tracePt t="214413" x="665163" y="1443038"/>
          <p14:tracePt t="214442" x="665163" y="1457325"/>
          <p14:tracePt t="214450" x="665163" y="1465263"/>
          <p14:tracePt t="214458" x="665163" y="1471613"/>
          <p14:tracePt t="214472" x="665163" y="1485900"/>
          <p14:tracePt t="214489" x="665163" y="1508125"/>
          <p14:tracePt t="214506" x="693738" y="1593850"/>
          <p14:tracePt t="214523" x="722313" y="1643063"/>
          <p14:tracePt t="214539" x="742950" y="1657350"/>
          <p14:tracePt t="214556" x="765175" y="1671638"/>
          <p14:tracePt t="214572" x="793750" y="1685925"/>
          <p14:tracePt t="214589" x="814388" y="1700213"/>
          <p14:tracePt t="214607" x="828675" y="1708150"/>
          <p14:tracePt t="214639" x="836613" y="1714500"/>
          <p14:tracePt t="214656" x="842963" y="1714500"/>
          <p14:tracePt t="214674" x="857250" y="1722438"/>
          <p14:tracePt t="214691" x="865188" y="1722438"/>
          <p14:tracePt t="214742" x="871538" y="1722438"/>
          <p14:tracePt t="214826" x="879475" y="1722438"/>
          <p14:tracePt t="214834" x="885825" y="1722438"/>
          <p14:tracePt t="214849" x="893763" y="1722438"/>
          <p14:tracePt t="214872" x="893763" y="1714500"/>
          <p14:tracePt t="214880" x="900113" y="1708150"/>
          <p14:tracePt t="214890" x="900113" y="1700213"/>
          <p14:tracePt t="214907" x="908050" y="1685925"/>
          <p14:tracePt t="215176" x="908050" y="1679575"/>
          <p14:tracePt t="215184" x="914400" y="1671638"/>
          <p14:tracePt t="215193" x="922338" y="1671638"/>
          <p14:tracePt t="215207" x="928688" y="1665288"/>
          <p14:tracePt t="215224" x="936625" y="1657350"/>
          <p14:tracePt t="215241" x="942975" y="1657350"/>
          <p14:tracePt t="215257" x="950913" y="1657350"/>
          <p14:tracePt t="215450" x="950913" y="1651000"/>
          <p14:tracePt t="215457" x="950913" y="1643063"/>
          <p14:tracePt t="215474" x="957263" y="1636713"/>
          <p14:tracePt t="215482" x="957263" y="1628775"/>
          <p14:tracePt t="215491" x="965200" y="1622425"/>
          <p14:tracePt t="215508" x="971550" y="1614488"/>
          <p14:tracePt t="215525" x="979488" y="1593850"/>
          <p14:tracePt t="215560" x="985838" y="1585913"/>
          <p14:tracePt t="215624" x="993775" y="1571625"/>
          <p14:tracePt t="215629" x="993775" y="1550988"/>
          <p14:tracePt t="215643" x="993775" y="1543050"/>
          <p14:tracePt t="215659" x="993775" y="1522413"/>
          <p14:tracePt t="215675" x="993775" y="1514475"/>
          <p14:tracePt t="215693" x="993775" y="1508125"/>
          <p14:tracePt t="215748" x="993775" y="1493838"/>
          <p14:tracePt t="215753" x="1000125" y="1485900"/>
          <p14:tracePt t="215762" x="1008063" y="1479550"/>
          <p14:tracePt t="215775" x="1008063" y="1471613"/>
          <p14:tracePt t="215794" x="1014413" y="1471613"/>
          <p14:tracePt t="215810" x="1022350" y="1465263"/>
          <p14:tracePt t="215835" x="1028700" y="1465263"/>
          <p14:tracePt t="215848" x="1036638" y="1465263"/>
          <p14:tracePt t="215864" x="1042988" y="1465263"/>
          <p14:tracePt t="215876" x="1050925" y="1457325"/>
          <p14:tracePt t="215893" x="1071563" y="1457325"/>
          <p14:tracePt t="215909" x="1100138" y="1450975"/>
          <p14:tracePt t="215925" x="1114425" y="1443038"/>
          <p14:tracePt t="215942" x="1136650" y="1443038"/>
          <p14:tracePt t="215959" x="1143000" y="1443038"/>
          <p14:tracePt t="215976" x="1157288" y="1443038"/>
          <p14:tracePt t="215993" x="1165225" y="1443038"/>
          <p14:tracePt t="216009" x="1179513" y="1450975"/>
          <p14:tracePt t="216026" x="1185863" y="1450975"/>
          <p14:tracePt t="216043" x="1193800" y="1457325"/>
          <p14:tracePt t="216060" x="1200150" y="1457325"/>
          <p14:tracePt t="216077" x="1222375" y="1479550"/>
          <p14:tracePt t="216092" x="1236663" y="1493838"/>
          <p14:tracePt t="216110" x="1250950" y="1514475"/>
          <p14:tracePt t="216127" x="1250950" y="1522413"/>
          <p14:tracePt t="216143" x="1257300" y="1528763"/>
          <p14:tracePt t="216176" x="1257300" y="1543050"/>
          <p14:tracePt t="216193" x="1257300" y="1557338"/>
          <p14:tracePt t="216210" x="1257300" y="1565275"/>
          <p14:tracePt t="216432" x="1265238" y="1565275"/>
          <p14:tracePt t="216474" x="1265238" y="1557338"/>
          <p14:tracePt t="216483" x="1271588" y="1550988"/>
          <p14:tracePt t="216498" x="1271588" y="1543050"/>
          <p14:tracePt t="216510" x="1271588" y="1536700"/>
          <p14:tracePt t="216527" x="1279525" y="1522413"/>
          <p14:tracePt t="216543" x="1293813" y="1508125"/>
          <p14:tracePt t="216561" x="1293813" y="1500188"/>
          <p14:tracePt t="216577" x="1293813" y="1493838"/>
          <p14:tracePt t="216594" x="1293813" y="1485900"/>
          <p14:tracePt t="216611" x="1300163" y="1479550"/>
          <p14:tracePt t="216627" x="1322388" y="1465263"/>
          <p14:tracePt t="216644" x="1343025" y="1428750"/>
          <p14:tracePt t="216661" x="1350963" y="1414463"/>
          <p14:tracePt t="216677" x="1350963" y="1408113"/>
          <p14:tracePt t="216694" x="1357313" y="1408113"/>
          <p14:tracePt t="216711" x="1365250" y="1408113"/>
          <p14:tracePt t="216727" x="1385888" y="1408113"/>
          <p14:tracePt t="216746" x="1436688" y="1408113"/>
          <p14:tracePt t="216761" x="1536700" y="1385888"/>
          <p14:tracePt t="216779" x="1600200" y="1357313"/>
          <p14:tracePt t="216796" x="1657350" y="1314450"/>
          <p14:tracePt t="216813" x="1714500" y="1285875"/>
          <p14:tracePt t="216831" x="1736725" y="1279525"/>
          <p14:tracePt t="216847" x="1771650" y="1265238"/>
          <p14:tracePt t="216864" x="1779588" y="1265238"/>
          <p14:tracePt t="216879" x="1793875" y="1265238"/>
          <p14:tracePt t="216896" x="1828800" y="1265238"/>
          <p14:tracePt t="216913" x="1885950" y="1250950"/>
          <p14:tracePt t="216930" x="1922463" y="1250950"/>
          <p14:tracePt t="216945" x="1943100" y="1250950"/>
          <p14:tracePt t="216963" x="2014538" y="1257300"/>
          <p14:tracePt t="216969" x="2043113" y="1257300"/>
          <p14:tracePt t="216980" x="2085975" y="1271588"/>
          <p14:tracePt t="216997" x="2208213" y="1279525"/>
          <p14:tracePt t="217013" x="2251075" y="1279525"/>
          <p14:tracePt t="217030" x="2300288" y="1279525"/>
          <p14:tracePt t="217047" x="2351088" y="1279525"/>
          <p14:tracePt t="217063" x="2414588" y="1293813"/>
          <p14:tracePt t="217078" x="2500313" y="1293813"/>
          <p14:tracePt t="217095" x="2579688" y="1300163"/>
          <p14:tracePt t="217111" x="2671763" y="1308100"/>
          <p14:tracePt t="217113" x="2708275" y="1308100"/>
          <p14:tracePt t="217129" x="2751138" y="1308100"/>
          <p14:tracePt t="217145" x="2794000" y="1308100"/>
          <p14:tracePt t="217162" x="2836863" y="1308100"/>
          <p14:tracePt t="217179" x="2886075" y="1308100"/>
          <p14:tracePt t="217195" x="2922588" y="1314450"/>
          <p14:tracePt t="217212" x="2965450" y="1314450"/>
          <p14:tracePt t="217229" x="3000375" y="1314450"/>
          <p14:tracePt t="217246" x="3028950" y="1328738"/>
          <p14:tracePt t="217264" x="3043238" y="1328738"/>
          <p14:tracePt t="217389" x="3036888" y="1328738"/>
          <p14:tracePt t="217395" x="2994025" y="1336675"/>
          <p14:tracePt t="217404" x="2965450" y="1336675"/>
          <p14:tracePt t="217413" x="2922588" y="1365250"/>
          <p14:tracePt t="217430" x="2879725" y="1385888"/>
          <p14:tracePt t="217446" x="2765425" y="1436688"/>
          <p14:tracePt t="217463" x="2622550" y="1450975"/>
          <p14:tracePt t="217466" x="2536825" y="1471613"/>
          <p14:tracePt t="217480" x="2451100" y="1479550"/>
          <p14:tracePt t="217497" x="2136775" y="1493838"/>
          <p14:tracePt t="217513" x="1943100" y="1493838"/>
          <p14:tracePt t="217529" x="1751013" y="1465263"/>
          <p14:tracePt t="217546" x="1585913" y="1450975"/>
          <p14:tracePt t="217563" x="1443038" y="1450975"/>
          <p14:tracePt t="217580" x="1365250" y="1450975"/>
          <p14:tracePt t="217597" x="1328738" y="1471613"/>
          <p14:tracePt t="217613" x="1322388" y="1471613"/>
          <p14:tracePt t="217677" x="1308100" y="1471613"/>
          <p14:tracePt t="217685" x="1271588" y="1471613"/>
          <p14:tracePt t="217697" x="1257300" y="1471613"/>
          <p14:tracePt t="217713" x="1214438" y="1471613"/>
          <p14:tracePt t="217732" x="1165225" y="1471613"/>
          <p14:tracePt t="217748" x="1150938" y="1471613"/>
          <p14:tracePt t="217765" x="1136650" y="1471613"/>
          <p14:tracePt t="217781" x="1122363" y="1471613"/>
          <p14:tracePt t="217797" x="1085850" y="1465263"/>
          <p14:tracePt t="217814" x="1042988" y="1457325"/>
          <p14:tracePt t="217830" x="1022350" y="1457325"/>
          <p14:tracePt t="217847" x="1014413" y="1457325"/>
          <p14:tracePt t="217941" x="1014413" y="1450975"/>
          <p14:tracePt t="217950" x="1022350" y="1450975"/>
          <p14:tracePt t="217958" x="1036638" y="1422400"/>
          <p14:tracePt t="217966" x="1050925" y="1422400"/>
          <p14:tracePt t="217981" x="1085850" y="1408113"/>
          <p14:tracePt t="217997" x="1093788" y="1408113"/>
          <p14:tracePt t="218015" x="1108075" y="1393825"/>
          <p14:tracePt t="218031" x="1122363" y="1393825"/>
          <p14:tracePt t="218047" x="1150938" y="1379538"/>
          <p14:tracePt t="218066" x="1171575" y="1379538"/>
          <p14:tracePt t="218081" x="1193800" y="1379538"/>
          <p14:tracePt t="218082" x="1200150" y="1379538"/>
          <p14:tracePt t="218097" x="1222375" y="1379538"/>
          <p14:tracePt t="218114" x="1236663" y="1379538"/>
          <p14:tracePt t="218131" x="1257300" y="1379538"/>
          <p14:tracePt t="218148" x="1265238" y="1379538"/>
          <p14:tracePt t="218165" x="1285875" y="1385888"/>
          <p14:tracePt t="218181" x="1293813" y="1422400"/>
          <p14:tracePt t="218198" x="1308100" y="1457325"/>
          <p14:tracePt t="218199" x="1314450" y="1465263"/>
          <p14:tracePt t="218214" x="1322388" y="1471613"/>
          <p14:tracePt t="218365" x="1328738" y="1471613"/>
          <p14:tracePt t="218382" x="1336675" y="1471613"/>
          <p14:tracePt t="218389" x="1350963" y="1471613"/>
          <p14:tracePt t="218400" x="1357313" y="1471613"/>
          <p14:tracePt t="218416" x="1379538" y="1471613"/>
          <p14:tracePt t="218432" x="1422400" y="1479550"/>
          <p14:tracePt t="218448" x="1436688" y="1479550"/>
          <p14:tracePt t="218465" x="1443038" y="1479550"/>
          <p14:tracePt t="218482" x="1450975" y="1479550"/>
          <p14:tracePt t="218590" x="1471613" y="1471613"/>
          <p14:tracePt t="218597" x="1485900" y="1457325"/>
          <p14:tracePt t="218606" x="1500188" y="1450975"/>
          <p14:tracePt t="218615" x="1522413" y="1450975"/>
          <p14:tracePt t="218632" x="1571625" y="1436688"/>
          <p14:tracePt t="218649" x="1593850" y="1428750"/>
          <p14:tracePt t="218667" x="1636713" y="1428750"/>
          <p14:tracePt t="218684" x="1657350" y="1436688"/>
          <p14:tracePt t="218701" x="1685925" y="1436688"/>
          <p14:tracePt t="218718" x="1728788" y="1443038"/>
          <p14:tracePt t="218734" x="1757363" y="1443038"/>
          <p14:tracePt t="218751" x="1779588" y="1443038"/>
          <p14:tracePt t="218768" x="1785938" y="1443038"/>
          <p14:tracePt t="219183" x="1785938" y="1450975"/>
          <p14:tracePt t="219270" x="1785938" y="1443038"/>
          <p14:tracePt t="219278" x="1785938" y="1436688"/>
          <p14:tracePt t="219286" x="1793875" y="1436688"/>
          <p14:tracePt t="219301" x="1800225" y="1436688"/>
          <p14:tracePt t="219350" x="1800225" y="1428750"/>
          <p14:tracePt t="219496" x="1808163" y="1428750"/>
          <p14:tracePt t="219503" x="1822450" y="1428750"/>
          <p14:tracePt t="219512" x="1828800" y="1436688"/>
          <p14:tracePt t="219520" x="1836738" y="1436688"/>
          <p14:tracePt t="219537" x="1843088" y="1436688"/>
          <p14:tracePt t="219552" x="1851025" y="1436688"/>
          <p14:tracePt t="219568" x="1865313" y="1436688"/>
          <p14:tracePt t="219733" x="1871663" y="1436688"/>
          <p14:tracePt t="219789" x="1885950" y="1436688"/>
          <p14:tracePt t="219794" x="1928813" y="1436688"/>
          <p14:tracePt t="219802" x="1957388" y="1436688"/>
          <p14:tracePt t="219820" x="2022475" y="1436688"/>
          <p14:tracePt t="219836" x="2100263" y="1443038"/>
          <p14:tracePt t="219852" x="2165350" y="1443038"/>
          <p14:tracePt t="219869" x="2200275" y="1436688"/>
          <p14:tracePt t="219885" x="2214563" y="1436688"/>
          <p14:tracePt t="219902" x="2228850" y="1436688"/>
          <p14:tracePt t="219919" x="2228850" y="1457325"/>
          <p14:tracePt t="219936" x="2228850" y="1465263"/>
          <p14:tracePt t="219953" x="2228850" y="1479550"/>
          <p14:tracePt t="219969" x="2228850" y="1500188"/>
          <p14:tracePt t="219972" x="2228850" y="1508125"/>
          <p14:tracePt t="220139" x="2236788" y="1508125"/>
          <p14:tracePt t="220148" x="2251075" y="1508125"/>
          <p14:tracePt t="220155" x="2265363" y="1508125"/>
          <p14:tracePt t="220169" x="2314575" y="1508125"/>
          <p14:tracePt t="220186" x="2343150" y="1508125"/>
          <p14:tracePt t="220203" x="2371725" y="1500188"/>
          <p14:tracePt t="220219" x="2379663" y="1500188"/>
          <p14:tracePt t="220310" x="2379663" y="1493838"/>
          <p14:tracePt t="220332" x="2386013" y="1493838"/>
          <p14:tracePt t="220339" x="2408238" y="1493838"/>
          <p14:tracePt t="220347" x="2422525" y="1485900"/>
          <p14:tracePt t="220356" x="2428875" y="1479550"/>
          <p14:tracePt t="220370" x="2436813" y="1479550"/>
          <p14:tracePt t="220387" x="2443163" y="1479550"/>
          <p14:tracePt t="220404" x="2457450" y="1479550"/>
          <p14:tracePt t="220421" x="2465388" y="1479550"/>
          <p14:tracePt t="220444" x="2471738" y="1479550"/>
          <p14:tracePt t="220454" x="2479675" y="1479550"/>
          <p14:tracePt t="220475" x="2486025" y="1479550"/>
          <p14:tracePt t="220496" x="2493963" y="1485900"/>
          <p14:tracePt t="220659" x="2508250" y="1493838"/>
          <p14:tracePt t="220666" x="2514600" y="1500188"/>
          <p14:tracePt t="220675" x="2522538" y="1500188"/>
          <p14:tracePt t="220770" x="2522538" y="1508125"/>
          <p14:tracePt t="220898" x="2528888" y="1508125"/>
          <p14:tracePt t="220952" x="2543175" y="1522413"/>
          <p14:tracePt t="220958" x="2565400" y="1536700"/>
          <p14:tracePt t="220971" x="2636838" y="1557338"/>
          <p14:tracePt t="220988" x="2693988" y="1579563"/>
          <p14:tracePt t="221005" x="2714625" y="1579563"/>
          <p14:tracePt t="221021" x="2765425" y="1608138"/>
          <p14:tracePt t="221038" x="2794000" y="1628775"/>
          <p14:tracePt t="221055" x="2843213" y="1693863"/>
          <p14:tracePt t="221073" x="2894013" y="1814513"/>
          <p14:tracePt t="221089" x="2943225" y="1893888"/>
          <p14:tracePt t="221105" x="2971800" y="1922463"/>
          <p14:tracePt t="221122" x="3000375" y="1936750"/>
          <p14:tracePt t="221139" x="3051175" y="1979613"/>
          <p14:tracePt t="221156" x="3114675" y="2014538"/>
          <p14:tracePt t="221172" x="3186113" y="2043113"/>
          <p14:tracePt t="221188" x="3300413" y="2093913"/>
          <p14:tracePt t="221205" x="3471863" y="2165350"/>
          <p14:tracePt t="221222" x="3622675" y="2179638"/>
          <p14:tracePt t="221238" x="3829050" y="2236788"/>
          <p14:tracePt t="221255" x="3979863" y="2286000"/>
          <p14:tracePt t="221272" x="4143375" y="2336800"/>
          <p14:tracePt t="221289" x="4279900" y="2357438"/>
          <p14:tracePt t="221306" x="4414838" y="2393950"/>
          <p14:tracePt t="221324" x="4629150" y="2451100"/>
          <p14:tracePt t="221340" x="4714875" y="2471738"/>
          <p14:tracePt t="221357" x="4829175" y="2479675"/>
          <p14:tracePt t="221374" x="4879975" y="2479675"/>
          <p14:tracePt t="221391" x="4914900" y="2471738"/>
          <p14:tracePt t="221407" x="4937125" y="2457450"/>
          <p14:tracePt t="221422" x="4951413" y="2422525"/>
          <p14:tracePt t="221439" x="4951413" y="2379663"/>
          <p14:tracePt t="221457" x="4994275" y="2322513"/>
          <p14:tracePt t="221472" x="5008563" y="2322513"/>
          <p14:tracePt t="221489" x="5014913" y="2322513"/>
          <p14:tracePt t="221508" x="5043488" y="2322513"/>
          <p14:tracePt t="221524" x="5051425" y="2322513"/>
          <p14:tracePt t="221540" x="5057775" y="2314575"/>
          <p14:tracePt t="221556" x="5065713" y="2300288"/>
          <p14:tracePt t="221573" x="5072063" y="2271713"/>
          <p14:tracePt t="221589" x="5080000" y="2265363"/>
          <p14:tracePt t="221606" x="5086350" y="2251075"/>
          <p14:tracePt t="221625" x="5100638" y="2251075"/>
          <p14:tracePt t="221641" x="5122863" y="2228850"/>
          <p14:tracePt t="221657" x="5143500" y="2193925"/>
          <p14:tracePt t="221658" x="5151438" y="2179638"/>
          <p14:tracePt t="221673" x="5157788" y="2179638"/>
          <p14:tracePt t="221691" x="5172075" y="2165350"/>
          <p14:tracePt t="221707" x="5180013" y="2157413"/>
          <p14:tracePt t="221723" x="5194300" y="2151063"/>
          <p14:tracePt t="221740" x="5200650" y="2122488"/>
          <p14:tracePt t="221757" x="5214938" y="2085975"/>
          <p14:tracePt t="221775" x="5229225" y="2057400"/>
          <p14:tracePt t="221790" x="5237163" y="2043113"/>
          <p14:tracePt t="221806" x="5243513" y="2028825"/>
          <p14:tracePt t="222060" x="5251450" y="2043113"/>
          <p14:tracePt t="222069" x="5251450" y="2079625"/>
          <p14:tracePt t="222076" x="5251450" y="2108200"/>
          <p14:tracePt t="222090" x="5280025" y="2208213"/>
          <p14:tracePt t="222107" x="5322888" y="2322513"/>
          <p14:tracePt t="222124" x="5343525" y="2400300"/>
          <p14:tracePt t="222141" x="5372100" y="2486025"/>
          <p14:tracePt t="222157" x="5386388" y="2514600"/>
          <p14:tracePt t="222175" x="5394325" y="2571750"/>
          <p14:tracePt t="222191" x="5400675" y="2622550"/>
          <p14:tracePt t="222207" x="5408613" y="2671763"/>
          <p14:tracePt t="222224" x="5414963" y="2728913"/>
          <p14:tracePt t="222241" x="5422900" y="2794000"/>
          <p14:tracePt t="222258" x="5429250" y="2900363"/>
          <p14:tracePt t="222275" x="5443538" y="3014663"/>
          <p14:tracePt t="222291" x="5457825" y="3108325"/>
          <p14:tracePt t="222308" x="5457825" y="3143250"/>
          <p14:tracePt t="222325" x="5457825" y="3151188"/>
          <p14:tracePt t="222418" x="5457825" y="3157538"/>
          <p14:tracePt t="222442" x="5457825" y="3143250"/>
          <p14:tracePt t="222451" x="5457825" y="3108325"/>
          <p14:tracePt t="222458" x="5457825" y="3086100"/>
          <p14:tracePt t="222475" x="5457825" y="3071813"/>
          <p14:tracePt t="222493" x="5451475" y="3028950"/>
          <p14:tracePt t="222509" x="5457825" y="2986088"/>
          <p14:tracePt t="222525" x="5465763" y="2957513"/>
          <p14:tracePt t="222543" x="5480050" y="2914650"/>
          <p14:tracePt t="222559" x="5486400" y="2908300"/>
          <p14:tracePt t="222575" x="5494338" y="2900363"/>
          <p14:tracePt t="222592" x="5500688" y="2886075"/>
          <p14:tracePt t="222608" x="5508625" y="2871788"/>
          <p14:tracePt t="222642" x="5508625" y="2851150"/>
          <p14:tracePt t="222659" x="5514975" y="2843213"/>
          <p14:tracePt t="222701" x="5514975" y="2836863"/>
          <p14:tracePt t="222715" x="5522913" y="2836863"/>
          <p14:tracePt t="222726" x="5522913" y="2828925"/>
          <p14:tracePt t="222743" x="5529263" y="2822575"/>
          <p14:tracePt t="222759" x="5537200" y="2800350"/>
          <p14:tracePt t="222776" x="5537200" y="2794000"/>
          <p14:tracePt t="222777" x="5543550" y="2786063"/>
          <p14:tracePt t="222795" x="5543550" y="2779713"/>
          <p14:tracePt t="222809" x="5551488" y="2771775"/>
          <p14:tracePt t="222826" x="5551488" y="2765425"/>
          <p14:tracePt t="222842" x="5551488" y="2757488"/>
          <p14:tracePt t="224608" x="5557838" y="2765425"/>
          <p14:tracePt t="224618" x="5565775" y="2786063"/>
          <p14:tracePt t="224630" x="5565775" y="2794000"/>
          <p14:tracePt t="224649" x="5572125" y="2800350"/>
          <p14:tracePt t="224665" x="5580063" y="2814638"/>
          <p14:tracePt t="224680" x="5580063" y="2843213"/>
          <p14:tracePt t="224697" x="5594350" y="2865438"/>
          <p14:tracePt t="224713" x="5629275" y="2951163"/>
          <p14:tracePt t="224731" x="5651500" y="3014663"/>
          <p14:tracePt t="224748" x="5680075" y="3057525"/>
          <p14:tracePt t="224765" x="5686425" y="3071813"/>
          <p14:tracePt t="224781" x="5694363" y="3094038"/>
          <p14:tracePt t="224797" x="5708650" y="3114675"/>
          <p14:tracePt t="224799" x="5708650" y="3122613"/>
          <p14:tracePt t="224814" x="5708650" y="3143250"/>
          <p14:tracePt t="224831" x="5715000" y="3151188"/>
          <p14:tracePt t="224848" x="5722938" y="3165475"/>
          <p14:tracePt t="224865" x="5729288" y="3179763"/>
          <p14:tracePt t="224881" x="5729288" y="3194050"/>
          <p14:tracePt t="224898" x="5743575" y="3222625"/>
          <p14:tracePt t="224914" x="5751513" y="3279775"/>
          <p14:tracePt t="224931" x="5751513" y="3308350"/>
          <p14:tracePt t="224949" x="5751513" y="3357563"/>
          <p14:tracePt t="224966" x="5751513" y="3386138"/>
          <p14:tracePt t="224982" x="5751513" y="3414713"/>
          <p14:tracePt t="224998" x="5751513" y="3465513"/>
          <p14:tracePt t="225015" x="5751513" y="3494088"/>
          <p14:tracePt t="225031" x="5751513" y="3508375"/>
          <p14:tracePt t="225047" x="5751513" y="3522663"/>
          <p14:tracePt t="225066" x="5751513" y="3529013"/>
          <p14:tracePt t="225083" x="5751513" y="3536950"/>
          <p14:tracePt t="225100" x="5751513" y="3557588"/>
          <p14:tracePt t="225116" x="5751513" y="3565525"/>
          <p14:tracePt t="225132" x="5751513" y="3571875"/>
          <p14:tracePt t="225149" x="5751513" y="3579813"/>
          <p14:tracePt t="225165" x="5751513" y="3586163"/>
          <p14:tracePt t="225324" x="5751513" y="3522663"/>
          <p14:tracePt t="225332" x="5751513" y="3471863"/>
          <p14:tracePt t="225340" x="5757863" y="3414713"/>
          <p14:tracePt t="225350" x="5757863" y="3386138"/>
          <p14:tracePt t="225367" x="5757863" y="3336925"/>
          <p14:tracePt t="225384" x="5794375" y="3300413"/>
          <p14:tracePt t="225399" x="5815013" y="3251200"/>
          <p14:tracePt t="225400" x="5822950" y="3236913"/>
          <p14:tracePt t="225415" x="5822950" y="3214688"/>
          <p14:tracePt t="225434" x="5837238" y="3114675"/>
          <p14:tracePt t="225450" x="5843588" y="3065463"/>
          <p14:tracePt t="225467" x="5851525" y="2994025"/>
          <p14:tracePt t="225473" x="5851525" y="2951163"/>
          <p14:tracePt t="225482" x="5851525" y="2908300"/>
          <p14:tracePt t="225499" x="5851525" y="2814638"/>
          <p14:tracePt t="225517" x="5851525" y="2736850"/>
          <p14:tracePt t="225532" x="5851525" y="2714625"/>
          <p14:tracePt t="225549" x="5851525" y="2708275"/>
          <p14:tracePt t="225590" x="5843588" y="2700338"/>
          <p14:tracePt t="225597" x="5843588" y="2693988"/>
          <p14:tracePt t="225606" x="5843588" y="2686050"/>
          <p14:tracePt t="225616" x="5837238" y="2671763"/>
          <p14:tracePt t="225633" x="5829300" y="2657475"/>
          <p14:tracePt t="225667" x="5822950" y="2651125"/>
          <p14:tracePt t="225683" x="5822950" y="2643188"/>
          <p14:tracePt t="225701" x="5808663" y="2636838"/>
          <p14:tracePt t="225716" x="5808663" y="2622550"/>
          <p14:tracePt t="225733" x="5808663" y="2614613"/>
          <p14:tracePt t="225750" x="5800725" y="2608263"/>
          <p14:tracePt t="225766" x="5800725" y="2593975"/>
          <p14:tracePt t="225785" x="5800725" y="2571750"/>
          <p14:tracePt t="225801" x="5794375" y="2551113"/>
          <p14:tracePt t="225818" x="5794375" y="2536825"/>
          <p14:tracePt t="225835" x="5794375" y="2522538"/>
          <p14:tracePt t="225851" x="5794375" y="2514600"/>
          <p14:tracePt t="225869" x="5786438" y="2508250"/>
          <p14:tracePt t="225901" x="5780088" y="2493963"/>
          <p14:tracePt t="225919" x="5772150" y="2493963"/>
          <p14:tracePt t="225934" x="5772150" y="2486025"/>
          <p14:tracePt t="225951" x="5765800" y="2486025"/>
          <p14:tracePt t="226019" x="5765800" y="2479675"/>
          <p14:tracePt t="226042" x="5765800" y="2471738"/>
          <p14:tracePt t="226050" x="5765800" y="2465388"/>
          <p14:tracePt t="226066" x="5765800" y="2457450"/>
          <p14:tracePt t="226082" x="5757863" y="2457450"/>
          <p14:tracePt t="226124" x="5751513" y="2457450"/>
          <p14:tracePt t="226325" x="5743575" y="2457450"/>
          <p14:tracePt t="226333" x="5737225" y="2457450"/>
          <p14:tracePt t="226590" x="5729288" y="2457450"/>
          <p14:tracePt t="226606" x="5722938" y="2457450"/>
          <p14:tracePt t="226621" x="5715000" y="2457450"/>
          <p14:tracePt t="226627" x="5708650" y="2457450"/>
          <p14:tracePt t="226652" x="5700713" y="2457450"/>
          <p14:tracePt t="226660" x="5694363" y="2457450"/>
          <p14:tracePt t="226676" x="5686425" y="2457450"/>
          <p14:tracePt t="226690" x="5680075" y="2457450"/>
          <p14:tracePt t="226792" x="5672138" y="2457450"/>
          <p14:tracePt t="227080" x="5680075" y="2457450"/>
          <p14:tracePt t="227107" x="5686425" y="2457450"/>
          <p14:tracePt t="227121" x="5694363" y="2457450"/>
          <p14:tracePt t="227137" x="5700713" y="2457450"/>
          <p14:tracePt t="227153" x="5708650" y="2457450"/>
          <p14:tracePt t="227162" x="5715000" y="2457450"/>
          <p14:tracePt t="227175" x="5729288" y="2457450"/>
          <p14:tracePt t="227186" x="5737225" y="2457450"/>
          <p14:tracePt t="227203" x="5757863" y="2457450"/>
          <p14:tracePt t="227220" x="5780088" y="2457450"/>
          <p14:tracePt t="227237" x="5794375" y="2457450"/>
          <p14:tracePt t="227270" x="5808663" y="2457450"/>
          <p14:tracePt t="227287" x="5815013" y="2457450"/>
          <p14:tracePt t="227303" x="5837238" y="2457450"/>
          <p14:tracePt t="227320" x="5865813" y="2457450"/>
          <p14:tracePt t="227337" x="5900738" y="2465388"/>
          <p14:tracePt t="227355" x="5943600" y="2465388"/>
          <p14:tracePt t="227372" x="5965825" y="2465388"/>
          <p14:tracePt t="227387" x="5994400" y="2465388"/>
          <p14:tracePt t="227403" x="6008688" y="2465388"/>
          <p14:tracePt t="227420" x="6022975" y="2465388"/>
          <p14:tracePt t="227437" x="6037263" y="2465388"/>
          <p14:tracePt t="227454" x="6057900" y="2457450"/>
          <p14:tracePt t="227472" x="6065838" y="2457450"/>
          <p14:tracePt t="227489" x="6080125" y="2451100"/>
          <p14:tracePt t="227505" x="6100763" y="2451100"/>
          <p14:tracePt t="227522" x="6122988" y="2443163"/>
          <p14:tracePt t="227538" x="6157913" y="2436813"/>
          <p14:tracePt t="227555" x="6180138" y="2436813"/>
          <p14:tracePt t="227573" x="6237288" y="2422525"/>
          <p14:tracePt t="227590" x="6272213" y="2422525"/>
          <p14:tracePt t="227605" x="6294438" y="2414588"/>
          <p14:tracePt t="227621" x="6315075" y="2408238"/>
          <p14:tracePt t="227639" x="6351588" y="2400300"/>
          <p14:tracePt t="227656" x="6408738" y="2400300"/>
          <p14:tracePt t="227671" x="6457950" y="2400300"/>
          <p14:tracePt t="227687" x="6508750" y="2400300"/>
          <p14:tracePt t="227706" x="6557963" y="2400300"/>
          <p14:tracePt t="227722" x="6586538" y="2393950"/>
          <p14:tracePt t="227739" x="6608763" y="2393950"/>
          <p14:tracePt t="227756" x="6615113" y="2393950"/>
          <p14:tracePt t="227773" x="6623050" y="2386013"/>
          <p14:tracePt t="227789" x="6629400" y="2386013"/>
          <p14:tracePt t="227850" x="6643688" y="2386013"/>
          <p14:tracePt t="227858" x="6657975" y="2386013"/>
          <p14:tracePt t="227863" x="6665913" y="2386013"/>
          <p14:tracePt t="227873" x="6672263" y="2386013"/>
          <p14:tracePt t="228581" x="6672263" y="2393950"/>
          <p14:tracePt t="228644" x="6672263" y="2400300"/>
          <p14:tracePt t="228660" x="6665913" y="2400300"/>
          <p14:tracePt t="228668" x="6665913" y="2414588"/>
          <p14:tracePt t="228676" x="6665913" y="2428875"/>
          <p14:tracePt t="228692" x="6651625" y="2457450"/>
          <p14:tracePt t="228709" x="6651625" y="2493963"/>
          <p14:tracePt t="228727" x="6651625" y="2528888"/>
          <p14:tracePt t="228743" x="6651625" y="2571750"/>
          <p14:tracePt t="228760" x="6651625" y="2614613"/>
          <p14:tracePt t="228776" x="6651625" y="2693988"/>
          <p14:tracePt t="228794" x="6651625" y="2743200"/>
          <p14:tracePt t="228810" x="6651625" y="2808288"/>
          <p14:tracePt t="228827" x="6657975" y="2871788"/>
          <p14:tracePt t="228845" x="6657975" y="2936875"/>
          <p14:tracePt t="228860" x="6657975" y="2986088"/>
          <p14:tracePt t="228877" x="6657975" y="3043238"/>
          <p14:tracePt t="228894" x="6651625" y="3094038"/>
          <p14:tracePt t="228911" x="6651625" y="3143250"/>
          <p14:tracePt t="228929" x="6643688" y="3194050"/>
          <p14:tracePt t="228945" x="6643688" y="3236913"/>
          <p14:tracePt t="228961" x="6643688" y="3279775"/>
          <p14:tracePt t="228962" x="6643688" y="3308350"/>
          <p14:tracePt t="228977" x="6643688" y="3328988"/>
          <p14:tracePt t="228994" x="6643688" y="3400425"/>
          <p14:tracePt t="229011" x="6637338" y="3457575"/>
          <p14:tracePt t="229027" x="6629400" y="3522663"/>
          <p14:tracePt t="229046" x="6629400" y="3557588"/>
          <p14:tracePt t="229063" x="6629400" y="3608388"/>
          <p14:tracePt t="229079" x="6637338" y="3665538"/>
          <p14:tracePt t="229095" x="6643688" y="3722688"/>
          <p14:tracePt t="229113" x="6643688" y="3814763"/>
          <p14:tracePt t="229130" x="6643688" y="3857625"/>
          <p14:tracePt t="229147" x="6643688" y="3886200"/>
          <p14:tracePt t="229162" x="6643688" y="3900488"/>
          <p14:tracePt t="229179" x="6643688" y="3922713"/>
          <p14:tracePt t="229195" x="6643688" y="3937000"/>
          <p14:tracePt t="229212" x="6643688" y="3994150"/>
          <p14:tracePt t="229229" x="6643688" y="4057650"/>
          <p14:tracePt t="229245" x="6643688" y="4122738"/>
          <p14:tracePt t="229262" x="6637338" y="4165600"/>
          <p14:tracePt t="229279" x="6637338" y="4171950"/>
          <p14:tracePt t="229378" x="6637338" y="4179888"/>
          <p14:tracePt t="229395" x="6637338" y="4186238"/>
          <p14:tracePt t="229490" x="6629400" y="4179888"/>
          <p14:tracePt t="229498" x="6623050" y="4171950"/>
          <p14:tracePt t="229506" x="6623050" y="4165600"/>
          <p14:tracePt t="229515" x="6608763" y="4165600"/>
          <p14:tracePt t="229532" x="6586538" y="4137025"/>
          <p14:tracePt t="229547" x="6572250" y="4129088"/>
          <p14:tracePt t="229563" x="6543675" y="4108450"/>
          <p14:tracePt t="229565" x="6515100" y="4079875"/>
          <p14:tracePt t="229580" x="6451600" y="4029075"/>
          <p14:tracePt t="229597" x="6394450" y="3971925"/>
          <p14:tracePt t="229614" x="6323013" y="3929063"/>
          <p14:tracePt t="229631" x="6272213" y="3894138"/>
          <p14:tracePt t="229648" x="6223000" y="3814763"/>
          <p14:tracePt t="229664" x="6137275" y="3708400"/>
          <p14:tracePt t="229683" x="6008688" y="3551238"/>
          <p14:tracePt t="229699" x="5937250" y="3479800"/>
          <p14:tracePt t="229716" x="5857875" y="3400425"/>
          <p14:tracePt t="229733" x="5800725" y="3322638"/>
          <p14:tracePt t="229750" x="5772150" y="3251200"/>
          <p14:tracePt t="229767" x="5729288" y="3194050"/>
          <p14:tracePt t="229783" x="5700713" y="3165475"/>
          <p14:tracePt t="229800" x="5686425" y="3151188"/>
          <p14:tracePt t="229816" x="5686425" y="3136900"/>
          <p14:tracePt t="229833" x="5680075" y="3136900"/>
          <p14:tracePt t="229867" x="5665788" y="3122613"/>
          <p14:tracePt t="229883" x="5600700" y="3100388"/>
          <p14:tracePt t="229899" x="5522913" y="3071813"/>
          <p14:tracePt t="229915" x="5494338" y="3065463"/>
          <p14:tracePt t="229934" x="5422900" y="3065463"/>
          <p14:tracePt t="229951" x="5394325" y="3065463"/>
          <p14:tracePt t="229968" x="5386388" y="3057525"/>
          <p14:tracePt t="229984" x="5380038" y="3057525"/>
          <p14:tracePt t="235088" x="5380038" y="3051175"/>
          <p14:tracePt t="235096" x="5380038" y="3043238"/>
          <p14:tracePt t="235103" x="5386388" y="3008313"/>
          <p14:tracePt t="235112" x="5414963" y="2965450"/>
          <p14:tracePt t="235126" x="5472113" y="2871788"/>
          <p14:tracePt t="235145" x="5494338" y="2836863"/>
          <p14:tracePt t="235161" x="5514975" y="2808288"/>
          <p14:tracePt t="235176" x="5514975" y="2786063"/>
          <p14:tracePt t="235193" x="5529263" y="2779713"/>
          <p14:tracePt t="235210" x="5543550" y="2771775"/>
          <p14:tracePt t="235227" x="5551488" y="2757488"/>
          <p14:tracePt t="235243" x="5586413" y="2708275"/>
          <p14:tracePt t="235260" x="5629275" y="2622550"/>
          <p14:tracePt t="235277" x="5657850" y="2565400"/>
          <p14:tracePt t="235295" x="5672138" y="2528888"/>
          <p14:tracePt t="235312" x="5680075" y="2522538"/>
          <p14:tracePt t="235329" x="5680075" y="2508250"/>
          <p14:tracePt t="235346" x="5686425" y="2493963"/>
          <p14:tracePt t="235362" x="5694363" y="2479675"/>
          <p14:tracePt t="235379" x="5694363" y="2471738"/>
          <p14:tracePt t="235395" x="5694363" y="2465388"/>
          <p14:tracePt t="235411" x="5700713" y="2457450"/>
          <p14:tracePt t="235428" x="5700713" y="2451100"/>
          <p14:tracePt t="235447" x="5708650" y="2428875"/>
          <p14:tracePt t="235463" x="5708650" y="2414588"/>
          <p14:tracePt t="235979" x="5708650" y="2408238"/>
          <p14:tracePt t="236073" x="5708650" y="2422525"/>
          <p14:tracePt t="236081" x="5708650" y="2471738"/>
          <p14:tracePt t="236090" x="5715000" y="2493963"/>
          <p14:tracePt t="236099" x="5722938" y="2536825"/>
          <p14:tracePt t="236120" x="5757863" y="2686050"/>
          <p14:tracePt t="236131" x="5772150" y="2728913"/>
          <p14:tracePt t="236148" x="5772150" y="2757488"/>
          <p14:tracePt t="236165" x="5786438" y="2843213"/>
          <p14:tracePt t="236182" x="5794375" y="2886075"/>
          <p14:tracePt t="236198" x="5815013" y="2951163"/>
          <p14:tracePt t="236215" x="5815013" y="3036888"/>
          <p14:tracePt t="236232" x="5829300" y="3094038"/>
          <p14:tracePt t="236251" x="5829300" y="3186113"/>
          <p14:tracePt t="236267" x="5837238" y="3279775"/>
          <p14:tracePt t="236284" x="5843588" y="3371850"/>
          <p14:tracePt t="236301" x="5851525" y="3465513"/>
          <p14:tracePt t="236318" x="5872163" y="3508375"/>
          <p14:tracePt t="236334" x="5880100" y="3557588"/>
          <p14:tracePt t="236351" x="5880100" y="3622675"/>
          <p14:tracePt t="236352" x="5894388" y="3657600"/>
          <p14:tracePt t="236368" x="5894388" y="3700463"/>
          <p14:tracePt t="236385" x="5922963" y="3894138"/>
          <p14:tracePt t="236401" x="5937250" y="3943350"/>
          <p14:tracePt t="236419" x="5937250" y="3994150"/>
          <p14:tracePt t="236435" x="5937250" y="4022725"/>
          <p14:tracePt t="236451" x="5937250" y="4051300"/>
          <p14:tracePt t="236467" x="5951538" y="4094163"/>
          <p14:tracePt t="236485" x="5951538" y="4143375"/>
          <p14:tracePt t="236487" x="5957888" y="4171950"/>
          <p14:tracePt t="236501" x="5972175" y="4243388"/>
          <p14:tracePt t="236519" x="5980113" y="4286250"/>
          <p14:tracePt t="236535" x="5986463" y="4300538"/>
          <p14:tracePt t="236552" x="5986463" y="4308475"/>
          <p14:tracePt t="236568" x="5986463" y="4322763"/>
          <p14:tracePt t="236584" x="5986463" y="4337050"/>
          <p14:tracePt t="236601" x="5994400" y="4357688"/>
          <p14:tracePt t="236619" x="5994400" y="4379913"/>
          <p14:tracePt t="237129" x="5994400" y="4322763"/>
          <p14:tracePt t="237137" x="6000750" y="4265613"/>
          <p14:tracePt t="237144" x="6008688" y="4229100"/>
          <p14:tracePt t="237153" x="6015038" y="4171950"/>
          <p14:tracePt t="237170" x="6015038" y="4014788"/>
          <p14:tracePt t="237187" x="6015038" y="3894138"/>
          <p14:tracePt t="237205" x="6008688" y="3757613"/>
          <p14:tracePt t="237220" x="6008688" y="3671888"/>
          <p14:tracePt t="237237" x="6008688" y="3608388"/>
          <p14:tracePt t="237254" x="6008688" y="3522663"/>
          <p14:tracePt t="237271" x="6008688" y="3394075"/>
          <p14:tracePt t="237287" x="5994400" y="3308350"/>
          <p14:tracePt t="237306" x="5980113" y="3186113"/>
          <p14:tracePt t="237321" x="5980113" y="3136900"/>
          <p14:tracePt t="237338" x="5965825" y="3100388"/>
          <p14:tracePt t="237355" x="5965825" y="3022600"/>
          <p14:tracePt t="237373" x="5965825" y="2936875"/>
          <p14:tracePt t="237390" x="5965825" y="2865438"/>
          <p14:tracePt t="237407" x="5957888" y="2786063"/>
          <p14:tracePt t="237422" x="5951538" y="2757488"/>
          <p14:tracePt t="237438" x="5951538" y="2728913"/>
          <p14:tracePt t="237455" x="5951538" y="2708275"/>
          <p14:tracePt t="237474" x="5951538" y="2700338"/>
          <p14:tracePt t="237479" x="5951538" y="2693988"/>
          <p14:tracePt t="237490" x="5951538" y="2679700"/>
          <p14:tracePt t="237507" x="5951538" y="2665413"/>
          <p14:tracePt t="237525" x="5943600" y="2636838"/>
          <p14:tracePt t="237541" x="5943600" y="2614613"/>
          <p14:tracePt t="237558" x="5943600" y="2593975"/>
          <p14:tracePt t="237574" x="5943600" y="2557463"/>
          <p14:tracePt t="237591" x="5951538" y="2522538"/>
          <p14:tracePt t="237607" x="5951538" y="2500313"/>
          <p14:tracePt t="237624" x="5951538" y="2479675"/>
          <p14:tracePt t="237640" x="5951538" y="2471738"/>
          <p14:tracePt t="237656" x="5951538" y="2465388"/>
          <p14:tracePt t="237674" x="5951538" y="2451100"/>
          <p14:tracePt t="237690" x="5951538" y="2436813"/>
          <p14:tracePt t="237745" x="5951538" y="2428875"/>
          <p14:tracePt t="237770" x="5951538" y="2422525"/>
          <p14:tracePt t="237777" x="5951538" y="2408238"/>
          <p14:tracePt t="237792" x="5951538" y="2379663"/>
          <p14:tracePt t="237807" x="5951538" y="2357438"/>
          <p14:tracePt t="237824" x="5951538" y="2351088"/>
          <p14:tracePt t="237841" x="5951538" y="2343150"/>
          <p14:tracePt t="238042" x="5951538" y="2351088"/>
          <p14:tracePt t="238050" x="5951538" y="2365375"/>
          <p14:tracePt t="238059" x="5951538" y="2386013"/>
          <p14:tracePt t="238075" x="5951538" y="2436813"/>
          <p14:tracePt t="238092" x="5951538" y="2486025"/>
          <p14:tracePt t="238109" x="5957888" y="2551113"/>
          <p14:tracePt t="238127" x="5965825" y="2628900"/>
          <p14:tracePt t="238144" x="5951538" y="2714625"/>
          <p14:tracePt t="238159" x="5951538" y="2765425"/>
          <p14:tracePt t="238176" x="5957888" y="2814638"/>
          <p14:tracePt t="238193" x="5957888" y="2871788"/>
          <p14:tracePt t="238209" x="5957888" y="2957513"/>
          <p14:tracePt t="238226" x="5957888" y="3000375"/>
          <p14:tracePt t="238227" x="5957888" y="3022600"/>
          <p14:tracePt t="238243" x="5943600" y="3071813"/>
          <p14:tracePt t="238259" x="5943600" y="3122613"/>
          <p14:tracePt t="238276" x="5943600" y="3194050"/>
          <p14:tracePt t="238294" x="5943600" y="3279775"/>
          <p14:tracePt t="238311" x="5943600" y="3365500"/>
          <p14:tracePt t="238327" x="5937250" y="3471863"/>
          <p14:tracePt t="238344" x="5943600" y="3651250"/>
          <p14:tracePt t="238361" x="5943600" y="3736975"/>
          <p14:tracePt t="238378" x="5951538" y="3829050"/>
          <p14:tracePt t="238395" x="5951538" y="3914775"/>
          <p14:tracePt t="238411" x="5951538" y="3951288"/>
          <p14:tracePt t="238428" x="5951538" y="3965575"/>
          <p14:tracePt t="238446" x="5951538" y="3986213"/>
          <p14:tracePt t="238462" x="5951538" y="3994150"/>
          <p14:tracePt t="238477" x="5951538" y="4022725"/>
          <p14:tracePt t="238494" x="5951538" y="4029075"/>
          <p14:tracePt t="238510" x="5957888" y="4057650"/>
          <p14:tracePt t="238527" x="5957888" y="4094163"/>
          <p14:tracePt t="238545" x="5957888" y="4151313"/>
          <p14:tracePt t="238562" x="5957888" y="4186238"/>
          <p14:tracePt t="238579" x="5965825" y="4200525"/>
          <p14:tracePt t="238596" x="5965825" y="4208463"/>
          <p14:tracePt t="238646" x="5965825" y="4214813"/>
          <p14:tracePt t="239863" x="5965825" y="4179888"/>
          <p14:tracePt t="239870" x="5965825" y="4122738"/>
          <p14:tracePt t="239875" x="5965825" y="4051300"/>
          <p14:tracePt t="239886" x="5965825" y="3986213"/>
          <p14:tracePt t="239903" x="5965825" y="3857625"/>
          <p14:tracePt t="239918" x="5965825" y="3771900"/>
          <p14:tracePt t="239935" x="5965825" y="3686175"/>
          <p14:tracePt t="239952" x="5965825" y="3614738"/>
          <p14:tracePt t="239969" x="5965825" y="3500438"/>
          <p14:tracePt t="239986" x="5972175" y="3414713"/>
          <p14:tracePt t="240004" x="5980113" y="3357563"/>
          <p14:tracePt t="240020" x="5986463" y="3279775"/>
          <p14:tracePt t="240036" x="5986463" y="3236913"/>
          <p14:tracePt t="240052" x="5986463" y="3194050"/>
          <p14:tracePt t="240069" x="5986463" y="3165475"/>
          <p14:tracePt t="240085" x="5986463" y="3136900"/>
          <p14:tracePt t="240103" x="5994400" y="3094038"/>
          <p14:tracePt t="240119" x="6008688" y="3043238"/>
          <p14:tracePt t="240136" x="6008688" y="2971800"/>
          <p14:tracePt t="240152" x="6022975" y="2908300"/>
          <p14:tracePt t="240169" x="6022975" y="2843213"/>
          <p14:tracePt t="240186" x="6022975" y="2765425"/>
          <p14:tracePt t="240203" x="6008688" y="2693988"/>
          <p14:tracePt t="240219" x="6000750" y="2671763"/>
          <p14:tracePt t="240236" x="5994400" y="2651125"/>
          <p14:tracePt t="240255" x="5994400" y="2614613"/>
          <p14:tracePt t="240271" x="5994400" y="2586038"/>
          <p14:tracePt t="240288" x="5994400" y="2536825"/>
          <p14:tracePt t="240305" x="5994400" y="2486025"/>
          <p14:tracePt t="240322" x="5994400" y="2457450"/>
          <p14:tracePt t="240338" x="5994400" y="2443163"/>
          <p14:tracePt t="240355" x="5994400" y="2436813"/>
          <p14:tracePt t="240372" x="5994400" y="2428875"/>
          <p14:tracePt t="240389" x="5994400" y="2422525"/>
          <p14:tracePt t="240417" x="5986463" y="2414588"/>
          <p14:tracePt t="240433" x="5986463" y="2400300"/>
          <p14:tracePt t="240442" x="5980113" y="2393950"/>
          <p14:tracePt t="240455" x="5972175" y="2379663"/>
          <p14:tracePt t="240472" x="5965825" y="2379663"/>
          <p14:tracePt t="240566" x="5957888" y="2379663"/>
          <p14:tracePt t="240582" x="5951538" y="2379663"/>
          <p14:tracePt t="240589" x="5937250" y="2379663"/>
          <p14:tracePt t="240598" x="5929313" y="2379663"/>
          <p14:tracePt t="240606" x="5915025" y="2379663"/>
          <p14:tracePt t="240623" x="5894388" y="2371725"/>
          <p14:tracePt t="240641" x="5837238" y="2371725"/>
          <p14:tracePt t="240658" x="5794375" y="2386013"/>
          <p14:tracePt t="240673" x="5765800" y="2400300"/>
          <p14:tracePt t="240690" x="5751513" y="2400300"/>
          <p14:tracePt t="240707" x="5743575" y="2400300"/>
          <p14:tracePt t="240941" x="5751513" y="2400300"/>
          <p14:tracePt t="240949" x="5757863" y="2400300"/>
          <p14:tracePt t="240958" x="5765800" y="2400300"/>
          <p14:tracePt t="240975" x="5794375" y="2400300"/>
          <p14:tracePt t="240991" x="5822950" y="2400300"/>
          <p14:tracePt t="240992" x="5837238" y="2400300"/>
          <p14:tracePt t="241007" x="5851525" y="2400300"/>
          <p14:tracePt t="241025" x="5880100" y="2400300"/>
          <p14:tracePt t="241057" x="5886450" y="2400300"/>
          <p14:tracePt t="241074" x="5894388" y="2400300"/>
          <p14:tracePt t="241090" x="5908675" y="2393950"/>
          <p14:tracePt t="241108" x="5922963" y="2393950"/>
          <p14:tracePt t="241125" x="5929313" y="2393950"/>
          <p14:tracePt t="241141" x="5965825" y="2393950"/>
          <p14:tracePt t="241157" x="5980113" y="2393950"/>
          <p14:tracePt t="241228" x="5986463" y="2393950"/>
          <p14:tracePt t="241245" x="5994400" y="2393950"/>
          <p14:tracePt t="241252" x="6000750" y="2393950"/>
          <p14:tracePt t="241261" x="6008688" y="2393950"/>
          <p14:tracePt t="241277" x="6057900" y="2393950"/>
          <p14:tracePt t="241293" x="6086475" y="2393950"/>
          <p14:tracePt t="241310" x="6115050" y="2393950"/>
          <p14:tracePt t="241344" x="6129338" y="2393950"/>
          <p14:tracePt t="242198" x="6137275" y="2393950"/>
          <p14:tracePt t="242227" x="6151563" y="2393950"/>
          <p14:tracePt t="242236" x="6157913" y="2400300"/>
          <p14:tracePt t="242247" x="6172200" y="2400300"/>
          <p14:tracePt t="242263" x="6194425" y="2400300"/>
          <p14:tracePt t="242281" x="6237288" y="2400300"/>
          <p14:tracePt t="242297" x="6265863" y="2400300"/>
          <p14:tracePt t="242314" x="6300788" y="2400300"/>
          <p14:tracePt t="242331" x="6337300" y="2400300"/>
          <p14:tracePt t="242348" x="6357938" y="2400300"/>
          <p14:tracePt t="242365" x="6372225" y="2400300"/>
          <p14:tracePt t="242381" x="6386513" y="2400300"/>
          <p14:tracePt t="242397" x="6400800" y="2400300"/>
          <p14:tracePt t="242415" x="6423025" y="2400300"/>
          <p14:tracePt t="242432" x="6451600" y="2400300"/>
          <p14:tracePt t="242449" x="6486525" y="2400300"/>
          <p14:tracePt t="242466" x="6529388" y="2400300"/>
          <p14:tracePt t="242483" x="6572250" y="2393950"/>
          <p14:tracePt t="242490" x="6580188" y="2393950"/>
          <p14:tracePt t="242510" x="6586538" y="2393950"/>
          <p14:tracePt t="242518" x="6600825" y="2393950"/>
          <p14:tracePt t="242531" x="6629400" y="2393950"/>
          <p14:tracePt t="242548" x="6637338" y="2393950"/>
          <p14:tracePt t="242565" x="6643688" y="2393950"/>
          <p14:tracePt t="242584" x="6651625" y="2393950"/>
          <p14:tracePt t="242601" x="6657975" y="2393950"/>
          <p14:tracePt t="242632" x="6665913" y="2393950"/>
          <p14:tracePt t="243307" x="6665913" y="2400300"/>
          <p14:tracePt t="243316" x="6657975" y="2400300"/>
          <p14:tracePt t="243323" x="6657975" y="2408238"/>
          <p14:tracePt t="243336" x="6657975" y="2414588"/>
          <p14:tracePt t="243355" x="6657975" y="2422525"/>
          <p14:tracePt t="243369" x="6657975" y="2436813"/>
          <p14:tracePt t="243392" x="6657975" y="2443163"/>
          <p14:tracePt t="243403" x="6657975" y="2451100"/>
          <p14:tracePt t="243420" x="6657975" y="2457450"/>
          <p14:tracePt t="243438" x="6657975" y="2471738"/>
          <p14:tracePt t="243456" x="6672263" y="2508250"/>
          <p14:tracePt t="243472" x="6672263" y="2528888"/>
          <p14:tracePt t="243488" x="6686550" y="2579688"/>
          <p14:tracePt t="243503" x="6694488" y="2600325"/>
          <p14:tracePt t="243520" x="6700838" y="2614613"/>
          <p14:tracePt t="243539" x="6715125" y="2636838"/>
          <p14:tracePt t="243556" x="6715125" y="2651125"/>
          <p14:tracePt t="243572" x="6729413" y="2679700"/>
          <p14:tracePt t="243589" x="6743700" y="2722563"/>
          <p14:tracePt t="243606" x="6757988" y="2771775"/>
          <p14:tracePt t="243620" x="6765925" y="2794000"/>
          <p14:tracePt t="243637" x="6765925" y="2822575"/>
          <p14:tracePt t="243654" x="6772275" y="2828925"/>
          <p14:tracePt t="243671" x="6772275" y="2851150"/>
          <p14:tracePt t="243672" x="6772275" y="2857500"/>
          <p14:tracePt t="243687" x="6772275" y="2865438"/>
          <p14:tracePt t="243704" x="6780213" y="2894013"/>
          <p14:tracePt t="243721" x="6780213" y="2900363"/>
          <p14:tracePt t="243738" x="6786563" y="2922588"/>
          <p14:tracePt t="243756" x="6786563" y="2957513"/>
          <p14:tracePt t="243772" x="6794500" y="2994025"/>
          <p14:tracePt t="243788" x="6794500" y="3008313"/>
          <p14:tracePt t="243805" x="6794500" y="3014663"/>
          <p14:tracePt t="243822" x="6794500" y="3022600"/>
          <p14:tracePt t="243839" x="6794500" y="3028950"/>
          <p14:tracePt t="243856" x="6794500" y="3043238"/>
          <p14:tracePt t="243872" x="6794500" y="3065463"/>
          <p14:tracePt t="243890" x="6794500" y="3086100"/>
          <p14:tracePt t="243907" x="6794500" y="3114675"/>
          <p14:tracePt t="243924" x="6794500" y="3136900"/>
          <p14:tracePt t="243941" x="6794500" y="3157538"/>
          <p14:tracePt t="243957" x="6794500" y="3171825"/>
          <p14:tracePt t="243972" x="6794500" y="3186113"/>
          <p14:tracePt t="243989" x="6800850" y="3194050"/>
          <p14:tracePt t="243992" x="6800850" y="3200400"/>
          <p14:tracePt t="244023" x="6800850" y="3222625"/>
          <p14:tracePt t="244039" x="6800850" y="3228975"/>
          <p14:tracePt t="244057" x="6800850" y="3236913"/>
          <p14:tracePt t="244073" x="6800850" y="3243263"/>
          <p14:tracePt t="244090" x="6800850" y="3251200"/>
          <p14:tracePt t="244125" x="6800850" y="3265488"/>
          <p14:tracePt t="244146" x="6800850" y="3271838"/>
          <p14:tracePt t="244181" x="6800850" y="3279775"/>
          <p14:tracePt t="244189" x="6800850" y="3286125"/>
          <p14:tracePt t="244195" x="6800850" y="3294063"/>
          <p14:tracePt t="244221" x="6800850" y="3300413"/>
          <p14:tracePt t="244227" x="6800850" y="3314700"/>
          <p14:tracePt t="244245" x="6800850" y="3322638"/>
          <p14:tracePt t="244263" x="6800850" y="3328988"/>
          <p14:tracePt t="244281" x="6800850" y="3336925"/>
          <p14:tracePt t="244322" x="6800850" y="3343275"/>
          <p14:tracePt t="244338" x="6800850" y="3351213"/>
          <p14:tracePt t="244352" x="6800850" y="3357563"/>
          <p14:tracePt t="244360" x="6800850" y="3365500"/>
          <p14:tracePt t="244377" x="6800850" y="3371850"/>
          <p14:tracePt t="244401" x="6800850" y="3379788"/>
          <p14:tracePt t="244434" x="6800850" y="3386138"/>
          <p14:tracePt t="244441" x="6800850" y="3394075"/>
          <p14:tracePt t="244463" x="6800850" y="3400425"/>
          <p14:tracePt t="244472" x="6800850" y="3408363"/>
          <p14:tracePt t="244480" x="6794500" y="3408363"/>
          <p14:tracePt t="244492" x="6794500" y="3414713"/>
          <p14:tracePt t="244509" x="6794500" y="3429000"/>
          <p14:tracePt t="244525" x="6794500" y="3436938"/>
          <p14:tracePt t="244544" x="6794500" y="3443288"/>
          <p14:tracePt t="244560" x="6786563" y="3451225"/>
          <p14:tracePt t="244577" x="6780213" y="3457575"/>
          <p14:tracePt t="244594" x="6772275" y="3471863"/>
          <p14:tracePt t="244596" x="6772275" y="3479800"/>
          <p14:tracePt t="244610" x="6757988" y="3494088"/>
          <p14:tracePt t="244627" x="6757988" y="3514725"/>
          <p14:tracePt t="244644" x="6751638" y="3536950"/>
          <p14:tracePt t="244662" x="6743700" y="3557588"/>
          <p14:tracePt t="244677" x="6729413" y="3565525"/>
          <p14:tracePt t="244694" x="6715125" y="3579813"/>
          <p14:tracePt t="244711" x="6700838" y="3614738"/>
          <p14:tracePt t="244727" x="6700838" y="3629025"/>
          <p14:tracePt t="244744" x="6680200" y="3643313"/>
          <p14:tracePt t="244761" x="6657975" y="3665538"/>
          <p14:tracePt t="244778" x="6637338" y="3679825"/>
          <p14:tracePt t="244794" x="6623050" y="3694113"/>
          <p14:tracePt t="244812" x="6615113" y="3700463"/>
          <p14:tracePt t="244827" x="6600825" y="3708400"/>
          <p14:tracePt t="244829" x="6600825" y="3714750"/>
          <p14:tracePt t="244843" x="6594475" y="3714750"/>
          <p14:tracePt t="244860" x="6594475" y="3722688"/>
          <p14:tracePt t="244877" x="6580188" y="3722688"/>
          <p14:tracePt t="244894" x="6565900" y="3722688"/>
          <p14:tracePt t="244911" x="6529388" y="3736975"/>
          <p14:tracePt t="244929" x="6480175" y="3743325"/>
          <p14:tracePt t="244944" x="6437313" y="3743325"/>
          <p14:tracePt t="244961" x="6408738" y="3743325"/>
          <p14:tracePt t="244978" x="6386513" y="3736975"/>
          <p14:tracePt t="244995" x="6380163" y="3736975"/>
          <p14:tracePt t="245011" x="6372225" y="3736975"/>
          <p14:tracePt t="245089" x="6380163" y="3729038"/>
          <p14:tracePt t="245095" x="6380163" y="3722688"/>
          <p14:tracePt t="245101" x="6386513" y="3714750"/>
          <p14:tracePt t="245112" x="6394450" y="3708400"/>
          <p14:tracePt t="245129" x="6423025" y="3694113"/>
          <p14:tracePt t="245145" x="6451600" y="3671888"/>
          <p14:tracePt t="245162" x="6472238" y="3651250"/>
          <p14:tracePt t="245179" x="6480175" y="3643313"/>
          <p14:tracePt t="245195" x="6480175" y="3629025"/>
          <p14:tracePt t="245340" x="6465888" y="3629025"/>
          <p14:tracePt t="245349" x="6451600" y="3629025"/>
          <p14:tracePt t="245360" x="6443663" y="3629025"/>
          <p14:tracePt t="245532" x="6451600" y="3629025"/>
          <p14:tracePt t="245540" x="6457950" y="3629025"/>
          <p14:tracePt t="245549" x="6465888" y="3629025"/>
          <p14:tracePt t="245564" x="6480175" y="3629025"/>
          <p14:tracePt t="245581" x="6494463" y="3622675"/>
          <p14:tracePt t="245617" x="6515100" y="3614738"/>
          <p14:tracePt t="245633" x="6537325" y="3622675"/>
          <p14:tracePt t="245649" x="6557963" y="3622675"/>
          <p14:tracePt t="245667" x="6572250" y="3622675"/>
          <p14:tracePt t="245683" x="6586538" y="3614738"/>
          <p14:tracePt t="245700" x="6600825" y="3608388"/>
          <p14:tracePt t="245717" x="6608763" y="3608388"/>
          <p14:tracePt t="245752" x="6608763" y="3600450"/>
          <p14:tracePt t="245765" x="6608763" y="3586163"/>
          <p14:tracePt t="245782" x="6608763" y="3579813"/>
          <p14:tracePt t="245799" x="6608763" y="3536950"/>
          <p14:tracePt t="245815" x="6608763" y="3508375"/>
          <p14:tracePt t="245832" x="6608763" y="3443288"/>
          <p14:tracePt t="245849" x="6608763" y="3357563"/>
          <p14:tracePt t="245867" x="6600825" y="3200400"/>
          <p14:tracePt t="245884" x="6594475" y="3100388"/>
          <p14:tracePt t="245901" x="6586538" y="3071813"/>
          <p14:tracePt t="245917" x="6586538" y="3051175"/>
          <p14:tracePt t="245934" x="6580188" y="3051175"/>
          <p14:tracePt t="246091" x="6580188" y="3065463"/>
          <p14:tracePt t="246096" x="6586538" y="3071813"/>
          <p14:tracePt t="246103" x="6594475" y="3086100"/>
          <p14:tracePt t="246118" x="6608763" y="3114675"/>
          <p14:tracePt t="246134" x="6615113" y="3143250"/>
          <p14:tracePt t="246150" x="6623050" y="3157538"/>
          <p14:tracePt t="246170" x="6623050" y="3200400"/>
          <p14:tracePt t="246185" x="6623050" y="3236913"/>
          <p14:tracePt t="246201" x="6608763" y="3251200"/>
          <p14:tracePt t="246219" x="6557963" y="3308350"/>
          <p14:tracePt t="246234" x="6508750" y="3322638"/>
          <p14:tracePt t="246251" x="6465888" y="3336925"/>
          <p14:tracePt t="246267" x="6400800" y="3336925"/>
          <p14:tracePt t="246284" x="6380163" y="3328988"/>
          <p14:tracePt t="246301" x="6337300" y="3300413"/>
          <p14:tracePt t="246319" x="6286500" y="3265488"/>
          <p14:tracePt t="246335" x="6257925" y="3236913"/>
          <p14:tracePt t="246351" x="6215063" y="3157538"/>
          <p14:tracePt t="246368" x="6194425" y="3122613"/>
          <p14:tracePt t="246385" x="6172200" y="3057525"/>
          <p14:tracePt t="246402" x="6172200" y="3028950"/>
          <p14:tracePt t="246419" x="6172200" y="3008313"/>
          <p14:tracePt t="246435" x="6180138" y="2994025"/>
          <p14:tracePt t="246452" x="6223000" y="2979738"/>
          <p14:tracePt t="246469" x="6272213" y="2957513"/>
          <p14:tracePt t="246487" x="6329363" y="2914650"/>
          <p14:tracePt t="246504" x="6415088" y="2894013"/>
          <p14:tracePt t="246510" x="6457950" y="2894013"/>
          <p14:tracePt t="246520" x="6500813" y="2894013"/>
          <p14:tracePt t="246538" x="6537325" y="2894013"/>
          <p14:tracePt t="246555" x="6637338" y="2928938"/>
          <p14:tracePt t="246569" x="6657975" y="2943225"/>
          <p14:tracePt t="246587" x="6694488" y="2979738"/>
          <p14:tracePt t="246603" x="6723063" y="3008313"/>
          <p14:tracePt t="246620" x="6729413" y="3022600"/>
          <p14:tracePt t="246637" x="6729413" y="3036888"/>
          <p14:tracePt t="246654" x="6729413" y="3065463"/>
          <p14:tracePt t="246671" x="6715125" y="3136900"/>
          <p14:tracePt t="246686" x="6694488" y="3179763"/>
          <p14:tracePt t="246703" x="6665913" y="3186113"/>
          <p14:tracePt t="246720" x="6643688" y="3186113"/>
          <p14:tracePt t="246737" x="6615113" y="3186113"/>
          <p14:tracePt t="246753" x="6600825" y="3186113"/>
          <p14:tracePt t="247007" x="6600825" y="3194050"/>
          <p14:tracePt t="247015" x="6594475" y="3208338"/>
          <p14:tracePt t="247032" x="6586538" y="3214688"/>
          <p14:tracePt t="247040" x="6580188" y="3222625"/>
          <p14:tracePt t="247055" x="6551613" y="3222625"/>
          <p14:tracePt t="247073" x="6494463" y="3222625"/>
          <p14:tracePt t="247090" x="6451600" y="3208338"/>
          <p14:tracePt t="247107" x="6351588" y="3179763"/>
          <p14:tracePt t="247122" x="6251575" y="3143250"/>
          <p14:tracePt t="247139" x="6208713" y="3136900"/>
          <p14:tracePt t="247157" x="6165850" y="3122613"/>
          <p14:tracePt t="247174" x="6157913" y="3108325"/>
          <p14:tracePt t="247190" x="6157913" y="3086100"/>
          <p14:tracePt t="247206" x="6157913" y="3065463"/>
          <p14:tracePt t="247223" x="6172200" y="3057525"/>
          <p14:tracePt t="247240" x="6186488" y="3043238"/>
          <p14:tracePt t="247257" x="6257925" y="3028950"/>
          <p14:tracePt t="247273" x="6294438" y="3028950"/>
          <p14:tracePt t="247290" x="6329363" y="3028950"/>
          <p14:tracePt t="247307" x="6365875" y="3036888"/>
          <p14:tracePt t="247323" x="6394450" y="3065463"/>
          <p14:tracePt t="247340" x="6423025" y="3086100"/>
          <p14:tracePt t="247356" x="6443663" y="3128963"/>
          <p14:tracePt t="247375" x="6451600" y="3179763"/>
          <p14:tracePt t="247390" x="6451600" y="3208338"/>
          <p14:tracePt t="247407" x="6451600" y="3222625"/>
          <p14:tracePt t="247425" x="6437313" y="3251200"/>
          <p14:tracePt t="247441" x="6415088" y="3265488"/>
          <p14:tracePt t="247457" x="6408738" y="3265488"/>
          <p14:tracePt t="247564" x="6408738" y="3294063"/>
          <p14:tracePt t="247572" x="6408738" y="3314700"/>
          <p14:tracePt t="247580" x="6408738" y="3343275"/>
          <p14:tracePt t="247591" x="6408738" y="3351213"/>
          <p14:tracePt t="247609" x="6408738" y="3408363"/>
          <p14:tracePt t="247627" x="6415088" y="3429000"/>
          <p14:tracePt t="247644" x="6415088" y="3457575"/>
          <p14:tracePt t="247658" x="6415088" y="3508375"/>
          <p14:tracePt t="247675" x="6423025" y="3571875"/>
          <p14:tracePt t="247692" x="6423025" y="3608388"/>
          <p14:tracePt t="247709" x="6423025" y="3622675"/>
          <p14:tracePt t="247830" x="6429375" y="3622675"/>
          <p14:tracePt t="247852" x="6437313" y="3622675"/>
          <p14:tracePt t="247868" x="6443663" y="3622675"/>
          <p14:tracePt t="247877" x="6480175" y="3622675"/>
          <p14:tracePt t="247887" x="6500813" y="3622675"/>
          <p14:tracePt t="247894" x="6543675" y="3622675"/>
          <p14:tracePt t="247911" x="6629400" y="3629025"/>
          <p14:tracePt t="247930" x="6843713" y="3651250"/>
          <p14:tracePt t="247945" x="6994525" y="3651250"/>
          <p14:tracePt t="247962" x="7129463" y="3643313"/>
          <p14:tracePt t="247978" x="7223125" y="3643313"/>
          <p14:tracePt t="247994" x="7315200" y="3636963"/>
          <p14:tracePt t="247998" x="7343775" y="3622675"/>
          <p14:tracePt t="248010" x="7358063" y="3622675"/>
          <p14:tracePt t="248027" x="7380288" y="3614738"/>
          <p14:tracePt t="248044" x="7394575" y="3614738"/>
          <p14:tracePt t="249429" x="7394575" y="3622675"/>
          <p14:tracePt t="249444" x="7386638" y="3622675"/>
          <p14:tracePt t="249477" x="7380288" y="3622675"/>
          <p14:tracePt t="249487" x="7372350" y="3622675"/>
          <p14:tracePt t="249501" x="7366000" y="3622675"/>
          <p14:tracePt t="249510" x="7351713" y="3622675"/>
          <p14:tracePt t="249526" x="7337425" y="3622675"/>
          <p14:tracePt t="249536" x="7323138" y="3622675"/>
          <p14:tracePt t="249552" x="7286625" y="3622675"/>
          <p14:tracePt t="249568" x="7258050" y="3636963"/>
          <p14:tracePt t="249586" x="7215188" y="3636963"/>
          <p14:tracePt t="249602" x="7172325" y="3643313"/>
          <p14:tracePt t="249620" x="7115175" y="3651250"/>
          <p14:tracePt t="249635" x="7043738" y="3651250"/>
          <p14:tracePt t="249652" x="6972300" y="3657600"/>
          <p14:tracePt t="249669" x="6872288" y="3657600"/>
          <p14:tracePt t="249688" x="6786563" y="3665538"/>
          <p14:tracePt t="249702" x="6715125" y="3665538"/>
          <p14:tracePt t="249719" x="6643688" y="3657600"/>
          <p14:tracePt t="249736" x="6623050" y="3657600"/>
          <p14:tracePt t="249753" x="6600825" y="3657600"/>
          <p14:tracePt t="250485" x="6600825" y="3665538"/>
          <p14:tracePt t="250499" x="6586538" y="3665538"/>
          <p14:tracePt t="250516" x="6580188" y="3665538"/>
          <p14:tracePt t="250524" x="6565900" y="3665538"/>
          <p14:tracePt t="250539" x="6551613" y="3671888"/>
          <p14:tracePt t="250556" x="6543675" y="3671888"/>
          <p14:tracePt t="250565" x="6529388" y="3671888"/>
          <p14:tracePt t="250577" x="6508750" y="3671888"/>
          <p14:tracePt t="250592" x="6494463" y="3671888"/>
          <p14:tracePt t="250607" x="6457950" y="3679825"/>
          <p14:tracePt t="250624" x="6451600" y="3679825"/>
          <p14:tracePt t="250641" x="6429375" y="3679825"/>
          <p14:tracePt t="250659" x="6423025" y="3679825"/>
          <p14:tracePt t="250705" x="6415088" y="3679825"/>
          <p14:tracePt t="250743" x="6408738" y="3679825"/>
          <p14:tracePt t="250892" x="6400800" y="3679825"/>
          <p14:tracePt t="250915" x="6394450" y="3679825"/>
          <p14:tracePt t="250923" x="6386513" y="3679825"/>
          <p14:tracePt t="250947" x="6380163" y="3679825"/>
          <p14:tracePt t="250955" x="6372225" y="3679825"/>
          <p14:tracePt t="250964" x="6357938" y="3679825"/>
          <p14:tracePt t="250978" x="6351588" y="3665538"/>
          <p14:tracePt t="251845" x="6343650" y="3665538"/>
          <p14:tracePt t="251878" x="6337300" y="3665538"/>
          <p14:tracePt t="251891" x="6337300" y="3671888"/>
          <p14:tracePt t="251914" x="6337300" y="3679825"/>
          <p14:tracePt t="251971" x="6337300" y="3686175"/>
          <p14:tracePt t="252147" x="6343650" y="3686175"/>
          <p14:tracePt t="252195" x="6351588" y="3694113"/>
          <p14:tracePt t="252203" x="6357938" y="3700463"/>
          <p14:tracePt t="252484" x="6357938" y="3694113"/>
          <p14:tracePt t="252492" x="6357938" y="3679825"/>
          <p14:tracePt t="252500" x="6365875" y="3671888"/>
          <p14:tracePt t="252517" x="6372225" y="3657600"/>
          <p14:tracePt t="252540" x="6372225" y="3651250"/>
          <p14:tracePt t="252930" x="6372225" y="3643313"/>
          <p14:tracePt t="253377" x="6357938" y="3636963"/>
          <p14:tracePt t="253385" x="6351588" y="3629025"/>
          <p14:tracePt t="253392" x="6323013" y="3622675"/>
          <p14:tracePt t="253407" x="6251575" y="3608388"/>
          <p14:tracePt t="253423" x="6122988" y="3600450"/>
          <p14:tracePt t="253440" x="6015038" y="3594100"/>
          <p14:tracePt t="253457" x="5880100" y="3579813"/>
          <p14:tracePt t="253474" x="5751513" y="3579813"/>
          <p14:tracePt t="253489" x="5637213" y="3579813"/>
          <p14:tracePt t="253507" x="5565775" y="3579813"/>
          <p14:tracePt t="253523" x="5543550" y="3579813"/>
          <p14:tracePt t="253539" x="5537200" y="3579813"/>
          <p14:tracePt t="253573" x="5529263" y="3571875"/>
          <p14:tracePt t="253607" x="5522913" y="3571875"/>
          <p14:tracePt t="253631" x="5514975" y="3571875"/>
          <p14:tracePt t="253710" x="5508625" y="3565525"/>
          <p14:tracePt t="253716" x="5500688" y="3565525"/>
          <p14:tracePt t="253725" x="5486400" y="3565525"/>
          <p14:tracePt t="253740" x="5443538" y="3565525"/>
          <p14:tracePt t="253757" x="5394325" y="3565525"/>
          <p14:tracePt t="253774" x="5372100" y="3565525"/>
          <p14:tracePt t="253790" x="5357813" y="3565525"/>
          <p14:tracePt t="253807" x="5351463" y="3565525"/>
          <p14:tracePt t="253841" x="5343525" y="3565525"/>
          <p14:tracePt t="253857" x="5337175" y="3571875"/>
          <p14:tracePt t="253944" x="5329238" y="3579813"/>
          <p14:tracePt t="253952" x="5329238" y="3586163"/>
          <p14:tracePt t="253961" x="5314950" y="3614738"/>
          <p14:tracePt t="253975" x="5294313" y="3665538"/>
          <p14:tracePt t="253991" x="5272088" y="3700463"/>
          <p14:tracePt t="254008" x="5243513" y="3751263"/>
          <p14:tracePt t="254024" x="5222875" y="3794125"/>
          <p14:tracePt t="254041" x="5194300" y="3829050"/>
          <p14:tracePt t="254059" x="5157788" y="3914775"/>
          <p14:tracePt t="254075" x="5129213" y="4057650"/>
          <p14:tracePt t="254076" x="5108575" y="4151313"/>
          <p14:tracePt t="254092" x="5094288" y="4237038"/>
          <p14:tracePt t="254109" x="5022850" y="4429125"/>
          <p14:tracePt t="254125" x="5000625" y="4500563"/>
          <p14:tracePt t="254142" x="4994275" y="4537075"/>
          <p14:tracePt t="254160" x="4972050" y="4565650"/>
          <p14:tracePt t="254175" x="4972050" y="4608513"/>
          <p14:tracePt t="254192" x="4965700" y="4686300"/>
          <p14:tracePt t="254209" x="4957763" y="4757738"/>
          <p14:tracePt t="254227" x="4943475" y="4972050"/>
          <p14:tracePt t="254246" x="4943475" y="5094288"/>
          <p14:tracePt t="254262" x="4929188" y="5194300"/>
          <p14:tracePt t="254278" x="4922838" y="5222875"/>
          <p14:tracePt t="254295" x="4914900" y="5229225"/>
          <p14:tracePt t="254483" x="4914900" y="5214938"/>
          <p14:tracePt t="254491" x="4914900" y="5180013"/>
          <p14:tracePt t="254500" x="4922838" y="5151438"/>
          <p14:tracePt t="254511" x="4929188" y="5100638"/>
          <p14:tracePt t="254527" x="4951413" y="5014913"/>
          <p14:tracePt t="254544" x="4972050" y="4922838"/>
          <p14:tracePt t="254562" x="5008563" y="4829175"/>
          <p14:tracePt t="254578" x="5043488" y="4657725"/>
          <p14:tracePt t="254595" x="5065713" y="4465638"/>
          <p14:tracePt t="254611" x="5086350" y="4208463"/>
          <p14:tracePt t="254628" x="5086350" y="4071938"/>
          <p14:tracePt t="254646" x="5080000" y="4029075"/>
          <p14:tracePt t="254662" x="5080000" y="4022725"/>
          <p14:tracePt t="254756" x="5080000" y="4008438"/>
          <p14:tracePt t="254764" x="5080000" y="3979863"/>
          <p14:tracePt t="254773" x="5086350" y="3951288"/>
          <p14:tracePt t="254782" x="5094288" y="3937000"/>
          <p14:tracePt t="254795" x="5100638" y="3914775"/>
          <p14:tracePt t="254812" x="5108575" y="3886200"/>
          <p14:tracePt t="254830" x="5114925" y="3879850"/>
          <p14:tracePt t="254948" x="5114925" y="3900488"/>
          <p14:tracePt t="254955" x="5108575" y="3929063"/>
          <p14:tracePt t="254965" x="5086350" y="3971925"/>
          <p14:tracePt t="254982" x="5080000" y="4043363"/>
          <p14:tracePt t="254999" x="5043488" y="4186238"/>
          <p14:tracePt t="255018" x="5000625" y="4243388"/>
          <p14:tracePt t="255031" x="4951413" y="4294188"/>
          <p14:tracePt t="255048" x="4900613" y="4329113"/>
          <p14:tracePt t="255064" x="4843463" y="4408488"/>
          <p14:tracePt t="255080" x="4786313" y="4471988"/>
          <p14:tracePt t="255097" x="4757738" y="4529138"/>
          <p14:tracePt t="255115" x="4743450" y="4551363"/>
          <p14:tracePt t="255134" x="4743450" y="4565650"/>
          <p14:tracePt t="255149" x="4737100" y="4565650"/>
          <p14:tracePt t="255164" x="4737100" y="4572000"/>
          <p14:tracePt t="255181" x="4737100" y="4579938"/>
          <p14:tracePt t="255198" x="4729163" y="4600575"/>
          <p14:tracePt t="255215" x="4708525" y="4665663"/>
          <p14:tracePt t="255233" x="4686300" y="4829175"/>
          <p14:tracePt t="255248" x="4686300" y="4857750"/>
          <p14:tracePt t="255265" x="4686300" y="4872038"/>
          <p14:tracePt t="255282" x="4686300" y="4879975"/>
          <p14:tracePt t="255398" x="4679950" y="4879975"/>
          <p14:tracePt t="255406" x="4657725" y="4886325"/>
          <p14:tracePt t="255415" x="4637088" y="4894263"/>
          <p14:tracePt t="255432" x="4537075" y="4922838"/>
          <p14:tracePt t="255449" x="4465638" y="4972050"/>
          <p14:tracePt t="255466" x="4365625" y="5072063"/>
          <p14:tracePt t="255484" x="4343400" y="5072063"/>
          <p14:tracePt t="255501" x="4329113" y="5086350"/>
          <p14:tracePt t="255518" x="4308475" y="5086350"/>
          <p14:tracePt t="255534" x="4300538" y="5094288"/>
          <p14:tracePt t="255633" x="4294188" y="5094288"/>
          <p14:tracePt t="255641" x="4286250" y="5072063"/>
          <p14:tracePt t="255650" x="4279900" y="5037138"/>
          <p14:tracePt t="255667" x="4237038" y="4943475"/>
          <p14:tracePt t="255683" x="4179888" y="4851400"/>
          <p14:tracePt t="255700" x="4108450" y="4779963"/>
          <p14:tracePt t="255717" x="3965575" y="4643438"/>
          <p14:tracePt t="255734" x="3900488" y="4600575"/>
          <p14:tracePt t="255751" x="3879850" y="4572000"/>
          <p14:tracePt t="255768" x="3879850" y="4537075"/>
          <p14:tracePt t="255785" x="3879850" y="4514850"/>
          <p14:tracePt t="255801" x="3879850" y="4486275"/>
          <p14:tracePt t="255803" x="3886200" y="4471988"/>
          <p14:tracePt t="255835" x="3894138" y="4465638"/>
          <p14:tracePt t="255970" x="3900488" y="4465638"/>
          <p14:tracePt t="255986" x="3908425" y="4465638"/>
          <p14:tracePt t="256009" x="3914775" y="4465638"/>
          <p14:tracePt t="256025" x="3922713" y="4471988"/>
          <p14:tracePt t="256033" x="3929063" y="4471988"/>
          <p14:tracePt t="256042" x="3951288" y="4471988"/>
          <p14:tracePt t="256054" x="3979863" y="4471988"/>
          <p14:tracePt t="256070" x="4000500" y="4471988"/>
          <p14:tracePt t="256086" x="4014788" y="4465638"/>
          <p14:tracePt t="256103" x="4022725" y="4465638"/>
          <p14:tracePt t="256119" x="4029075" y="4457700"/>
          <p14:tracePt t="256136" x="4043363" y="4451350"/>
          <p14:tracePt t="256155" x="4071938" y="4443413"/>
          <p14:tracePt t="256170" x="4100513" y="4437063"/>
          <p14:tracePt t="256186" x="4129088" y="4394200"/>
          <p14:tracePt t="256203" x="4186238" y="4322763"/>
          <p14:tracePt t="256220" x="4222750" y="4286250"/>
          <p14:tracePt t="256237" x="4271963" y="4257675"/>
          <p14:tracePt t="256253" x="4300538" y="4257675"/>
          <p14:tracePt t="256270" x="4308475" y="4257675"/>
          <p14:tracePt t="256287" x="4314825" y="4257675"/>
          <p14:tracePt t="256306" x="4322763" y="4257675"/>
          <p14:tracePt t="256338" x="4322763" y="4251325"/>
          <p14:tracePt t="256356" x="4329113" y="4251325"/>
          <p14:tracePt t="256373" x="4343400" y="4251325"/>
          <p14:tracePt t="256431" x="4351338" y="4251325"/>
          <p14:tracePt t="256449" x="4351338" y="4257675"/>
          <p14:tracePt t="256456" x="4357688" y="4257675"/>
          <p14:tracePt t="256471" x="4365625" y="4271963"/>
          <p14:tracePt t="256487" x="4371975" y="4271963"/>
          <p14:tracePt t="256681" x="4371975" y="4279900"/>
          <p14:tracePt t="256756" x="4379913" y="4271963"/>
          <p14:tracePt t="256773" x="4379913" y="4265613"/>
          <p14:tracePt t="256780" x="4386263" y="4257675"/>
          <p14:tracePt t="256789" x="4394200" y="4251325"/>
          <p14:tracePt t="256806" x="4400550" y="4237038"/>
          <p14:tracePt t="256824" x="4408488" y="4222750"/>
          <p14:tracePt t="256840" x="4414838" y="4214813"/>
          <p14:tracePt t="256856" x="4422775" y="4214813"/>
          <p14:tracePt t="256953" x="4429125" y="4222750"/>
          <p14:tracePt t="256960" x="4437063" y="4222750"/>
          <p14:tracePt t="256966" x="4437063" y="4229100"/>
          <p14:tracePt t="256976" x="4443413" y="4229100"/>
          <p14:tracePt t="256991" x="4457700" y="4237038"/>
          <p14:tracePt t="257007" x="4479925" y="4271963"/>
          <p14:tracePt t="257024" x="4508500" y="4308475"/>
          <p14:tracePt t="257041" x="4557713" y="4386263"/>
          <p14:tracePt t="257057" x="4579938" y="4429125"/>
          <p14:tracePt t="257074" x="4586288" y="4443413"/>
          <p14:tracePt t="257091" x="4594225" y="4471988"/>
          <p14:tracePt t="257108" x="4600575" y="4508500"/>
          <p14:tracePt t="257125" x="4600575" y="4543425"/>
          <p14:tracePt t="257141" x="4600575" y="4565650"/>
          <p14:tracePt t="257158" x="4600575" y="4594225"/>
          <p14:tracePt t="257175" x="4600575" y="4637088"/>
          <p14:tracePt t="257192" x="4600575" y="4672013"/>
          <p14:tracePt t="257208" x="4600575" y="4686300"/>
          <p14:tracePt t="257225" x="4608513" y="4700588"/>
          <p14:tracePt t="257242" x="4608513" y="4708525"/>
          <p14:tracePt t="257259" x="4608513" y="4729163"/>
          <p14:tracePt t="257275" x="4608513" y="4757738"/>
          <p14:tracePt t="257292" x="4594225" y="4772025"/>
          <p14:tracePt t="257309" x="4594225" y="4779963"/>
          <p14:tracePt t="257326" x="4586288" y="4800600"/>
          <p14:tracePt t="257343" x="4572000" y="4808538"/>
          <p14:tracePt t="257361" x="4565650" y="4814888"/>
          <p14:tracePt t="257378" x="4551363" y="4814888"/>
          <p14:tracePt t="257394" x="4543425" y="4814888"/>
          <p14:tracePt t="257411" x="4537075" y="4822825"/>
          <p14:tracePt t="257431" x="4529138" y="4822825"/>
          <p14:tracePt t="257443" x="4514850" y="4837113"/>
          <p14:tracePt t="257459" x="4486275" y="4851400"/>
          <p14:tracePt t="257476" x="4471988" y="4857750"/>
          <p14:tracePt t="257493" x="4451350" y="4872038"/>
          <p14:tracePt t="257510" x="4429125" y="4872038"/>
          <p14:tracePt t="257527" x="4408488" y="4872038"/>
          <p14:tracePt t="257545" x="4365625" y="4879975"/>
          <p14:tracePt t="257562" x="4351338" y="4879975"/>
          <p14:tracePt t="257579" x="4322763" y="4886325"/>
          <p14:tracePt t="257595" x="4294188" y="4886325"/>
          <p14:tracePt t="257612" x="4271963" y="4886325"/>
          <p14:tracePt t="257627" x="4257675" y="4886325"/>
          <p14:tracePt t="257644" x="4237038" y="4894263"/>
          <p14:tracePt t="257661" x="4208463" y="4900613"/>
          <p14:tracePt t="257678" x="4186238" y="4943475"/>
          <p14:tracePt t="257694" x="4108450" y="4972050"/>
          <p14:tracePt t="257711" x="4065588" y="4979988"/>
          <p14:tracePt t="257728" x="4043363" y="4979988"/>
          <p14:tracePt t="257744" x="4014788" y="4979988"/>
          <p14:tracePt t="257761" x="4000500" y="4979988"/>
          <p14:tracePt t="257778" x="3986213" y="4979988"/>
          <p14:tracePt t="257795" x="3965575" y="4979988"/>
          <p14:tracePt t="257811" x="3937000" y="4979988"/>
          <p14:tracePt t="257828" x="3922713" y="4979988"/>
          <p14:tracePt t="257845" x="3886200" y="4972050"/>
          <p14:tracePt t="257862" x="3843338" y="4972050"/>
          <p14:tracePt t="257878" x="3800475" y="4965700"/>
          <p14:tracePt t="257895" x="3757613" y="4951413"/>
          <p14:tracePt t="257913" x="3657600" y="4943475"/>
          <p14:tracePt t="257929" x="3608388" y="4943475"/>
          <p14:tracePt t="257946" x="3557588" y="4937125"/>
          <p14:tracePt t="257962" x="3514725" y="4937125"/>
          <p14:tracePt t="257979" x="3486150" y="4922838"/>
          <p14:tracePt t="257996" x="3465513" y="4922838"/>
          <p14:tracePt t="258015" x="3400425" y="4922838"/>
          <p14:tracePt t="258031" x="3371850" y="4922838"/>
          <p14:tracePt t="258047" x="3328988" y="4914900"/>
          <p14:tracePt t="258063" x="3300413" y="4914900"/>
          <p14:tracePt t="258080" x="3257550" y="4894263"/>
          <p14:tracePt t="258096" x="3214688" y="4886325"/>
          <p14:tracePt t="258113" x="3143250" y="4872038"/>
          <p14:tracePt t="258129" x="3079750" y="4872038"/>
          <p14:tracePt t="258146" x="2994025" y="4872038"/>
          <p14:tracePt t="258163" x="2957513" y="4865688"/>
          <p14:tracePt t="258180" x="2914650" y="4843463"/>
          <p14:tracePt t="258197" x="2879725" y="4843463"/>
          <p14:tracePt t="258214" x="2843213" y="4829175"/>
          <p14:tracePt t="258230" x="2828925" y="4829175"/>
          <p14:tracePt t="258248" x="2794000" y="4822825"/>
          <p14:tracePt t="258264" x="2757488" y="4808538"/>
          <p14:tracePt t="258281" x="2736850" y="4794250"/>
          <p14:tracePt t="258298" x="2708275" y="4794250"/>
          <p14:tracePt t="258314" x="2700338" y="4786313"/>
          <p14:tracePt t="258331" x="2686050" y="4786313"/>
          <p14:tracePt t="258347" x="2679700" y="4786313"/>
          <p14:tracePt t="258365" x="2657475" y="4786313"/>
          <p14:tracePt t="258381" x="2636838" y="4786313"/>
          <p14:tracePt t="258397" x="2608263" y="4779963"/>
          <p14:tracePt t="258415" x="2593975" y="4772025"/>
          <p14:tracePt t="258431" x="2579688" y="4772025"/>
          <p14:tracePt t="258448" x="2565400" y="4765675"/>
          <p14:tracePt t="258465" x="2551113" y="4765675"/>
          <p14:tracePt t="258481" x="2536825" y="4765675"/>
          <p14:tracePt t="258499" x="2514600" y="4757738"/>
          <p14:tracePt t="258515" x="2486025" y="4757738"/>
          <p14:tracePt t="258532" x="2457450" y="4743450"/>
          <p14:tracePt t="258549" x="2436813" y="4743450"/>
          <p14:tracePt t="258565" x="2414588" y="4737100"/>
          <p14:tracePt t="258582" x="2400300" y="4737100"/>
          <p14:tracePt t="258598" x="2379663" y="4737100"/>
          <p14:tracePt t="258616" x="2357438" y="4729163"/>
          <p14:tracePt t="258634" x="2336800" y="4722813"/>
          <p14:tracePt t="258651" x="2314575" y="4708525"/>
          <p14:tracePt t="258667" x="2300288" y="4708525"/>
          <p14:tracePt t="258684" x="2279650" y="4694238"/>
          <p14:tracePt t="258699" x="2265363" y="4694238"/>
          <p14:tracePt t="258717" x="2251075" y="4694238"/>
          <p14:tracePt t="258735" x="2236788" y="4686300"/>
          <p14:tracePt t="258751" x="2228850" y="4679950"/>
          <p14:tracePt t="258768" x="2222500" y="4672013"/>
          <p14:tracePt t="258785" x="2200275" y="4672013"/>
          <p14:tracePt t="258802" x="2185988" y="4672013"/>
          <p14:tracePt t="258819" x="2171700" y="4665663"/>
          <p14:tracePt t="258835" x="2165350" y="4665663"/>
          <p14:tracePt t="258852" x="2151063" y="4657725"/>
          <p14:tracePt t="258868" x="2122488" y="4657725"/>
          <p14:tracePt t="258883" x="2114550" y="4657725"/>
          <p14:tracePt t="258900" x="2093913" y="4643438"/>
          <p14:tracePt t="258917" x="2043113" y="4637088"/>
          <p14:tracePt t="258934" x="1985963" y="4608513"/>
          <p14:tracePt t="258951" x="1922463" y="4565650"/>
          <p14:tracePt t="258967" x="1851025" y="4500563"/>
          <p14:tracePt t="258984" x="1743075" y="4414838"/>
          <p14:tracePt t="259001" x="1665288" y="4343400"/>
          <p14:tracePt t="259017" x="1593850" y="4265613"/>
          <p14:tracePt t="259035" x="1493838" y="4151313"/>
          <p14:tracePt t="259053" x="1322388" y="4000500"/>
          <p14:tracePt t="259069" x="1236663" y="3937000"/>
          <p14:tracePt t="259085" x="1165225" y="3865563"/>
          <p14:tracePt t="259103" x="1085850" y="3808413"/>
          <p14:tracePt t="259120" x="1036638" y="3743325"/>
          <p14:tracePt t="259137" x="965200" y="3629025"/>
          <p14:tracePt t="259153" x="922338" y="3500438"/>
          <p14:tracePt t="259168" x="879475" y="3371850"/>
          <p14:tracePt t="259185" x="865188" y="3265488"/>
          <p14:tracePt t="259202" x="842963" y="3171825"/>
          <p14:tracePt t="259219" x="828675" y="3136900"/>
          <p14:tracePt t="259236" x="828675" y="3114675"/>
          <p14:tracePt t="259252" x="828675" y="3086100"/>
          <p14:tracePt t="259269" x="828675" y="3057525"/>
          <p14:tracePt t="259288" x="822325" y="3014663"/>
          <p14:tracePt t="259304" x="822325" y="3000375"/>
          <p14:tracePt t="259321" x="808038" y="2922588"/>
          <p14:tracePt t="259338" x="800100" y="2794000"/>
          <p14:tracePt t="259354" x="793750" y="2651125"/>
          <p14:tracePt t="259369" x="793750" y="2528888"/>
          <p14:tracePt t="259386" x="793750" y="2443163"/>
          <p14:tracePt t="259405" x="793750" y="2351088"/>
          <p14:tracePt t="259421" x="793750" y="2286000"/>
          <p14:tracePt t="259438" x="793750" y="2228850"/>
          <p14:tracePt t="259455" x="793750" y="2151063"/>
          <p14:tracePt t="259472" x="793750" y="2043113"/>
          <p14:tracePt t="259487" x="785813" y="1979613"/>
          <p14:tracePt t="259504" x="785813" y="1928813"/>
          <p14:tracePt t="259508" x="785813" y="1885950"/>
          <p14:tracePt t="259520" x="785813" y="1865313"/>
          <p14:tracePt t="259537" x="785813" y="1822450"/>
          <p14:tracePt t="259554" x="800100" y="1808163"/>
          <p14:tracePt t="259571" x="808038" y="1800225"/>
          <p14:tracePt t="259588" x="836613" y="1771650"/>
          <p14:tracePt t="259604" x="857250" y="1743075"/>
          <p14:tracePt t="259621" x="879475" y="1708150"/>
          <p14:tracePt t="259637" x="914400" y="1671638"/>
          <p14:tracePt t="259639" x="928688" y="1665288"/>
          <p14:tracePt t="259654" x="985838" y="1628775"/>
          <p14:tracePt t="259671" x="1022350" y="1614488"/>
          <p14:tracePt t="259688" x="1065213" y="1600200"/>
          <p14:tracePt t="259705" x="1128713" y="1585913"/>
          <p14:tracePt t="259721" x="1200150" y="1565275"/>
          <p14:tracePt t="259738" x="1300163" y="1522413"/>
          <p14:tracePt t="259755" x="1428750" y="1436688"/>
          <p14:tracePt t="259773" x="1622425" y="1328738"/>
          <p14:tracePt t="259789" x="1722438" y="1271588"/>
          <p14:tracePt t="259806" x="1793875" y="1236663"/>
          <p14:tracePt t="259822" x="1871663" y="1208088"/>
          <p14:tracePt t="259838" x="1965325" y="1150938"/>
          <p14:tracePt t="259856" x="2057400" y="1108075"/>
          <p14:tracePt t="259872" x="2193925" y="1093788"/>
          <p14:tracePt t="259889" x="2293938" y="1079500"/>
          <p14:tracePt t="259905" x="2400300" y="1065213"/>
          <p14:tracePt t="259923" x="2508250" y="1036638"/>
          <p14:tracePt t="259939" x="2614613" y="1014413"/>
          <p14:tracePt t="259956" x="2693988" y="971550"/>
          <p14:tracePt t="259973" x="2794000" y="950913"/>
          <p14:tracePt t="259990" x="2871788" y="942975"/>
          <p14:tracePt t="260006" x="2965450" y="936625"/>
          <p14:tracePt t="260023" x="3028950" y="936625"/>
          <p14:tracePt t="260040" x="3108325" y="936625"/>
          <p14:tracePt t="260057" x="3214688" y="936625"/>
          <p14:tracePt t="260073" x="3271838" y="936625"/>
          <p14:tracePt t="260090" x="3314700" y="936625"/>
          <p14:tracePt t="260107" x="3408363" y="965200"/>
          <p14:tracePt t="260123" x="3508375" y="1022350"/>
          <p14:tracePt t="260140" x="3614738" y="1057275"/>
          <p14:tracePt t="260157" x="3743325" y="1114425"/>
          <p14:tracePt t="260177" x="3871913" y="1179513"/>
          <p14:tracePt t="260190" x="3965575" y="1228725"/>
          <p14:tracePt t="260207" x="4086225" y="1308100"/>
          <p14:tracePt t="260224" x="4208463" y="1408113"/>
          <p14:tracePt t="260240" x="4237038" y="1450975"/>
          <p14:tracePt t="260257" x="4265613" y="1514475"/>
          <p14:tracePt t="260275" x="4300538" y="1651000"/>
          <p14:tracePt t="260291" x="4322763" y="1757363"/>
          <p14:tracePt t="260308" x="4365625" y="1871663"/>
          <p14:tracePt t="260325" x="4400550" y="2014538"/>
          <p14:tracePt t="260342" x="4457700" y="2193925"/>
          <p14:tracePt t="260358" x="4543425" y="2393950"/>
          <p14:tracePt t="260375" x="4579938" y="2508250"/>
          <p14:tracePt t="260392" x="4622800" y="2614613"/>
          <p14:tracePt t="260409" x="4665663" y="2822575"/>
          <p14:tracePt t="260425" x="4708525" y="2986088"/>
          <p14:tracePt t="260442" x="4751388" y="3157538"/>
          <p14:tracePt t="260459" x="4765675" y="3300413"/>
          <p14:tracePt t="260475" x="4772025" y="3457575"/>
          <p14:tracePt t="260492" x="4814888" y="3686175"/>
          <p14:tracePt t="260509" x="4837113" y="3843338"/>
          <p14:tracePt t="260527" x="4837113" y="3979863"/>
          <p14:tracePt t="260542" x="4837113" y="4071938"/>
          <p14:tracePt t="260544" x="4822825" y="4122738"/>
          <p14:tracePt t="260561" x="4786313" y="4200525"/>
          <p14:tracePt t="260577" x="4737100" y="4257675"/>
          <p14:tracePt t="260593" x="4694238" y="4294188"/>
          <p14:tracePt t="260611" x="4672013" y="4314825"/>
          <p14:tracePt t="260627" x="4629150" y="4343400"/>
          <p14:tracePt t="260643" x="4586288" y="4371975"/>
          <p14:tracePt t="260660" x="4565650" y="4394200"/>
          <p14:tracePt t="260677" x="4565650" y="4400550"/>
          <p14:tracePt t="260695" x="4557713" y="4408488"/>
          <p14:tracePt t="261445" x="4565650" y="4408488"/>
          <p14:tracePt t="261453" x="4572000" y="4408488"/>
          <p14:tracePt t="261548" x="4579938" y="4408488"/>
          <p14:tracePt t="261555" x="4600575" y="4408488"/>
          <p14:tracePt t="261567" x="4637088" y="4414838"/>
          <p14:tracePt t="261583" x="4786313" y="4429125"/>
          <p14:tracePt t="261599" x="5051425" y="4437063"/>
          <p14:tracePt t="261617" x="5165725" y="4437063"/>
          <p14:tracePt t="261632" x="5294313" y="4414838"/>
          <p14:tracePt t="261649" x="5394325" y="4414838"/>
          <p14:tracePt t="261665" x="5472113" y="4400550"/>
          <p14:tracePt t="261681" x="5529263" y="4394200"/>
          <p14:tracePt t="261699" x="5580063" y="4371975"/>
          <p14:tracePt t="261715" x="5629275" y="4371975"/>
          <p14:tracePt t="261717" x="5643563" y="4365625"/>
          <p14:tracePt t="261733" x="5715000" y="4357688"/>
          <p14:tracePt t="261749" x="5843588" y="4329113"/>
          <p14:tracePt t="261765" x="5986463" y="4308475"/>
          <p14:tracePt t="261782" x="6100763" y="4279900"/>
          <p14:tracePt t="261799" x="6215063" y="4251325"/>
          <p14:tracePt t="261818" x="6294438" y="4251325"/>
          <p14:tracePt t="261833" x="6343650" y="4243388"/>
          <p14:tracePt t="261849" x="6365875" y="4243388"/>
          <p14:tracePt t="261866" x="6415088" y="4279900"/>
          <p14:tracePt t="261883" x="6451600" y="4308475"/>
          <p14:tracePt t="261902" x="6543675" y="4351338"/>
          <p14:tracePt t="261917" x="6608763" y="4379913"/>
          <p14:tracePt t="261936" x="6723063" y="4414838"/>
          <p14:tracePt t="261952" x="6780213" y="4422775"/>
          <p14:tracePt t="261967" x="6800850" y="4443413"/>
          <p14:tracePt t="261984" x="6815138" y="4457700"/>
          <p14:tracePt t="262001" x="6823075" y="4471988"/>
          <p14:tracePt t="262018" x="6823075" y="4494213"/>
          <p14:tracePt t="262035" x="6823075" y="4500563"/>
          <p14:tracePt t="262054" x="6823075" y="4522788"/>
          <p14:tracePt t="262067" x="6823075" y="4537075"/>
          <p14:tracePt t="262101" x="6808788" y="4543425"/>
          <p14:tracePt t="262117" x="6786563" y="4557713"/>
          <p14:tracePt t="262134" x="6757988" y="4572000"/>
          <p14:tracePt t="262151" x="6723063" y="4579938"/>
          <p14:tracePt t="262168" x="6700838" y="4579938"/>
          <p14:tracePt t="262185" x="6637338" y="4586288"/>
          <p14:tracePt t="262202" x="6594475" y="4579938"/>
          <p14:tracePt t="262218" x="6551613" y="4579938"/>
          <p14:tracePt t="262235" x="6537325" y="4572000"/>
          <p14:tracePt t="262253" x="6500813" y="4565650"/>
          <p14:tracePt t="262270" x="6486525" y="4565650"/>
          <p14:tracePt t="262285" x="6443663" y="4557713"/>
          <p14:tracePt t="262286" x="6415088" y="4557713"/>
          <p14:tracePt t="262302" x="6372225" y="4543425"/>
          <p14:tracePt t="262318" x="6343650" y="4543425"/>
          <p14:tracePt t="262335" x="6315075" y="4529138"/>
          <p14:tracePt t="262352" x="6286500" y="4508500"/>
          <p14:tracePt t="262369" x="6257925" y="4500563"/>
          <p14:tracePt t="262386" x="6237288" y="4479925"/>
          <p14:tracePt t="262402" x="6215063" y="4451350"/>
          <p14:tracePt t="262419" x="6180138" y="4422775"/>
          <p14:tracePt t="262436" x="6122988" y="4351338"/>
          <p14:tracePt t="262453" x="6057900" y="4308475"/>
          <p14:tracePt t="262470" x="6022975" y="4286250"/>
          <p14:tracePt t="262486" x="5980113" y="4251325"/>
          <p14:tracePt t="262503" x="5943600" y="4214813"/>
          <p14:tracePt t="262507" x="5929313" y="4186238"/>
          <p14:tracePt t="262519" x="5922963" y="4171950"/>
          <p14:tracePt t="262536" x="5900738" y="4094163"/>
          <p14:tracePt t="262554" x="5886450" y="4008438"/>
          <p14:tracePt t="262570" x="5851525" y="3914775"/>
          <p14:tracePt t="262587" x="5822950" y="3822700"/>
          <p14:tracePt t="262603" x="5780088" y="3700463"/>
          <p14:tracePt t="262620" x="5743575" y="3636963"/>
          <p14:tracePt t="262637" x="5722938" y="3571875"/>
          <p14:tracePt t="262655" x="5715000" y="3386138"/>
          <p14:tracePt t="262671" x="5715000" y="3265488"/>
          <p14:tracePt t="262687" x="5715000" y="3143250"/>
          <p14:tracePt t="262704" x="5743575" y="2986088"/>
          <p14:tracePt t="262720" x="5751513" y="2779713"/>
          <p14:tracePt t="262737" x="5772150" y="2543175"/>
          <p14:tracePt t="262754" x="5786438" y="2322513"/>
          <p14:tracePt t="262771" x="5786438" y="2085975"/>
          <p14:tracePt t="262787" x="5794375" y="2014538"/>
          <p14:tracePt t="262804" x="5822950" y="1928813"/>
          <p14:tracePt t="262821" x="5857875" y="1871663"/>
          <p14:tracePt t="262839" x="5894388" y="1836738"/>
          <p14:tracePt t="262854" x="5937250" y="1743075"/>
          <p14:tracePt t="262871" x="5986463" y="1665288"/>
          <p14:tracePt t="262888" x="6094413" y="1528763"/>
          <p14:tracePt t="262905" x="6186488" y="1443038"/>
          <p14:tracePt t="262922" x="6315075" y="1336675"/>
          <p14:tracePt t="262938" x="6437313" y="1265238"/>
          <p14:tracePt t="262955" x="6557963" y="1222375"/>
          <p14:tracePt t="262972" x="6700838" y="1193800"/>
          <p14:tracePt t="262989" x="6786563" y="1171575"/>
          <p14:tracePt t="263007" x="6865938" y="1165225"/>
          <p14:tracePt t="263022" x="6908800" y="1165225"/>
          <p14:tracePt t="263039" x="7008813" y="1165225"/>
          <p14:tracePt t="263056" x="7086600" y="1179513"/>
          <p14:tracePt t="263072" x="7172325" y="1179513"/>
          <p14:tracePt t="263089" x="7258050" y="1179513"/>
          <p14:tracePt t="263106" x="7358063" y="1179513"/>
          <p14:tracePt t="263107" x="7423150" y="1179513"/>
          <p14:tracePt t="263122" x="7537450" y="1185863"/>
          <p14:tracePt t="263139" x="7672388" y="1185863"/>
          <p14:tracePt t="263156" x="7794625" y="1193800"/>
          <p14:tracePt t="263173" x="7872413" y="1208088"/>
          <p14:tracePt t="263190" x="7994650" y="1250950"/>
          <p14:tracePt t="263206" x="8086725" y="1308100"/>
          <p14:tracePt t="263223" x="8180388" y="1385888"/>
          <p14:tracePt t="263240" x="8286750" y="1457325"/>
          <p14:tracePt t="263257" x="8337550" y="1508125"/>
          <p14:tracePt t="263273" x="8372475" y="1571625"/>
          <p14:tracePt t="263290" x="8394700" y="1651000"/>
          <p14:tracePt t="263307" x="8415338" y="1728788"/>
          <p14:tracePt t="263324" x="8437563" y="1851025"/>
          <p14:tracePt t="263341" x="8494713" y="2136775"/>
          <p14:tracePt t="263357" x="8537575" y="2365375"/>
          <p14:tracePt t="263374" x="8572500" y="2500313"/>
          <p14:tracePt t="263391" x="8586788" y="2600325"/>
          <p14:tracePt t="263409" x="8586788" y="2679700"/>
          <p14:tracePt t="263426" x="8586788" y="2765425"/>
          <p14:tracePt t="263441" x="8586788" y="2843213"/>
          <p14:tracePt t="263442" x="8586788" y="2886075"/>
          <p14:tracePt t="263457" x="8594725" y="2922588"/>
          <p14:tracePt t="263474" x="8586788" y="3028950"/>
          <p14:tracePt t="263491" x="8580438" y="3100388"/>
          <p14:tracePt t="263508" x="8580438" y="3165475"/>
          <p14:tracePt t="263512" x="8580438" y="3208338"/>
          <p14:tracePt t="263526" x="8572500" y="3236913"/>
          <p14:tracePt t="263543" x="8572500" y="3351213"/>
          <p14:tracePt t="263560" x="8572500" y="3429000"/>
          <p14:tracePt t="263575" x="8566150" y="3514725"/>
          <p14:tracePt t="263591" x="8558213" y="3543300"/>
          <p14:tracePt t="263608" x="8523288" y="3694113"/>
          <p14:tracePt t="263625" x="8515350" y="3765550"/>
          <p14:tracePt t="263643" x="8494713" y="3786188"/>
          <p14:tracePt t="263660" x="8480425" y="3800475"/>
          <p14:tracePt t="263677" x="8466138" y="3808413"/>
          <p14:tracePt t="263693" x="8458200" y="3822700"/>
          <p14:tracePt t="263710" x="8443913" y="3836988"/>
          <p14:tracePt t="263727" x="8415338" y="3871913"/>
          <p14:tracePt t="263744" x="8372475" y="3900488"/>
          <p14:tracePt t="263760" x="8329613" y="3937000"/>
          <p14:tracePt t="263776" x="8315325" y="3937000"/>
          <p14:tracePt t="263793" x="8280400" y="3943350"/>
          <p14:tracePt t="263811" x="8251825" y="3943350"/>
          <p14:tracePt t="263828" x="8229600" y="3951288"/>
          <p14:tracePt t="263845" x="8215313" y="3951288"/>
          <p14:tracePt t="263862" x="8194675" y="3965575"/>
          <p14:tracePt t="263877" x="8172450" y="3979863"/>
          <p14:tracePt t="263893" x="8143875" y="3986213"/>
          <p14:tracePt t="263910" x="8129588" y="3994150"/>
          <p14:tracePt t="263926" x="8108950" y="3994150"/>
          <p14:tracePt t="263944" x="8094663" y="3994150"/>
          <p14:tracePt t="263967" x="8086725" y="4000500"/>
          <p14:tracePt t="263984" x="8080375" y="4000500"/>
          <p14:tracePt t="264987" x="8072438" y="4000500"/>
          <p14:tracePt t="264992" x="8066088" y="4000500"/>
          <p14:tracePt t="264999" x="8043863" y="4000500"/>
          <p14:tracePt t="265017" x="7980363" y="3979863"/>
          <p14:tracePt t="265023" x="7951788" y="3943350"/>
          <p14:tracePt t="265034" x="7900988" y="3943350"/>
          <p14:tracePt t="265051" x="7843838" y="3914775"/>
          <p14:tracePt t="265068" x="7766050" y="3871913"/>
          <p14:tracePt t="265085" x="7708900" y="3829050"/>
          <p14:tracePt t="265101" x="7666038" y="3786188"/>
          <p14:tracePt t="265116" x="7586663" y="3686175"/>
          <p14:tracePt t="265133" x="7508875" y="3643313"/>
          <p14:tracePt t="265151" x="7380288" y="3571875"/>
          <p14:tracePt t="265168" x="7158038" y="3479800"/>
          <p14:tracePt t="265183" x="7086600" y="3457575"/>
          <p14:tracePt t="265200" x="7000875" y="3414713"/>
          <p14:tracePt t="265217" x="6986588" y="3408363"/>
          <p14:tracePt t="265233" x="6951663" y="3394075"/>
          <p14:tracePt t="265250" x="6908800" y="3357563"/>
          <p14:tracePt t="265267" x="6837363" y="3294063"/>
          <p14:tracePt t="265284" x="6780213" y="3236913"/>
          <p14:tracePt t="265303" x="6723063" y="3165475"/>
          <p14:tracePt t="265317" x="6715125" y="3157538"/>
          <p14:tracePt t="265334" x="6680200" y="3079750"/>
          <p14:tracePt t="265351" x="6672263" y="3065463"/>
          <p14:tracePt t="265368" x="6657975" y="3051175"/>
          <p14:tracePt t="265385" x="6637338" y="3014663"/>
          <p14:tracePt t="265401" x="6615113" y="2965450"/>
          <p14:tracePt t="265418" x="6594475" y="2900363"/>
          <p14:tracePt t="265436" x="6557963" y="2814638"/>
          <p14:tracePt t="265452" x="6551613" y="2779713"/>
          <p14:tracePt t="265469" x="6543675" y="2765425"/>
          <p14:tracePt t="265486" x="6543675" y="2757488"/>
          <p14:tracePt t="265503" x="6543675" y="2743200"/>
          <p14:tracePt t="265519" x="6543675" y="2736850"/>
          <p14:tracePt t="265523" x="6543675" y="2722563"/>
          <p14:tracePt t="265535" x="6543675" y="2708275"/>
          <p14:tracePt t="265552" x="6543675" y="2679700"/>
          <p14:tracePt t="265569" x="6551613" y="2665413"/>
          <p14:tracePt t="265585" x="6551613" y="2600325"/>
          <p14:tracePt t="265603" x="6565900" y="2557463"/>
          <p14:tracePt t="265620" x="6565900" y="2543175"/>
          <p14:tracePt t="265637" x="6580188" y="2536825"/>
          <p14:tracePt t="265654" x="6586538" y="2536825"/>
          <p14:tracePt t="265674" x="6594475" y="2536825"/>
          <p14:tracePt t="265696" x="6600825" y="2536825"/>
          <p14:tracePt t="265710" x="6615113" y="2536825"/>
          <p14:tracePt t="265720" x="6629400" y="2536825"/>
          <p14:tracePt t="265737" x="6686550" y="2536825"/>
          <p14:tracePt t="265755" x="6794500" y="2528888"/>
          <p14:tracePt t="265772" x="6872288" y="2514600"/>
          <p14:tracePt t="265788" x="6915150" y="2500313"/>
          <p14:tracePt t="265803" x="6994525" y="2493963"/>
          <p14:tracePt t="265820" x="7051675" y="2486025"/>
          <p14:tracePt t="265837" x="7094538" y="2479675"/>
          <p14:tracePt t="265854" x="7143750" y="2451100"/>
          <p14:tracePt t="265873" x="7180263" y="2428875"/>
          <p14:tracePt t="265890" x="7186613" y="2422525"/>
          <p14:tracePt t="265905" x="7200900" y="2422525"/>
          <p14:tracePt t="265922" x="7200900" y="2414588"/>
          <p14:tracePt t="266038" x="7208838" y="2408238"/>
          <p14:tracePt t="277110" x="7215188" y="2436813"/>
          <p14:tracePt t="277118" x="7229475" y="2465388"/>
          <p14:tracePt t="277129" x="7243763" y="2514600"/>
          <p14:tracePt t="277147" x="7258050" y="2657475"/>
          <p14:tracePt t="277163" x="7286625" y="2794000"/>
          <p14:tracePt t="277180" x="7337425" y="3000375"/>
          <p14:tracePt t="277197" x="7380288" y="3136900"/>
          <p14:tracePt t="277213" x="7443788" y="3271838"/>
          <p14:tracePt t="277230" x="7523163" y="3443288"/>
          <p14:tracePt t="277246" x="7594600" y="3622675"/>
          <p14:tracePt t="277264" x="7615238" y="3729038"/>
          <p14:tracePt t="277281" x="7651750" y="3843338"/>
          <p14:tracePt t="277299" x="7658100" y="3951288"/>
          <p14:tracePt t="277315" x="7658100" y="4000500"/>
          <p14:tracePt t="277332" x="7666038" y="4022725"/>
          <p14:tracePt t="277349" x="7666038" y="4037013"/>
          <p14:tracePt t="277365" x="7666038" y="4065588"/>
          <p14:tracePt t="277382" x="7658100" y="4129088"/>
          <p14:tracePt t="277399" x="7629525" y="4286250"/>
          <p14:tracePt t="277414" x="7594600" y="4400550"/>
          <p14:tracePt t="277431" x="7580313" y="4457700"/>
          <p14:tracePt t="277448" x="7566025" y="4486275"/>
          <p14:tracePt t="277465" x="7551738" y="4494213"/>
          <p14:tracePt t="277482" x="7523163" y="4494213"/>
          <p14:tracePt t="277501" x="7415213" y="4479925"/>
          <p14:tracePt t="277516" x="7300913" y="4479925"/>
          <p14:tracePt t="277533" x="7186613" y="4486275"/>
          <p14:tracePt t="277550" x="7029450" y="4479925"/>
          <p14:tracePt t="277566" x="6880225" y="4465638"/>
          <p14:tracePt t="277584" x="6780213" y="4465638"/>
          <p14:tracePt t="277598" x="6686550" y="4457700"/>
          <p14:tracePt t="277615" x="6565900" y="4437063"/>
          <p14:tracePt t="277632" x="6451600" y="4386263"/>
          <p14:tracePt t="277649" x="6329363" y="4379913"/>
          <p14:tracePt t="277667" x="6129338" y="4308475"/>
          <p14:tracePt t="277683" x="6008688" y="4251325"/>
          <p14:tracePt t="277701" x="5829300" y="4165600"/>
          <p14:tracePt t="277715" x="5737225" y="4137025"/>
          <p14:tracePt t="277735" x="5657850" y="4086225"/>
          <p14:tracePt t="277751" x="5637213" y="4037013"/>
          <p14:tracePt t="277767" x="5622925" y="3965575"/>
          <p14:tracePt t="277783" x="5594350" y="3865563"/>
          <p14:tracePt t="277799" x="5586413" y="3729038"/>
          <p14:tracePt t="277817" x="5572125" y="3629025"/>
          <p14:tracePt t="277835" x="5572125" y="3514725"/>
          <p14:tracePt t="277849" x="5529263" y="3371850"/>
          <p14:tracePt t="277866" x="5508625" y="3271838"/>
          <p14:tracePt t="277883" x="5480050" y="3151188"/>
          <p14:tracePt t="277900" x="5457825" y="2900363"/>
          <p14:tracePt t="277917" x="5414963" y="2628900"/>
          <p14:tracePt t="277936" x="5414963" y="2465388"/>
          <p14:tracePt t="277951" x="5414963" y="2308225"/>
          <p14:tracePt t="277967" x="5429250" y="2151063"/>
          <p14:tracePt t="277985" x="5508625" y="1951038"/>
          <p14:tracePt t="278001" x="5580063" y="1836738"/>
          <p14:tracePt t="278017" x="5657850" y="1722438"/>
          <p14:tracePt t="278034" x="5737225" y="1636713"/>
          <p14:tracePt t="278051" x="5800725" y="1571625"/>
          <p14:tracePt t="278070" x="5829300" y="1550988"/>
          <p14:tracePt t="278084" x="5894388" y="1522413"/>
          <p14:tracePt t="278101" x="5965825" y="1508125"/>
          <p14:tracePt t="278118" x="6108700" y="1479550"/>
          <p14:tracePt t="278135" x="6223000" y="1457325"/>
          <p14:tracePt t="278151" x="6300788" y="1436688"/>
          <p14:tracePt t="278168" x="6386513" y="1428750"/>
          <p14:tracePt t="278185" x="6465888" y="1428750"/>
          <p14:tracePt t="278202" x="6537325" y="1479550"/>
          <p14:tracePt t="278218" x="6657975" y="1528763"/>
          <p14:tracePt t="278235" x="6837363" y="1593850"/>
          <p14:tracePt t="278252" x="6894513" y="1600200"/>
          <p14:tracePt t="278271" x="6986588" y="1614488"/>
          <p14:tracePt t="278287" x="7008813" y="1636713"/>
          <p14:tracePt t="278303" x="7043738" y="1679575"/>
          <p14:tracePt t="278321" x="7143750" y="1836738"/>
          <p14:tracePt t="278336" x="7286625" y="2222500"/>
          <p14:tracePt t="278353" x="7466013" y="2651125"/>
          <p14:tracePt t="278369" x="7586663" y="2871788"/>
          <p14:tracePt t="278385" x="7637463" y="2965450"/>
          <p14:tracePt t="278402" x="7651750" y="3051175"/>
          <p14:tracePt t="278419" x="7672388" y="3179763"/>
          <p14:tracePt t="278436" x="7680325" y="3251200"/>
          <p14:tracePt t="278455" x="7672388" y="3351213"/>
          <p14:tracePt t="278471" x="7672388" y="3371850"/>
          <p14:tracePt t="278549" x="7666038" y="3371850"/>
          <p14:tracePt t="278579" x="7658100" y="3379788"/>
          <p14:tracePt t="279073" x="7651750" y="3379788"/>
          <p14:tracePt t="279082" x="7643813" y="3379788"/>
          <p14:tracePt t="279097" x="7629525" y="3379788"/>
          <p14:tracePt t="279107" x="7615238" y="3379788"/>
          <p14:tracePt t="279124" x="7600950" y="3379788"/>
          <p14:tracePt t="279141" x="7566025" y="3394075"/>
          <p14:tracePt t="279157" x="7551738" y="3394075"/>
          <p14:tracePt t="279173" x="7537450" y="3408363"/>
          <p14:tracePt t="279190" x="7529513" y="3422650"/>
          <p14:tracePt t="279207" x="7508875" y="3436938"/>
          <p14:tracePt t="279223" x="7494588" y="3443288"/>
          <p14:tracePt t="279240" x="7458075" y="3457575"/>
          <p14:tracePt t="279257" x="7437438" y="3479800"/>
          <p14:tracePt t="279273" x="7394575" y="3500438"/>
          <p14:tracePt t="279290" x="7323138" y="3543300"/>
          <p14:tracePt t="279309" x="7243763" y="3614738"/>
          <p14:tracePt t="279326" x="7165975" y="3765550"/>
          <p14:tracePt t="279342" x="7115175" y="3871913"/>
          <p14:tracePt t="279359" x="7072313" y="3914775"/>
          <p14:tracePt t="279376" x="7029450" y="3937000"/>
          <p14:tracePt t="279393" x="6994525" y="3951288"/>
          <p14:tracePt t="279409" x="6972300" y="3957638"/>
          <p14:tracePt t="279426" x="6943725" y="3971925"/>
          <p14:tracePt t="279441" x="6923088" y="3979863"/>
          <p14:tracePt t="279458" x="6915150" y="3986213"/>
          <p14:tracePt t="279474" x="6900863" y="3994150"/>
          <p14:tracePt t="279492" x="6872288" y="4000500"/>
          <p14:tracePt t="279508" x="6843713" y="4014788"/>
          <p14:tracePt t="279525" x="6829425" y="4014788"/>
          <p14:tracePt t="279542" x="6829425" y="4022725"/>
          <p14:tracePt t="279840" x="6823075" y="4022725"/>
          <p14:tracePt t="279846" x="6808788" y="4000500"/>
          <p14:tracePt t="279860" x="6772275" y="3937000"/>
          <p14:tracePt t="279877" x="6765925" y="3922713"/>
          <p14:tracePt t="279964" x="6765925" y="3914775"/>
          <p14:tracePt t="29934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버블 정렬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가장 작은 데이터를 왼쪽 끝으로</a:t>
            </a:r>
            <a:r>
              <a:rPr lang="en-US" altLang="ko-KR" sz="3200" dirty="0" smtClean="0"/>
              <a:t> </a:t>
            </a:r>
            <a:r>
              <a:rPr lang="ko-KR" altLang="en-US" sz="3200" smtClean="0"/>
              <a:t> </a:t>
            </a:r>
            <a:endParaRPr lang="ko-KR" altLang="en-US" sz="3200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27856" y="1261618"/>
            <a:ext cx="7904584" cy="5182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초기 상태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: 25  17  12  13  20</a:t>
            </a:r>
          </a:p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ea typeface="굴림" panose="020B0600000101010101" pitchFamily="50" charset="-127"/>
              </a:rPr>
              <a:t>pass: </a:t>
            </a:r>
            <a:r>
              <a:rPr kumimoji="0" lang="ko-KR" altLang="en-US" sz="1600" smtClean="0">
                <a:ea typeface="굴림" panose="020B0600000101010101" pitchFamily="50" charset="-127"/>
              </a:rPr>
              <a:t>정렬 과정에서 전체 데이터를 한 번 순회하는 것을 패스라 함</a:t>
            </a:r>
            <a:r>
              <a:rPr kumimoji="0" lang="en-US" altLang="ko-KR" sz="1600" smtClean="0">
                <a:ea typeface="굴림" panose="020B0600000101010101" pitchFamily="50" charset="-127"/>
              </a:rPr>
              <a:t>.</a:t>
            </a:r>
            <a:endParaRPr kumimoji="0" lang="en-US" altLang="ko-KR" sz="160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pass1: 25   17  12  13  20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끝에서 부터 인접한 원소와 비교하여 순서가 바뀌어 있으면 교환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맨 앞까지 비교하며 진행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제일 작은 원소가 맨 앞으로 감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25  17  13  20</a:t>
            </a:r>
            <a:endParaRPr kumimoji="0" lang="ko-KR" altLang="en-US" sz="160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정렬됨</a:t>
            </a: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pass2: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25  17  13  20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위와 같이 진행하되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맨 처음 원소는 정렬되어 있으므로 두 번째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원소까지 비교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12  13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25  17  20</a:t>
            </a:r>
            <a:endParaRPr kumimoji="0" lang="en-US" altLang="ko-KR" sz="1600" u="sng" smtClean="0">
              <a:solidFill>
                <a:srgbClr val="0000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(</a:t>
            </a:r>
            <a:r>
              <a:rPr kumimoji="0" lang="ko-KR" altLang="en-US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정렬됨</a:t>
            </a: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pass3: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12  13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25  17  20</a:t>
            </a:r>
            <a:endParaRPr kumimoji="0" lang="en-US" altLang="ko-KR" sz="1600" u="sng" smtClean="0">
              <a:solidFill>
                <a:srgbClr val="0000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위와 같이 진행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처음 두 원소는 정렬되어 있으므로 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1600" smtClean="0">
                <a:latin typeface="굴림" panose="020B0600000101010101" pitchFamily="50" charset="-127"/>
                <a:ea typeface="굴림" panose="020B0600000101010101" pitchFamily="50" charset="-127"/>
              </a:rPr>
              <a:t>번째 원소까지 비교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12  13  17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25  20</a:t>
            </a:r>
            <a:endParaRPr kumimoji="0" lang="en-US" altLang="ko-KR" sz="1600" u="sng" smtClean="0">
              <a:solidFill>
                <a:srgbClr val="0000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(</a:t>
            </a:r>
            <a:r>
              <a:rPr kumimoji="0" lang="ko-KR" altLang="en-US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정렬됨</a:t>
            </a: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fontAlgn="auto">
              <a:spcAft>
                <a:spcPts val="0"/>
              </a:spcAft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pass4: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12  13  17</a:t>
            </a: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25  20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</a:t>
            </a:r>
            <a:r>
              <a:rPr kumimoji="0" lang="en-US" altLang="ko-KR" sz="1600" u="sng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12  13  17  20  25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(</a:t>
            </a:r>
            <a:r>
              <a:rPr kumimoji="0" lang="ko-KR" altLang="en-US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정렬됨</a:t>
            </a:r>
            <a:r>
              <a:rPr kumimoji="0" lang="en-US" altLang="ko-KR" sz="1600" smtClean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0" lang="ko-KR" altLang="en-US" sz="1600" smtClean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15739"/>
      </p:ext>
    </p:extLst>
  </p:cSld>
  <p:clrMapOvr>
    <a:masterClrMapping/>
  </p:clrMapOvr>
  <p:transition advTm="70543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139" x="6323013" y="2828925"/>
          <p14:tracePt t="15384" x="6308725" y="2828925"/>
          <p14:tracePt t="15393" x="6286500" y="2828925"/>
          <p14:tracePt t="15402" x="6265863" y="2828925"/>
          <p14:tracePt t="15419" x="6237288" y="2843213"/>
          <p14:tracePt t="15436" x="6208713" y="2843213"/>
          <p14:tracePt t="15453" x="6165850" y="2857500"/>
          <p14:tracePt t="15471" x="6143625" y="2857500"/>
          <p14:tracePt t="15600" x="6137275" y="2865438"/>
          <p14:tracePt t="15607" x="6129338" y="2871788"/>
          <p14:tracePt t="15620" x="6100763" y="2886075"/>
          <p14:tracePt t="15637" x="6072188" y="2886075"/>
          <p14:tracePt t="15654" x="6043613" y="2894013"/>
          <p14:tracePt t="15671" x="6008688" y="2900363"/>
          <p14:tracePt t="15688" x="5937250" y="2908300"/>
          <p14:tracePt t="15704" x="5851525" y="2928938"/>
          <p14:tracePt t="15721" x="5757863" y="2965450"/>
          <p14:tracePt t="15737" x="5665788" y="3000375"/>
          <p14:tracePt t="15754" x="5572125" y="3022600"/>
          <p14:tracePt t="15771" x="5486400" y="3028950"/>
          <p14:tracePt t="15791" x="5380038" y="3036888"/>
          <p14:tracePt t="15805" x="5351463" y="3036888"/>
          <p14:tracePt t="15821" x="5280025" y="3036888"/>
          <p14:tracePt t="15822" x="5251450" y="3036888"/>
          <p14:tracePt t="15838" x="5186363" y="3036888"/>
          <p14:tracePt t="15855" x="5137150" y="3036888"/>
          <p14:tracePt t="15872" x="5072063" y="3036888"/>
          <p14:tracePt t="15888" x="4979988" y="3036888"/>
          <p14:tracePt t="15905" x="4951413" y="3036888"/>
          <p14:tracePt t="15922" x="4908550" y="3036888"/>
          <p14:tracePt t="15938" x="4857750" y="3008313"/>
          <p14:tracePt t="15955" x="4786313" y="2971800"/>
          <p14:tracePt t="15972" x="4679950" y="2943225"/>
          <p14:tracePt t="15989" x="4600575" y="2922588"/>
          <p14:tracePt t="16007" x="4500563" y="2922588"/>
          <p14:tracePt t="16012" x="4471988" y="2922588"/>
          <p14:tracePt t="16024" x="4400550" y="2922588"/>
          <p14:tracePt t="16040" x="4337050" y="2914650"/>
          <p14:tracePt t="16057" x="4271963" y="2908300"/>
          <p14:tracePt t="16074" x="4222750" y="2900363"/>
          <p14:tracePt t="16091" x="4200525" y="2894013"/>
          <p14:tracePt t="16108" x="4179888" y="2894013"/>
          <p14:tracePt t="16124" x="4157663" y="2894013"/>
          <p14:tracePt t="16140" x="4129088" y="2886075"/>
          <p14:tracePt t="16157" x="4079875" y="2871788"/>
          <p14:tracePt t="16173" x="4029075" y="2857500"/>
          <p14:tracePt t="16190" x="3957638" y="2843213"/>
          <p14:tracePt t="16207" x="3879850" y="2828925"/>
          <p14:tracePt t="16224" x="3814763" y="2814638"/>
          <p14:tracePt t="16240" x="3779838" y="2786063"/>
          <p14:tracePt t="16257" x="3729038" y="2751138"/>
          <p14:tracePt t="16275" x="3686175" y="2700338"/>
          <p14:tracePt t="16291" x="3614738" y="2657475"/>
          <p14:tracePt t="16307" x="3500438" y="2571750"/>
          <p14:tracePt t="16324" x="3408363" y="2471738"/>
          <p14:tracePt t="16341" x="3351213" y="2400300"/>
          <p14:tracePt t="16357" x="3279775" y="2357438"/>
          <p14:tracePt t="16376" x="3236913" y="2322513"/>
          <p14:tracePt t="16393" x="3136900" y="2228850"/>
          <p14:tracePt t="16409" x="3094038" y="2193925"/>
          <p14:tracePt t="16426" x="3051175" y="2157413"/>
          <p14:tracePt t="16443" x="3008313" y="2128838"/>
          <p14:tracePt t="16459" x="2951163" y="2079625"/>
          <p14:tracePt t="16476" x="2928938" y="2036763"/>
          <p14:tracePt t="16493" x="2914650" y="2008188"/>
          <p14:tracePt t="16509" x="2879725" y="1979613"/>
          <p14:tracePt t="16510" x="2857500" y="1957388"/>
          <p14:tracePt t="16525" x="2779713" y="1928813"/>
          <p14:tracePt t="16542" x="2693988" y="1900238"/>
          <p14:tracePt t="16559" x="2628900" y="1885950"/>
          <p14:tracePt t="16575" x="2600325" y="1885950"/>
          <p14:tracePt t="16592" x="2551113" y="1879600"/>
          <p14:tracePt t="16609" x="2536825" y="1857375"/>
          <p14:tracePt t="16625" x="2522538" y="1843088"/>
          <p14:tracePt t="16644" x="2486025" y="1822450"/>
          <p14:tracePt t="16660" x="2486025" y="1814513"/>
          <p14:tracePt t="16677" x="2465388" y="1808163"/>
          <p14:tracePt t="16693" x="2465388" y="1800225"/>
          <p14:tracePt t="16709" x="2436813" y="1800225"/>
          <p14:tracePt t="16726" x="2422525" y="1800225"/>
          <p14:tracePt t="16743" x="2386013" y="1785938"/>
          <p14:tracePt t="16760" x="2279650" y="1751013"/>
          <p14:tracePt t="16776" x="2185988" y="1708150"/>
          <p14:tracePt t="16793" x="2151063" y="1700213"/>
          <p14:tracePt t="16810" x="2143125" y="1685925"/>
          <p14:tracePt t="16827" x="2128838" y="1679575"/>
          <p14:tracePt t="16843" x="2122488" y="1657350"/>
          <p14:tracePt t="16860" x="2108200" y="1643063"/>
          <p14:tracePt t="16877" x="2100263" y="1622425"/>
          <p14:tracePt t="16895" x="2085975" y="1622425"/>
          <p14:tracePt t="16912" x="2079625" y="1608138"/>
          <p14:tracePt t="16928" x="2071688" y="1585913"/>
          <p14:tracePt t="16946" x="2071688" y="1571625"/>
          <p14:tracePt t="16963" x="2071688" y="1557338"/>
          <p14:tracePt t="16979" x="2065338" y="1550988"/>
          <p14:tracePt t="17013" x="2065338" y="1543050"/>
          <p14:tracePt t="17067" x="2065338" y="1536700"/>
          <p14:tracePt t="17161" x="2071688" y="1536700"/>
          <p14:tracePt t="17174" x="2085975" y="1536700"/>
          <p14:tracePt t="17182" x="2093913" y="1536700"/>
          <p14:tracePt t="17198" x="2093913" y="1543050"/>
          <p14:tracePt t="17211" x="2100263" y="1550988"/>
          <p14:tracePt t="17229" x="2108200" y="1550988"/>
          <p14:tracePt t="17246" x="2114550" y="1550988"/>
          <p14:tracePt t="17263" x="2136775" y="1550988"/>
          <p14:tracePt t="17279" x="2171700" y="1550988"/>
          <p14:tracePt t="17296" x="2200275" y="1550988"/>
          <p14:tracePt t="17312" x="2214563" y="1557338"/>
          <p14:tracePt t="17424" x="2222500" y="1557338"/>
          <p14:tracePt t="17432" x="2222500" y="1565275"/>
          <p14:tracePt t="17441" x="2236788" y="1565275"/>
          <p14:tracePt t="17464" x="2243138" y="1565275"/>
          <p14:tracePt t="17645" x="2251075" y="1565275"/>
          <p14:tracePt t="17747" x="2265363" y="1557338"/>
          <p14:tracePt t="17756" x="2271713" y="1557338"/>
          <p14:tracePt t="17767" x="2279650" y="1543050"/>
          <p14:tracePt t="17781" x="2293938" y="1543050"/>
          <p14:tracePt t="17799" x="2300288" y="1543050"/>
          <p14:tracePt t="17815" x="2314575" y="1543050"/>
          <p14:tracePt t="17832" x="2328863" y="1543050"/>
          <p14:tracePt t="17848" x="2336800" y="1543050"/>
          <p14:tracePt t="17865" x="2343150" y="1543050"/>
          <p14:tracePt t="17882" x="2351088" y="1543050"/>
          <p14:tracePt t="17901" x="2365375" y="1543050"/>
          <p14:tracePt t="17917" x="2386013" y="1543050"/>
          <p14:tracePt t="17933" x="2408238" y="1543050"/>
          <p14:tracePt t="17950" x="2436813" y="1543050"/>
          <p14:tracePt t="18067" x="2443163" y="1543050"/>
          <p14:tracePt t="18075" x="2471738" y="1543050"/>
          <p14:tracePt t="18084" x="2508250" y="1543050"/>
          <p14:tracePt t="18102" x="2528888" y="1543050"/>
          <p14:tracePt t="18117" x="2543175" y="1543050"/>
          <p14:tracePt t="18247" x="2551113" y="1543050"/>
          <p14:tracePt t="18255" x="2557463" y="1543050"/>
          <p14:tracePt t="18269" x="2593975" y="1543050"/>
          <p14:tracePt t="18286" x="2665413" y="1543050"/>
          <p14:tracePt t="18303" x="2722563" y="1536700"/>
          <p14:tracePt t="18318" x="2765425" y="1536700"/>
          <p14:tracePt t="18335" x="2786063" y="1536700"/>
          <p14:tracePt t="18351" x="2800350" y="1528763"/>
          <p14:tracePt t="18368" x="2836863" y="1522413"/>
          <p14:tracePt t="18385" x="2857500" y="1514475"/>
          <p14:tracePt t="18401" x="2894013" y="1514475"/>
          <p14:tracePt t="18418" x="2936875" y="1508125"/>
          <p14:tracePt t="18435" x="2965450" y="1500188"/>
          <p14:tracePt t="18452" x="2971800" y="1500188"/>
          <p14:tracePt t="18469" x="2979738" y="1500188"/>
          <p14:tracePt t="18486" x="2986088" y="1493838"/>
          <p14:tracePt t="18503" x="3000375" y="1493838"/>
          <p14:tracePt t="18723" x="3014663" y="1493838"/>
          <p14:tracePt t="18731" x="3043238" y="1493838"/>
          <p14:tracePt t="18740" x="3065463" y="1493838"/>
          <p14:tracePt t="18755" x="3151188" y="1500188"/>
          <p14:tracePt t="18772" x="3208338" y="1508125"/>
          <p14:tracePt t="18788" x="3243263" y="1508125"/>
          <p14:tracePt t="18805" x="3251200" y="1508125"/>
          <p14:tracePt t="18886" x="3265488" y="1508125"/>
          <p14:tracePt t="18894" x="3279775" y="1508125"/>
          <p14:tracePt t="18904" x="3294063" y="1508125"/>
          <p14:tracePt t="18921" x="3343275" y="1514475"/>
          <p14:tracePt t="18937" x="3365500" y="1522413"/>
          <p14:tracePt t="18939" x="3371850" y="1522413"/>
          <p14:tracePt t="18955" x="3379788" y="1522413"/>
          <p14:tracePt t="19083" x="3394075" y="1522413"/>
          <p14:tracePt t="19087" x="3429000" y="1514475"/>
          <p14:tracePt t="19099" x="3457575" y="1514475"/>
          <p14:tracePt t="19105" x="3500438" y="1508125"/>
          <p14:tracePt t="19122" x="3529013" y="1508125"/>
          <p14:tracePt t="19139" x="3543300" y="1493838"/>
          <p14:tracePt t="19157" x="3551238" y="1493838"/>
          <p14:tracePt t="19174" x="3557588" y="1485900"/>
          <p14:tracePt t="19189" x="3579813" y="1471613"/>
          <p14:tracePt t="19206" x="3622675" y="1471613"/>
          <p14:tracePt t="19222" x="3651250" y="1479550"/>
          <p14:tracePt t="19239" x="3671888" y="1479550"/>
          <p14:tracePt t="19257" x="3686175" y="1479550"/>
          <p14:tracePt t="19274" x="3694113" y="1479550"/>
          <p14:tracePt t="19674" x="3694113" y="1485900"/>
          <p14:tracePt t="19723" x="3700463" y="1485900"/>
          <p14:tracePt t="19739" x="3708400" y="1485900"/>
          <p14:tracePt t="19743" x="3708400" y="1493838"/>
          <p14:tracePt t="20909" x="3694113" y="1493838"/>
          <p14:tracePt t="20917" x="3686175" y="1493838"/>
          <p14:tracePt t="20925" x="3671888" y="1493838"/>
          <p14:tracePt t="20932" x="3651250" y="1493838"/>
          <p14:tracePt t="20949" x="3608388" y="1514475"/>
          <p14:tracePt t="20966" x="3557588" y="1528763"/>
          <p14:tracePt t="20983" x="3536950" y="1543050"/>
          <p14:tracePt t="21001" x="3486150" y="1557338"/>
          <p14:tracePt t="21017" x="3465513" y="1565275"/>
          <p14:tracePt t="21034" x="3414713" y="1565275"/>
          <p14:tracePt t="21051" x="3314700" y="1579563"/>
          <p14:tracePt t="21068" x="3179763" y="1614488"/>
          <p14:tracePt t="21082" x="3008313" y="1671638"/>
          <p14:tracePt t="21099" x="2843213" y="1714500"/>
          <p14:tracePt t="21116" x="2679700" y="1743075"/>
          <p14:tracePt t="21132" x="2571750" y="1757363"/>
          <p14:tracePt t="21149" x="2486025" y="1785938"/>
          <p14:tracePt t="21166" x="2457450" y="1785938"/>
          <p14:tracePt t="21183" x="2422525" y="1785938"/>
          <p14:tracePt t="21200" x="2343150" y="1793875"/>
          <p14:tracePt t="21218" x="2236788" y="1814513"/>
          <p14:tracePt t="21235" x="2151063" y="1814513"/>
          <p14:tracePt t="21251" x="2043113" y="1836738"/>
          <p14:tracePt t="21266" x="1957388" y="1836738"/>
          <p14:tracePt t="21283" x="1879600" y="1851025"/>
          <p14:tracePt t="21300" x="1828800" y="1851025"/>
          <p14:tracePt t="21318" x="1771650" y="1851025"/>
          <p14:tracePt t="21337" x="1693863" y="1851025"/>
          <p14:tracePt t="21353" x="1636713" y="1843088"/>
          <p14:tracePt t="21370" x="1585913" y="1843088"/>
          <p14:tracePt t="21386" x="1528763" y="1843088"/>
          <p14:tracePt t="21404" x="1479550" y="1851025"/>
          <p14:tracePt t="21417" x="1414463" y="1871663"/>
          <p14:tracePt t="21434" x="1408113" y="1871663"/>
          <p14:tracePt t="21451" x="1400175" y="1871663"/>
          <p14:tracePt t="21580" x="1408113" y="1871663"/>
          <p14:tracePt t="21587" x="1436688" y="1871663"/>
          <p14:tracePt t="21596" x="1465263" y="1879600"/>
          <p14:tracePt t="21604" x="1528763" y="1885950"/>
          <p14:tracePt t="21620" x="1679575" y="1900238"/>
          <p14:tracePt t="21637" x="1800225" y="1908175"/>
          <p14:tracePt t="21654" x="1843088" y="1914525"/>
          <p14:tracePt t="21670" x="1857375" y="1914525"/>
          <p14:tracePt t="21761" x="1865313" y="1914525"/>
          <p14:tracePt t="21769" x="1879600" y="1908175"/>
          <p14:tracePt t="21785" x="1885950" y="1893888"/>
          <p14:tracePt t="21794" x="1893888" y="1885950"/>
          <p14:tracePt t="21804" x="1900238" y="1871663"/>
          <p14:tracePt t="21820" x="1908175" y="1865313"/>
          <p14:tracePt t="21917" x="1914525" y="1865313"/>
          <p14:tracePt t="22004" x="1914525" y="1857375"/>
          <p14:tracePt t="22128" x="1908175" y="1857375"/>
          <p14:tracePt t="22313" x="1922463" y="1857375"/>
          <p14:tracePt t="22321" x="1951038" y="1857375"/>
          <p14:tracePt t="22329" x="1979613" y="1857375"/>
          <p14:tracePt t="22339" x="2000250" y="1851025"/>
          <p14:tracePt t="22357" x="2051050" y="1851025"/>
          <p14:tracePt t="22373" x="2100263" y="1851025"/>
          <p14:tracePt t="22389" x="2136775" y="1843088"/>
          <p14:tracePt t="22406" x="2171700" y="1843088"/>
          <p14:tracePt t="22422" x="2228850" y="1828800"/>
          <p14:tracePt t="22439" x="2279650" y="1822450"/>
          <p14:tracePt t="22456" x="2371725" y="1822450"/>
          <p14:tracePt t="22473" x="2514600" y="1822450"/>
          <p14:tracePt t="22489" x="2700338" y="1822450"/>
          <p14:tracePt t="22506" x="2843213" y="1822450"/>
          <p14:tracePt t="22510" x="2908300" y="1814513"/>
          <p14:tracePt t="22525" x="2979738" y="1814513"/>
          <p14:tracePt t="22541" x="3028950" y="1814513"/>
          <p14:tracePt t="22558" x="3057525" y="1808163"/>
          <p14:tracePt t="22574" x="3079750" y="1793875"/>
          <p14:tracePt t="22591" x="3100388" y="1793875"/>
          <p14:tracePt t="22608" x="3114675" y="1785938"/>
          <p14:tracePt t="22623" x="3143250" y="1785938"/>
          <p14:tracePt t="22640" x="3186113" y="1785938"/>
          <p14:tracePt t="22657" x="3308350" y="1793875"/>
          <p14:tracePt t="22674" x="3371850" y="1800225"/>
          <p14:tracePt t="22692" x="3408363" y="1800225"/>
          <p14:tracePt t="22710" x="3443288" y="1800225"/>
          <p14:tracePt t="22726" x="3465513" y="1800225"/>
          <p14:tracePt t="22743" x="3494088" y="1800225"/>
          <p14:tracePt t="22759" x="3508375" y="1800225"/>
          <p14:tracePt t="22776" x="3529013" y="1800225"/>
          <p14:tracePt t="22793" x="3557588" y="1800225"/>
          <p14:tracePt t="22810" x="3600450" y="1800225"/>
          <p14:tracePt t="22825" x="3629025" y="1793875"/>
          <p14:tracePt t="22841" x="3651250" y="1785938"/>
          <p14:tracePt t="22858" x="3657600" y="1779588"/>
          <p14:tracePt t="22877" x="3694113" y="1771650"/>
          <p14:tracePt t="22893" x="3708400" y="1765300"/>
          <p14:tracePt t="22909" x="3751263" y="1765300"/>
          <p14:tracePt t="22925" x="3779838" y="1765300"/>
          <p14:tracePt t="22943" x="3794125" y="1765300"/>
          <p14:tracePt t="22960" x="3808413" y="1765300"/>
          <p14:tracePt t="22975" x="3829050" y="1765300"/>
          <p14:tracePt t="22993" x="3843338" y="1765300"/>
          <p14:tracePt t="23012" x="3857625" y="1765300"/>
          <p14:tracePt t="23017" x="3871913" y="1757363"/>
          <p14:tracePt t="23027" x="3879850" y="1757363"/>
          <p14:tracePt t="23044" x="3922713" y="1757363"/>
          <p14:tracePt t="23061" x="3951288" y="1757363"/>
          <p14:tracePt t="23078" x="3979863" y="1751013"/>
          <p14:tracePt t="23095" x="4022725" y="1751013"/>
          <p14:tracePt t="23111" x="4043363" y="1751013"/>
          <p14:tracePt t="23127" x="4065588" y="1751013"/>
          <p14:tracePt t="23144" x="4122738" y="1765300"/>
          <p14:tracePt t="23161" x="4165600" y="1771650"/>
          <p14:tracePt t="23176" x="4194175" y="1771650"/>
          <p14:tracePt t="23193" x="4251325" y="1771650"/>
          <p14:tracePt t="23210" x="4314825" y="1765300"/>
          <p14:tracePt t="23227" x="4379913" y="1765300"/>
          <p14:tracePt t="23245" x="4429125" y="1757363"/>
          <p14:tracePt t="23262" x="4457700" y="1757363"/>
          <p14:tracePt t="23278" x="4471988" y="1757363"/>
          <p14:tracePt t="23295" x="4479925" y="1757363"/>
          <p14:tracePt t="23313" x="4494213" y="1757363"/>
          <p14:tracePt t="23329" x="4500563" y="1757363"/>
          <p14:tracePt t="23346" x="4514850" y="1757363"/>
          <p14:tracePt t="23362" x="4529138" y="1757363"/>
          <p14:tracePt t="23379" x="4586288" y="1751013"/>
          <p14:tracePt t="23396" x="4622800" y="1743075"/>
          <p14:tracePt t="23412" x="4665663" y="1743075"/>
          <p14:tracePt t="23428" x="4722813" y="1736725"/>
          <p14:tracePt t="23444" x="4772025" y="1736725"/>
          <p14:tracePt t="23461" x="4822825" y="1736725"/>
          <p14:tracePt t="23479" x="4908550" y="1743075"/>
          <p14:tracePt t="23495" x="4951413" y="1743075"/>
          <p14:tracePt t="23512" x="5008563" y="1751013"/>
          <p14:tracePt t="23528" x="5086350" y="1751013"/>
          <p14:tracePt t="23545" x="5165725" y="1751013"/>
          <p14:tracePt t="23562" x="5251450" y="1757363"/>
          <p14:tracePt t="23578" x="5294313" y="1771650"/>
          <p14:tracePt t="23595" x="5351463" y="1779588"/>
          <p14:tracePt t="23612" x="5357813" y="1785938"/>
          <p14:tracePt t="23629" x="5386388" y="1793875"/>
          <p14:tracePt t="23646" x="5429250" y="1793875"/>
          <p14:tracePt t="23662" x="5465763" y="1800225"/>
          <p14:tracePt t="23679" x="5514975" y="1800225"/>
          <p14:tracePt t="23696" x="5586413" y="1800225"/>
          <p14:tracePt t="23714" x="5614988" y="1800225"/>
          <p14:tracePt t="23731" x="5643563" y="1808163"/>
          <p14:tracePt t="23748" x="5657850" y="1808163"/>
          <p14:tracePt t="23764" x="5686425" y="1814513"/>
          <p14:tracePt t="23781" x="5715000" y="1814513"/>
          <p14:tracePt t="23796" x="5751513" y="1814513"/>
          <p14:tracePt t="23798" x="5772150" y="1814513"/>
          <p14:tracePt t="23813" x="5822950" y="1814513"/>
          <p14:tracePt t="23830" x="5872163" y="1822450"/>
          <p14:tracePt t="23847" x="5943600" y="1822450"/>
          <p14:tracePt t="23863" x="5994400" y="1814513"/>
          <p14:tracePt t="23880" x="6037263" y="1800225"/>
          <p14:tracePt t="23897" x="6086475" y="1785938"/>
          <p14:tracePt t="23916" x="6137275" y="1785938"/>
          <p14:tracePt t="23931" x="6157913" y="1785938"/>
          <p14:tracePt t="23948" x="6186488" y="1785938"/>
          <p14:tracePt t="23964" x="6223000" y="1785938"/>
          <p14:tracePt t="23982" x="6280150" y="1771650"/>
          <p14:tracePt t="23997" x="6323013" y="1765300"/>
          <p14:tracePt t="24017" x="6423025" y="1757363"/>
          <p14:tracePt t="24034" x="6451600" y="1757363"/>
          <p14:tracePt t="24047" x="6494463" y="1757363"/>
          <p14:tracePt t="24064" x="6543675" y="1765300"/>
          <p14:tracePt t="24081" x="6565900" y="1771650"/>
          <p14:tracePt t="24098" x="6615113" y="1771650"/>
          <p14:tracePt t="24117" x="6672263" y="1779588"/>
          <p14:tracePt t="24132" x="6729413" y="1785938"/>
          <p14:tracePt t="24149" x="6815138" y="1793875"/>
          <p14:tracePt t="24167" x="6880225" y="1793875"/>
          <p14:tracePt t="24183" x="6908800" y="1800225"/>
          <p14:tracePt t="24392" x="6900863" y="1800225"/>
          <p14:tracePt t="24408" x="6894513" y="1800225"/>
          <p14:tracePt t="24416" x="6886575" y="1800225"/>
          <p14:tracePt t="24448" x="6880225" y="1800225"/>
          <p14:tracePt t="24456" x="6858000" y="1800225"/>
          <p14:tracePt t="24466" x="6829425" y="1800225"/>
          <p14:tracePt t="24483" x="6757988" y="1800225"/>
          <p14:tracePt t="24501" x="6665913" y="1800225"/>
          <p14:tracePt t="24517" x="6557963" y="1808163"/>
          <p14:tracePt t="24535" x="6486525" y="1808163"/>
          <p14:tracePt t="24552" x="6437313" y="1814513"/>
          <p14:tracePt t="24567" x="6408738" y="1814513"/>
          <p14:tracePt t="24584" x="6357938" y="1814513"/>
          <p14:tracePt t="24600" x="6323013" y="1814513"/>
          <p14:tracePt t="24619" x="6194425" y="1814513"/>
          <p14:tracePt t="24636" x="6065838" y="1814513"/>
          <p14:tracePt t="24652" x="5900738" y="1814513"/>
          <p14:tracePt t="24669" x="5772150" y="1822450"/>
          <p14:tracePt t="24686" x="5608638" y="1822450"/>
          <p14:tracePt t="24702" x="5494338" y="1822450"/>
          <p14:tracePt t="24718" x="5300663" y="1822450"/>
          <p14:tracePt t="24735" x="5143500" y="1814513"/>
          <p14:tracePt t="24751" x="5029200" y="1800225"/>
          <p14:tracePt t="24767" x="4951413" y="1785938"/>
          <p14:tracePt t="24785" x="4829175" y="1765300"/>
          <p14:tracePt t="24802" x="4722813" y="1743075"/>
          <p14:tracePt t="24818" x="4629150" y="1714500"/>
          <p14:tracePt t="24835" x="4486275" y="1714500"/>
          <p14:tracePt t="24853" x="4243388" y="1700213"/>
          <p14:tracePt t="24870" x="4108450" y="1693863"/>
          <p14:tracePt t="24887" x="3979863" y="1679575"/>
          <p14:tracePt t="24904" x="3857625" y="1657350"/>
          <p14:tracePt t="24920" x="3651250" y="1600200"/>
          <p14:tracePt t="24936" x="3479800" y="1571625"/>
          <p14:tracePt t="24955" x="3257550" y="1550988"/>
          <p14:tracePt t="24971" x="3128963" y="1528763"/>
          <p14:tracePt t="24988" x="3014663" y="1508125"/>
          <p14:tracePt t="25004" x="2914650" y="1493838"/>
          <p14:tracePt t="25021" x="2836863" y="1479550"/>
          <p14:tracePt t="25027" x="2794000" y="1471613"/>
          <p14:tracePt t="25038" x="2765425" y="1457325"/>
          <p14:tracePt t="25055" x="2657475" y="1428750"/>
          <p14:tracePt t="25072" x="2622550" y="1422400"/>
          <p14:tracePt t="25088" x="2593975" y="1422400"/>
          <p14:tracePt t="25105" x="2579688" y="1414463"/>
          <p14:tracePt t="25122" x="2543175" y="1408113"/>
          <p14:tracePt t="25139" x="2479675" y="1385888"/>
          <p14:tracePt t="25155" x="2414588" y="1365250"/>
          <p14:tracePt t="25171" x="2393950" y="1365250"/>
          <p14:tracePt t="25173" x="2371725" y="1365250"/>
          <p14:tracePt t="25187" x="2351088" y="1365250"/>
          <p14:tracePt t="25204" x="2343150" y="1357313"/>
          <p14:tracePt t="25362" x="2328863" y="1357313"/>
          <p14:tracePt t="25370" x="2322513" y="1357313"/>
          <p14:tracePt t="25385" x="2308225" y="1365250"/>
          <p14:tracePt t="25401" x="2300288" y="1365250"/>
          <p14:tracePt t="25408" x="2293938" y="1365250"/>
          <p14:tracePt t="25423" x="2286000" y="1365250"/>
          <p14:tracePt t="25449" x="2279650" y="1365250"/>
          <p14:tracePt t="25458" x="2271713" y="1371600"/>
          <p14:tracePt t="25473" x="2257425" y="1379538"/>
          <p14:tracePt t="25490" x="2251075" y="1379538"/>
          <p14:tracePt t="25507" x="2228850" y="1385888"/>
          <p14:tracePt t="25512" x="2222500" y="1393825"/>
          <p14:tracePt t="25524" x="2208213" y="1408113"/>
          <p14:tracePt t="25539" x="2200275" y="1414463"/>
          <p14:tracePt t="25707" x="2193925" y="1414463"/>
          <p14:tracePt t="25879" x="2208213" y="1414463"/>
          <p14:tracePt t="25883" x="2214563" y="1414463"/>
          <p14:tracePt t="25893" x="2236788" y="1414463"/>
          <p14:tracePt t="25907" x="2251075" y="1408113"/>
          <p14:tracePt t="25925" x="2293938" y="1408113"/>
          <p14:tracePt t="25941" x="2314575" y="1408113"/>
          <p14:tracePt t="25957" x="2328863" y="1400175"/>
          <p14:tracePt t="25977" x="2343150" y="1400175"/>
          <p14:tracePt t="25994" x="2365375" y="1393825"/>
          <p14:tracePt t="26009" x="2386013" y="1393825"/>
          <p14:tracePt t="26024" x="2400300" y="1385888"/>
          <p14:tracePt t="26041" x="2414588" y="1385888"/>
          <p14:tracePt t="26058" x="2436813" y="1385888"/>
          <p14:tracePt t="26075" x="2451100" y="1385888"/>
          <p14:tracePt t="26092" x="2457450" y="1385888"/>
          <p14:tracePt t="26191" x="2465388" y="1385888"/>
          <p14:tracePt t="26205" x="2471738" y="1385888"/>
          <p14:tracePt t="26214" x="2479675" y="1385888"/>
          <p14:tracePt t="26416" x="2486025" y="1385888"/>
          <p14:tracePt t="27201" x="2486025" y="1393825"/>
          <p14:tracePt t="27205" x="2486025" y="1408113"/>
          <p14:tracePt t="27215" x="2493963" y="1422400"/>
          <p14:tracePt t="27232" x="2500313" y="1422400"/>
          <p14:tracePt t="27370" x="2508250" y="1422400"/>
          <p14:tracePt t="27378" x="2508250" y="1428750"/>
          <p14:tracePt t="27400" x="2508250" y="1436688"/>
          <p14:tracePt t="27407" x="2508250" y="1443038"/>
          <p14:tracePt t="27471" x="2514600" y="1443038"/>
          <p14:tracePt t="28907" x="2522538" y="1443038"/>
          <p14:tracePt t="31695" x="2514600" y="1436688"/>
          <p14:tracePt t="31704" x="2508250" y="1436688"/>
          <p14:tracePt t="31711" x="2508250" y="1428750"/>
          <p14:tracePt t="31720" x="2500313" y="1428750"/>
          <p14:tracePt t="31738" x="2486025" y="1414463"/>
          <p14:tracePt t="31755" x="2471738" y="1414463"/>
          <p14:tracePt t="31771" x="2457450" y="1414463"/>
          <p14:tracePt t="31791" x="2393950" y="1408113"/>
          <p14:tracePt t="31806" x="2336800" y="1385888"/>
          <p14:tracePt t="31821" x="2293938" y="1365250"/>
          <p14:tracePt t="31838" x="2251075" y="1365250"/>
          <p14:tracePt t="31855" x="2222500" y="1365250"/>
          <p14:tracePt t="31872" x="2185988" y="1365250"/>
          <p14:tracePt t="31888" x="2171700" y="1365250"/>
          <p14:tracePt t="31906" x="2157413" y="1365250"/>
          <p14:tracePt t="32003" x="2151063" y="1365250"/>
          <p14:tracePt t="32020" x="2143125" y="1365250"/>
          <p14:tracePt t="32026" x="2136775" y="1371600"/>
          <p14:tracePt t="32039" x="2136775" y="1379538"/>
          <p14:tracePt t="32212" x="2143125" y="1385888"/>
          <p14:tracePt t="32219" x="2157413" y="1385888"/>
          <p14:tracePt t="32228" x="2171700" y="1385888"/>
          <p14:tracePt t="32246" x="2179638" y="1385888"/>
          <p14:tracePt t="32479" x="2185988" y="1385888"/>
          <p14:tracePt t="32487" x="2193925" y="1385888"/>
          <p14:tracePt t="32496" x="2208213" y="1385888"/>
          <p14:tracePt t="32510" x="2243138" y="1379538"/>
          <p14:tracePt t="32525" x="2257425" y="1379538"/>
          <p14:tracePt t="32542" x="2265363" y="1379538"/>
          <p14:tracePt t="32559" x="2293938" y="1379538"/>
          <p14:tracePt t="32577" x="2328863" y="1379538"/>
          <p14:tracePt t="32594" x="2408238" y="1379538"/>
          <p14:tracePt t="32609" x="2443163" y="1379538"/>
          <p14:tracePt t="32626" x="2471738" y="1371600"/>
          <p14:tracePt t="32643" x="2493963" y="1371600"/>
          <p14:tracePt t="32660" x="2500313" y="1371600"/>
          <p14:tracePt t="32693" x="2508250" y="1371600"/>
          <p14:tracePt t="32711" x="2528888" y="1379538"/>
          <p14:tracePt t="32728" x="2551113" y="1379538"/>
          <p14:tracePt t="32745" x="2557463" y="1393825"/>
          <p14:tracePt t="32778" x="2557463" y="1400175"/>
          <p14:tracePt t="32793" x="2565400" y="1400175"/>
          <p14:tracePt t="32810" x="2565400" y="1414463"/>
          <p14:tracePt t="32909" x="2565400" y="1422400"/>
          <p14:tracePt t="32945" x="2565400" y="1428750"/>
          <p14:tracePt t="33029" x="2571750" y="1428750"/>
          <p14:tracePt t="34050" x="2571750" y="1422400"/>
          <p14:tracePt t="34057" x="2571750" y="1414463"/>
          <p14:tracePt t="34069" x="2586038" y="1414463"/>
          <p14:tracePt t="34085" x="2586038" y="1408113"/>
          <p14:tracePt t="34105" x="2593975" y="1408113"/>
          <p14:tracePt t="34141" x="2593975" y="1400175"/>
          <p14:tracePt t="34166" x="2593975" y="1393825"/>
          <p14:tracePt t="34171" x="2593975" y="1385888"/>
          <p14:tracePt t="34185" x="2600325" y="1385888"/>
          <p14:tracePt t="34204" x="2614613" y="1379538"/>
          <p14:tracePt t="34218" x="2628900" y="1371600"/>
          <p14:tracePt t="34236" x="2651125" y="1336675"/>
          <p14:tracePt t="34252" x="2657475" y="1328738"/>
          <p14:tracePt t="34268" x="2665413" y="1308100"/>
          <p14:tracePt t="34285" x="2665413" y="1300163"/>
          <p14:tracePt t="34302" x="2671763" y="1300163"/>
          <p14:tracePt t="34318" x="2686050" y="1293813"/>
          <p14:tracePt t="34335" x="2693988" y="1285875"/>
          <p14:tracePt t="34351" x="2722563" y="1279525"/>
          <p14:tracePt t="34368" x="2728913" y="1279525"/>
          <p14:tracePt t="34392" x="2736850" y="1279525"/>
          <p14:tracePt t="34453" x="2743200" y="1279525"/>
          <p14:tracePt t="34461" x="2751138" y="1279525"/>
          <p14:tracePt t="34469" x="2779713" y="1285875"/>
          <p14:tracePt t="34485" x="2851150" y="1293813"/>
          <p14:tracePt t="34502" x="2894013" y="1293813"/>
          <p14:tracePt t="34519" x="2971800" y="1308100"/>
          <p14:tracePt t="34539" x="3051175" y="1322388"/>
          <p14:tracePt t="34553" x="3057525" y="1322388"/>
          <p14:tracePt t="34569" x="3079750" y="1322388"/>
          <p14:tracePt t="34791" x="3086100" y="1322388"/>
          <p14:tracePt t="34807" x="3094038" y="1328738"/>
          <p14:tracePt t="34814" x="3100388" y="1328738"/>
          <p14:tracePt t="34822" x="3114675" y="1328738"/>
          <p14:tracePt t="34837" x="3136900" y="1328738"/>
          <p14:tracePt t="34854" x="3179763" y="1336675"/>
          <p14:tracePt t="34871" x="3208338" y="1336675"/>
          <p14:tracePt t="34889" x="3251200" y="1343025"/>
          <p14:tracePt t="34905" x="3300413" y="1350963"/>
          <p14:tracePt t="34921" x="3336925" y="1357313"/>
          <p14:tracePt t="34938" x="3386138" y="1357313"/>
          <p14:tracePt t="34954" x="3451225" y="1365250"/>
          <p14:tracePt t="34971" x="3529013" y="1365250"/>
          <p14:tracePt t="34989" x="3586163" y="1365250"/>
          <p14:tracePt t="35005" x="3629025" y="1365250"/>
          <p14:tracePt t="35022" x="3694113" y="1365250"/>
          <p14:tracePt t="35038" x="3714750" y="1365250"/>
          <p14:tracePt t="35057" x="3722688" y="1365250"/>
          <p14:tracePt t="35078" x="3722688" y="1371600"/>
          <p14:tracePt t="35089" x="3729038" y="1371600"/>
          <p14:tracePt t="35206" x="3736975" y="1379538"/>
          <p14:tracePt t="35213" x="3736975" y="1385888"/>
          <p14:tracePt t="35229" x="3736975" y="1393825"/>
          <p14:tracePt t="35241" x="3736975" y="1408113"/>
          <p14:tracePt t="35258" x="3736975" y="1436688"/>
          <p14:tracePt t="35275" x="3736975" y="1465263"/>
          <p14:tracePt t="35291" x="3736975" y="1514475"/>
          <p14:tracePt t="35308" x="3722688" y="1571625"/>
          <p14:tracePt t="35325" x="3722688" y="1614488"/>
          <p14:tracePt t="35342" x="3722688" y="1643063"/>
          <p14:tracePt t="35446" x="3722688" y="1651000"/>
          <p14:tracePt t="35462" x="3714750" y="1651000"/>
          <p14:tracePt t="35469" x="3708400" y="1657350"/>
          <p14:tracePt t="35478" x="3708400" y="1665288"/>
          <p14:tracePt t="35491" x="3694113" y="1693863"/>
          <p14:tracePt t="35507" x="3671888" y="1722438"/>
          <p14:tracePt t="35524" x="3671888" y="1736725"/>
          <p14:tracePt t="35579" x="3671888" y="1743075"/>
          <p14:tracePt t="35603" x="3665538" y="1765300"/>
          <p14:tracePt t="35611" x="3657600" y="1785938"/>
          <p14:tracePt t="35619" x="3657600" y="1800225"/>
          <p14:tracePt t="35627" x="3657600" y="1814513"/>
          <p14:tracePt t="35641" x="3657600" y="1836738"/>
          <p14:tracePt t="35658" x="3657600" y="1851025"/>
          <p14:tracePt t="35675" x="3657600" y="1865313"/>
          <p14:tracePt t="35693" x="3657600" y="1871663"/>
          <p14:tracePt t="35710" x="3657600" y="1879600"/>
          <p14:tracePt t="35727" x="3657600" y="1893888"/>
          <p14:tracePt t="35744" x="3657600" y="1922463"/>
          <p14:tracePt t="35759" x="3657600" y="1951038"/>
          <p14:tracePt t="35776" x="3651250" y="1985963"/>
          <p14:tracePt t="35792" x="3636963" y="2051050"/>
          <p14:tracePt t="35809" x="3629025" y="2071688"/>
          <p14:tracePt t="35825" x="3629025" y="2108200"/>
          <p14:tracePt t="35843" x="3629025" y="2128838"/>
          <p14:tracePt t="35860" x="3629025" y="2136775"/>
          <p14:tracePt t="35878" x="3629025" y="2171700"/>
          <p14:tracePt t="35894" x="3629025" y="2208213"/>
          <p14:tracePt t="35911" x="3614738" y="2293938"/>
          <p14:tracePt t="35926" x="3600450" y="2393950"/>
          <p14:tracePt t="35928" x="3579813" y="2451100"/>
          <p14:tracePt t="35943" x="3579813" y="2486025"/>
          <p14:tracePt t="35959" x="3565525" y="2551113"/>
          <p14:tracePt t="35961" x="3557588" y="2579688"/>
          <p14:tracePt t="35977" x="3543300" y="2622550"/>
          <p14:tracePt t="35993" x="3529013" y="2657475"/>
          <p14:tracePt t="36010" x="3508375" y="2693988"/>
          <p14:tracePt t="36027" x="3479800" y="2736850"/>
          <p14:tracePt t="36044" x="3457575" y="2794000"/>
          <p14:tracePt t="36047" x="3436938" y="2814638"/>
          <p14:tracePt t="36062" x="3408363" y="2857500"/>
          <p14:tracePt t="36079" x="3357563" y="2900363"/>
          <p14:tracePt t="36095" x="3300413" y="2943225"/>
          <p14:tracePt t="36112" x="3236913" y="2951163"/>
          <p14:tracePt t="36129" x="3171825" y="2994025"/>
          <p14:tracePt t="36146" x="3108325" y="3008313"/>
          <p14:tracePt t="36162" x="3000375" y="3022600"/>
          <p14:tracePt t="36178" x="2886075" y="3036888"/>
          <p14:tracePt t="36195" x="2808288" y="3036888"/>
          <p14:tracePt t="36211" x="2700338" y="3014663"/>
          <p14:tracePt t="36228" x="2593975" y="2994025"/>
          <p14:tracePt t="36245" x="2493963" y="2971800"/>
          <p14:tracePt t="36263" x="2457450" y="2965450"/>
          <p14:tracePt t="36278" x="2443163" y="2936875"/>
          <p14:tracePt t="36295" x="2436813" y="2886075"/>
          <p14:tracePt t="36312" x="2436813" y="2736850"/>
          <p14:tracePt t="36329" x="2436813" y="2579688"/>
          <p14:tracePt t="36346" x="2443163" y="2436813"/>
          <p14:tracePt t="36363" x="2457450" y="2322513"/>
          <p14:tracePt t="36380" x="2471738" y="2228850"/>
          <p14:tracePt t="36399" x="2493963" y="2136775"/>
          <p14:tracePt t="36414" x="2528888" y="2071688"/>
          <p14:tracePt t="36429" x="2551113" y="2043113"/>
          <p14:tracePt t="36446" x="2600325" y="2014538"/>
          <p14:tracePt t="36463" x="2657475" y="2000250"/>
          <p14:tracePt t="36479" x="2751138" y="1985963"/>
          <p14:tracePt t="36496" x="2794000" y="1985963"/>
          <p14:tracePt t="36513" x="2808288" y="1985963"/>
          <p14:tracePt t="36634" x="2814638" y="1985963"/>
          <p14:tracePt t="36648" x="2828925" y="1985963"/>
          <p14:tracePt t="36658" x="2851150" y="1993900"/>
          <p14:tracePt t="36665" x="2871788" y="1993900"/>
          <p14:tracePt t="36682" x="2908300" y="1993900"/>
          <p14:tracePt t="36699" x="2922588" y="1993900"/>
          <p14:tracePt t="36715" x="2936875" y="1993900"/>
          <p14:tracePt t="36732" x="2951163" y="1993900"/>
          <p14:tracePt t="36747" x="2957513" y="1993900"/>
          <p14:tracePt t="36764" x="2986088" y="2000250"/>
          <p14:tracePt t="36782" x="3014663" y="2022475"/>
          <p14:tracePt t="36798" x="3057525" y="2057400"/>
          <p14:tracePt t="36814" x="3094038" y="2085975"/>
          <p14:tracePt t="36831" x="3128963" y="2128838"/>
          <p14:tracePt t="36848" x="3165475" y="2200275"/>
          <p14:tracePt t="36864" x="3186113" y="2286000"/>
          <p14:tracePt t="36882" x="3200400" y="2351088"/>
          <p14:tracePt t="36898" x="3200400" y="2457450"/>
          <p14:tracePt t="36915" x="3194050" y="2543175"/>
          <p14:tracePt t="36932" x="3151188" y="2628900"/>
          <p14:tracePt t="36949" x="3108325" y="2722563"/>
          <p14:tracePt t="36965" x="3086100" y="2771775"/>
          <p14:tracePt t="36982" x="3086100" y="2779713"/>
          <p14:tracePt t="36999" x="3086100" y="2794000"/>
          <p14:tracePt t="37015" x="3079750" y="2794000"/>
          <p14:tracePt t="37032" x="3065463" y="2814638"/>
          <p14:tracePt t="37049" x="3043238" y="2851150"/>
          <p14:tracePt t="37066" x="3014663" y="2871788"/>
          <p14:tracePt t="37083" x="3008313" y="2886075"/>
          <p14:tracePt t="37101" x="2994025" y="2894013"/>
          <p14:tracePt t="37127" x="2986088" y="2894013"/>
          <p14:tracePt t="37149" x="2979738" y="2894013"/>
          <p14:tracePt t="37161" x="2971800" y="2900363"/>
          <p14:tracePt t="37251" x="2957513" y="2900363"/>
          <p14:tracePt t="37260" x="2928938" y="2900363"/>
          <p14:tracePt t="37268" x="2922588" y="2900363"/>
          <p14:tracePt t="37285" x="2871788" y="2900363"/>
          <p14:tracePt t="37302" x="2728913" y="2886075"/>
          <p14:tracePt t="37319" x="2651125" y="2879725"/>
          <p14:tracePt t="37335" x="2557463" y="2879725"/>
          <p14:tracePt t="37352" x="2465388" y="2871788"/>
          <p14:tracePt t="37369" x="2300288" y="2886075"/>
          <p14:tracePt t="37385" x="2151063" y="2886075"/>
          <p14:tracePt t="37402" x="2028825" y="2871788"/>
          <p14:tracePt t="37417" x="1965325" y="2871788"/>
          <p14:tracePt t="37434" x="1879600" y="2871788"/>
          <p14:tracePt t="37452" x="1793875" y="2871788"/>
          <p14:tracePt t="37469" x="1771650" y="2871788"/>
          <p14:tracePt t="37486" x="1743075" y="2871788"/>
          <p14:tracePt t="37501" x="1714500" y="2871788"/>
          <p14:tracePt t="37518" x="1693863" y="2871788"/>
          <p14:tracePt t="37535" x="1657350" y="2871788"/>
          <p14:tracePt t="37551" x="1636713" y="2871788"/>
          <p14:tracePt t="37554" x="1622425" y="2871788"/>
          <p14:tracePt t="37569" x="1600200" y="2871788"/>
          <p14:tracePt t="37585" x="1585913" y="2871788"/>
          <p14:tracePt t="37602" x="1579563" y="2871788"/>
          <p14:tracePt t="37619" x="1565275" y="2871788"/>
          <p14:tracePt t="37868" x="1557338" y="2871788"/>
          <p14:tracePt t="37876" x="1550988" y="2871788"/>
          <p14:tracePt t="37886" x="1543050" y="2871788"/>
          <p14:tracePt t="37906" x="1528763" y="2871788"/>
          <p14:tracePt t="37923" x="1522413" y="2871788"/>
          <p14:tracePt t="37937" x="1500188" y="2871788"/>
          <p14:tracePt t="37953" x="1443038" y="2865438"/>
          <p14:tracePt t="37970" x="1350963" y="2851150"/>
          <p14:tracePt t="37987" x="1271588" y="2828925"/>
          <p14:tracePt t="38004" x="1200150" y="2800350"/>
          <p14:tracePt t="38023" x="1150938" y="2779713"/>
          <p14:tracePt t="38039" x="1143000" y="2765425"/>
          <p14:tracePt t="38054" x="1143000" y="2751138"/>
          <p14:tracePt t="38073" x="1150938" y="2736850"/>
          <p14:tracePt t="38087" x="1179513" y="2700338"/>
          <p14:tracePt t="38104" x="1200150" y="2665413"/>
          <p14:tracePt t="38122" x="1208088" y="2628900"/>
          <p14:tracePt t="38138" x="1222375" y="2600325"/>
          <p14:tracePt t="38155" x="1236663" y="2586038"/>
          <p14:tracePt t="38171" x="1243013" y="2579688"/>
          <p14:tracePt t="38189" x="1257300" y="2571750"/>
          <p14:tracePt t="38206" x="1285875" y="2565400"/>
          <p14:tracePt t="38223" x="1365250" y="2565400"/>
          <p14:tracePt t="38241" x="1485900" y="2536825"/>
          <p14:tracePt t="38257" x="1522413" y="2522538"/>
          <p14:tracePt t="38273" x="1528763" y="2522538"/>
          <p14:tracePt t="38385" x="1536700" y="2522538"/>
          <p14:tracePt t="38395" x="1543050" y="2522538"/>
          <p14:tracePt t="38408" x="1550988" y="2536825"/>
          <p14:tracePt t="38425" x="1571625" y="2565400"/>
          <p14:tracePt t="38441" x="1571625" y="2579688"/>
          <p14:tracePt t="38458" x="1579563" y="2586038"/>
          <p14:tracePt t="38475" x="1585913" y="2586038"/>
          <p14:tracePt t="38492" x="1593850" y="2593975"/>
          <p14:tracePt t="38525" x="1593850" y="2600325"/>
          <p14:tracePt t="38541" x="1593850" y="2608263"/>
          <p14:tracePt t="38557" x="1593850" y="2614613"/>
          <p14:tracePt t="38574" x="1600200" y="2628900"/>
          <p14:tracePt t="38594" x="1600200" y="2636838"/>
          <p14:tracePt t="38610" x="1600200" y="2643188"/>
          <p14:tracePt t="38625" x="1600200" y="2651125"/>
          <p14:tracePt t="38641" x="1600200" y="2657475"/>
          <p14:tracePt t="38657" x="1600200" y="2671763"/>
          <p14:tracePt t="38674" x="1600200" y="2686050"/>
          <p14:tracePt t="38691" x="1600200" y="2693988"/>
          <p14:tracePt t="38774" x="1600200" y="2700338"/>
          <p14:tracePt t="38791" x="1593850" y="2708275"/>
          <p14:tracePt t="38804" x="1579563" y="2714625"/>
          <p14:tracePt t="38819" x="1571625" y="2722563"/>
          <p14:tracePt t="38827" x="1565275" y="2728913"/>
          <p14:tracePt t="38841" x="1565275" y="2736850"/>
          <p14:tracePt t="38859" x="1550988" y="2736850"/>
          <p14:tracePt t="38894" x="1536700" y="2736850"/>
          <p14:tracePt t="38927" x="1514475" y="2743200"/>
          <p14:tracePt t="38942" x="1500188" y="2743200"/>
          <p14:tracePt t="38959" x="1485900" y="2743200"/>
          <p14:tracePt t="38978" x="1450975" y="2743200"/>
          <p14:tracePt t="38996" x="1443038" y="2743200"/>
          <p14:tracePt t="39010" x="1436688" y="2743200"/>
          <p14:tracePt t="39092" x="1436688" y="2736850"/>
          <p14:tracePt t="39101" x="1436688" y="2728913"/>
          <p14:tracePt t="39109" x="1450975" y="2722563"/>
          <p14:tracePt t="39127" x="1479550" y="2700338"/>
          <p14:tracePt t="39143" x="1508125" y="2693988"/>
          <p14:tracePt t="39160" x="1550988" y="2679700"/>
          <p14:tracePt t="39177" x="1579563" y="2679700"/>
          <p14:tracePt t="39195" x="1622425" y="2671763"/>
          <p14:tracePt t="39212" x="1643063" y="2665413"/>
          <p14:tracePt t="39229" x="1651000" y="2665413"/>
          <p14:tracePt t="39344" x="1651000" y="2679700"/>
          <p14:tracePt t="39359" x="1651000" y="2686050"/>
          <p14:tracePt t="39367" x="1657350" y="2700338"/>
          <p14:tracePt t="39378" x="1657350" y="2708275"/>
          <p14:tracePt t="39394" x="1657350" y="2714625"/>
          <p14:tracePt t="39411" x="1657350" y="2728913"/>
          <p14:tracePt t="39429" x="1657350" y="2743200"/>
          <p14:tracePt t="39444" x="1651000" y="2757488"/>
          <p14:tracePt t="39462" x="1622425" y="2779713"/>
          <p14:tracePt t="39480" x="1608138" y="2808288"/>
          <p14:tracePt t="39497" x="1593850" y="2814638"/>
          <p14:tracePt t="39512" x="1579563" y="2828925"/>
          <p14:tracePt t="39529" x="1571625" y="2836863"/>
          <p14:tracePt t="39548" x="1565275" y="2836863"/>
          <p14:tracePt t="39634" x="1565275" y="2843213"/>
          <p14:tracePt t="39648" x="1565275" y="2851150"/>
          <p14:tracePt t="39678" x="1571625" y="2857500"/>
          <p14:tracePt t="39696" x="1579563" y="2857500"/>
          <p14:tracePt t="39712" x="1585913" y="2857500"/>
          <p14:tracePt t="39718" x="1593850" y="2871788"/>
          <p14:tracePt t="39922" x="1600200" y="2871788"/>
          <p14:tracePt t="40001" x="1614488" y="2871788"/>
          <p14:tracePt t="40010" x="1622425" y="2871788"/>
          <p14:tracePt t="40016" x="1636713" y="2871788"/>
          <p14:tracePt t="40033" x="1657350" y="2879725"/>
          <p14:tracePt t="40048" x="1671638" y="2879725"/>
          <p14:tracePt t="40052" x="1679575" y="2886075"/>
          <p14:tracePt t="40064" x="1685925" y="2886075"/>
          <p14:tracePt t="40082" x="1700213" y="2886075"/>
          <p14:tracePt t="40099" x="1722438" y="2894013"/>
          <p14:tracePt t="40117" x="1751013" y="2900363"/>
          <p14:tracePt t="40133" x="1793875" y="2922588"/>
          <p14:tracePt t="40150" x="1871663" y="2922588"/>
          <p14:tracePt t="40167" x="1922463" y="2922588"/>
          <p14:tracePt t="40183" x="1985963" y="2928938"/>
          <p14:tracePt t="40200" x="2022475" y="2943225"/>
          <p14:tracePt t="40217" x="2085975" y="2951163"/>
          <p14:tracePt t="40234" x="2122488" y="2951163"/>
          <p14:tracePt t="40251" x="2165350" y="2951163"/>
          <p14:tracePt t="40267" x="2200275" y="2951163"/>
          <p14:tracePt t="40283" x="2251075" y="2957513"/>
          <p14:tracePt t="40299" x="2314575" y="2957513"/>
          <p14:tracePt t="40316" x="2357438" y="2957513"/>
          <p14:tracePt t="40333" x="2400300" y="2957513"/>
          <p14:tracePt t="40352" x="2443163" y="2957513"/>
          <p14:tracePt t="40368" x="2479675" y="2965450"/>
          <p14:tracePt t="40384" x="2528888" y="2971800"/>
          <p14:tracePt t="40402" x="2579688" y="2979738"/>
          <p14:tracePt t="40419" x="2622550" y="2979738"/>
          <p14:tracePt t="40435" x="2686050" y="2986088"/>
          <p14:tracePt t="40450" x="2743200" y="2986088"/>
          <p14:tracePt t="40452" x="2794000" y="2986088"/>
          <p14:tracePt t="40467" x="2851150" y="2994025"/>
          <p14:tracePt t="40483" x="2886075" y="2994025"/>
          <p14:tracePt t="40500" x="2914650" y="2994025"/>
          <p14:tracePt t="40519" x="2957513" y="2994025"/>
          <p14:tracePt t="40536" x="3014663" y="2994025"/>
          <p14:tracePt t="40551" x="3057525" y="2994025"/>
          <p14:tracePt t="40554" x="3079750" y="2994025"/>
          <p14:tracePt t="40567" x="3086100" y="2994025"/>
          <p14:tracePt t="40585" x="3165475" y="3000375"/>
          <p14:tracePt t="40600" x="3208338" y="3000375"/>
          <p14:tracePt t="40618" x="3214688" y="3000375"/>
          <p14:tracePt t="40634" x="3228975" y="3000375"/>
          <p14:tracePt t="41234" x="3222625" y="3000375"/>
          <p14:tracePt t="41257" x="3214688" y="3000375"/>
          <p14:tracePt t="41265" x="3200400" y="3000375"/>
          <p14:tracePt t="41274" x="3194050" y="3008313"/>
          <p14:tracePt t="41288" x="3179763" y="3008313"/>
          <p14:tracePt t="41306" x="3157538" y="3014663"/>
          <p14:tracePt t="41323" x="3143250" y="3014663"/>
          <p14:tracePt t="41340" x="3122613" y="3022600"/>
          <p14:tracePt t="41357" x="3108325" y="3028950"/>
          <p14:tracePt t="41371" x="3094038" y="3028950"/>
          <p14:tracePt t="41373" x="3086100" y="3028950"/>
          <p14:tracePt t="41389" x="3022600" y="3036888"/>
          <p14:tracePt t="41405" x="2994025" y="3043238"/>
          <p14:tracePt t="41422" x="2957513" y="3043238"/>
          <p14:tracePt t="41439" x="2914650" y="3043238"/>
          <p14:tracePt t="41456" x="2894013" y="3051175"/>
          <p14:tracePt t="41473" x="2886075" y="3051175"/>
          <p14:tracePt t="41490" x="2871788" y="3057525"/>
          <p14:tracePt t="41507" x="2822575" y="3094038"/>
          <p14:tracePt t="41523" x="2743200" y="3114675"/>
          <p14:tracePt t="41540" x="2657475" y="3143250"/>
          <p14:tracePt t="41556" x="2471738" y="3208338"/>
          <p14:tracePt t="41573" x="2308225" y="3257550"/>
          <p14:tracePt t="41589" x="2222500" y="3294063"/>
          <p14:tracePt t="41606" x="2151063" y="3322638"/>
          <p14:tracePt t="41623" x="2114550" y="3343275"/>
          <p14:tracePt t="41641" x="2043113" y="3343275"/>
          <p14:tracePt t="41658" x="2022475" y="3351213"/>
          <p14:tracePt t="41675" x="1971675" y="3365500"/>
          <p14:tracePt t="41691" x="1936750" y="3386138"/>
          <p14:tracePt t="41709" x="1828800" y="3408363"/>
          <p14:tracePt t="41723" x="1808163" y="3414713"/>
          <p14:tracePt t="41742" x="1743075" y="3436938"/>
          <p14:tracePt t="41760" x="1708150" y="3436938"/>
          <p14:tracePt t="41774" x="1671638" y="3443288"/>
          <p14:tracePt t="41791" x="1643063" y="3457575"/>
          <p14:tracePt t="41808" x="1622425" y="3457575"/>
          <p14:tracePt t="41824" x="1622425" y="3465513"/>
          <p14:tracePt t="41857" x="1608138" y="3471863"/>
          <p14:tracePt t="41875" x="1600200" y="3471863"/>
          <p14:tracePt t="41891" x="1593850" y="3479800"/>
          <p14:tracePt t="42071" x="1600200" y="3479800"/>
          <p14:tracePt t="42080" x="1600200" y="3471863"/>
          <p14:tracePt t="42092" x="1628775" y="3471863"/>
          <p14:tracePt t="42109" x="1665288" y="3465513"/>
          <p14:tracePt t="42125" x="1693863" y="3457575"/>
          <p14:tracePt t="42144" x="1714500" y="3457575"/>
          <p14:tracePt t="42161" x="1722438" y="3457575"/>
          <p14:tracePt t="42257" x="1728788" y="3457575"/>
          <p14:tracePt t="42266" x="1743075" y="3457575"/>
          <p14:tracePt t="42276" x="1757363" y="3457575"/>
          <p14:tracePt t="42293" x="1814513" y="3457575"/>
          <p14:tracePt t="42310" x="1865313" y="3457575"/>
          <p14:tracePt t="42327" x="1943100" y="3471863"/>
          <p14:tracePt t="42343" x="1965325" y="3479800"/>
          <p14:tracePt t="42362" x="1971675" y="3479800"/>
          <p14:tracePt t="42483" x="1979613" y="3486150"/>
          <p14:tracePt t="43288" x="1985963" y="3486150"/>
          <p14:tracePt t="43313" x="1993900" y="3486150"/>
          <p14:tracePt t="43321" x="2008188" y="3486150"/>
          <p14:tracePt t="43335" x="2043113" y="3486150"/>
          <p14:tracePt t="43350" x="2085975" y="3486150"/>
          <p14:tracePt t="43367" x="2136775" y="3486150"/>
          <p14:tracePt t="43384" x="2208213" y="3486150"/>
          <p14:tracePt t="43400" x="2293938" y="3486150"/>
          <p14:tracePt t="43416" x="2436813" y="3486150"/>
          <p14:tracePt t="43433" x="2551113" y="3508375"/>
          <p14:tracePt t="43449" x="2628900" y="3514725"/>
          <p14:tracePt t="43466" x="2728913" y="3514725"/>
          <p14:tracePt t="43484" x="2751138" y="3514725"/>
          <p14:tracePt t="43501" x="2765425" y="3514725"/>
          <p14:tracePt t="43519" x="2771775" y="3514725"/>
          <p14:tracePt t="43533" x="2786063" y="3514725"/>
          <p14:tracePt t="43549" x="2808288" y="3514725"/>
          <p14:tracePt t="43566" x="2836863" y="3514725"/>
          <p14:tracePt t="43569" x="2851150" y="3514725"/>
          <p14:tracePt t="43583" x="2871788" y="3514725"/>
          <p14:tracePt t="43600" x="2957513" y="3514725"/>
          <p14:tracePt t="43617" x="3008313" y="3508375"/>
          <p14:tracePt t="43634" x="3057525" y="3508375"/>
          <p14:tracePt t="43650" x="3114675" y="3500438"/>
          <p14:tracePt t="43667" x="3194050" y="3494088"/>
          <p14:tracePt t="43684" x="3236913" y="3494088"/>
          <p14:tracePt t="43700" x="3286125" y="3494088"/>
          <p14:tracePt t="43717" x="3328988" y="3494088"/>
          <p14:tracePt t="43734" x="3357563" y="3494088"/>
          <p14:tracePt t="43751" x="3365500" y="3494088"/>
          <p14:tracePt t="43796" x="3371850" y="3494088"/>
          <p14:tracePt t="43820" x="3379788" y="3494088"/>
          <p14:tracePt t="43828" x="3386138" y="3494088"/>
          <p14:tracePt t="43845" x="3394075" y="3494088"/>
          <p14:tracePt t="43855" x="3400425" y="3494088"/>
          <p14:tracePt t="43869" x="3422650" y="3494088"/>
          <p14:tracePt t="43886" x="3436938" y="3486150"/>
          <p14:tracePt t="43904" x="3451225" y="3486150"/>
          <p14:tracePt t="43919" x="3457575" y="3479800"/>
          <p14:tracePt t="43936" x="3465513" y="3479800"/>
          <p14:tracePt t="45681" x="3457575" y="3479800"/>
          <p14:tracePt t="45767" x="3451225" y="3479800"/>
          <p14:tracePt t="45782" x="3443288" y="3479800"/>
          <p14:tracePt t="45789" x="3436938" y="3479800"/>
          <p14:tracePt t="45804" x="3429000" y="3479800"/>
          <p14:tracePt t="45898" x="3422650" y="3479800"/>
          <p14:tracePt t="45914" x="3414713" y="3479800"/>
          <p14:tracePt t="45924" x="3408363" y="3479800"/>
          <p14:tracePt t="45932" x="3394075" y="3479800"/>
          <p14:tracePt t="45947" x="3379788" y="3479800"/>
          <p14:tracePt t="45963" x="3365500" y="3479800"/>
          <p14:tracePt t="45979" x="3351213" y="3479800"/>
          <p14:tracePt t="45996" x="3336925" y="3479800"/>
          <p14:tracePt t="46012" x="3328988" y="3479800"/>
          <p14:tracePt t="46029" x="3314700" y="3479800"/>
          <p14:tracePt t="46047" x="3308350" y="3479800"/>
          <p14:tracePt t="46063" x="3286125" y="3471863"/>
          <p14:tracePt t="46079" x="3265488" y="3465513"/>
          <p14:tracePt t="46096" x="3236913" y="3457575"/>
          <p14:tracePt t="46113" x="3194050" y="3451225"/>
          <p14:tracePt t="46131" x="3094038" y="3443288"/>
          <p14:tracePt t="46148" x="3022600" y="3436938"/>
          <p14:tracePt t="46165" x="2971800" y="3422650"/>
          <p14:tracePt t="46182" x="2928938" y="3422650"/>
          <p14:tracePt t="46198" x="2914650" y="3422650"/>
          <p14:tracePt t="46214" x="2894013" y="3414713"/>
          <p14:tracePt t="46231" x="2879725" y="3414713"/>
          <p14:tracePt t="46249" x="2857500" y="3414713"/>
          <p14:tracePt t="46266" x="2828925" y="3408363"/>
          <p14:tracePt t="46281" x="2814638" y="3408363"/>
          <p14:tracePt t="46297" x="2779713" y="3400425"/>
          <p14:tracePt t="46314" x="2743200" y="3394075"/>
          <p14:tracePt t="46331" x="2714625" y="3394075"/>
          <p14:tracePt t="46347" x="2693988" y="3394075"/>
          <p14:tracePt t="46539" x="2679700" y="3394075"/>
          <p14:tracePt t="46547" x="2643188" y="3394075"/>
          <p14:tracePt t="46555" x="2586038" y="3394075"/>
          <p14:tracePt t="46567" x="2522538" y="3394075"/>
          <p14:tracePt t="46584" x="2393950" y="3422650"/>
          <p14:tracePt t="46601" x="2236788" y="3429000"/>
          <p14:tracePt t="46616" x="2179638" y="3429000"/>
          <p14:tracePt t="46632" x="2151063" y="3429000"/>
          <p14:tracePt t="46649" x="2136775" y="3429000"/>
          <p14:tracePt t="46666" x="2122488" y="3429000"/>
          <p14:tracePt t="46683" x="2114550" y="3429000"/>
          <p14:tracePt t="46699" x="2108200" y="3429000"/>
          <p14:tracePt t="46717" x="2100263" y="3429000"/>
          <p14:tracePt t="46865" x="2100263" y="3422650"/>
          <p14:tracePt t="46891" x="2100263" y="3414713"/>
          <p14:tracePt t="46899" x="2108200" y="3414713"/>
          <p14:tracePt t="46907" x="2114550" y="3414713"/>
          <p14:tracePt t="46917" x="2122488" y="3414713"/>
          <p14:tracePt t="46944" x="2136775" y="3408363"/>
          <p14:tracePt t="46952" x="2143125" y="3408363"/>
          <p14:tracePt t="46967" x="2165350" y="3394075"/>
          <p14:tracePt t="46986" x="2200275" y="3386138"/>
          <p14:tracePt t="47001" x="2208213" y="3386138"/>
          <p14:tracePt t="47259" x="2214563" y="3386138"/>
          <p14:tracePt t="47321" x="2228850" y="3386138"/>
          <p14:tracePt t="47337" x="2236788" y="3379788"/>
          <p14:tracePt t="47346" x="2243138" y="3379788"/>
          <p14:tracePt t="47352" x="2251075" y="3379788"/>
          <p14:tracePt t="47370" x="2257425" y="3379788"/>
          <p14:tracePt t="47506" x="2265363" y="3379788"/>
          <p14:tracePt t="47805" x="2271713" y="3379788"/>
          <p14:tracePt t="47812" x="2293938" y="3379788"/>
          <p14:tracePt t="47822" x="2314575" y="3379788"/>
          <p14:tracePt t="47839" x="2371725" y="3371850"/>
          <p14:tracePt t="47855" x="2443163" y="3365500"/>
          <p14:tracePt t="47874" x="2522538" y="3365500"/>
          <p14:tracePt t="47890" x="2565400" y="3357563"/>
          <p14:tracePt t="47907" x="2593975" y="3357563"/>
          <p14:tracePt t="47924" x="2608263" y="3357563"/>
          <p14:tracePt t="47941" x="2643188" y="3357563"/>
          <p14:tracePt t="47957" x="2679700" y="3357563"/>
          <p14:tracePt t="47973" x="2714625" y="3357563"/>
          <p14:tracePt t="47990" x="2743200" y="3357563"/>
          <p14:tracePt t="47991" x="2757488" y="3357563"/>
          <p14:tracePt t="48006" x="2771775" y="3357563"/>
          <p14:tracePt t="48022" x="2786063" y="3357563"/>
          <p14:tracePt t="48288" x="2794000" y="3357563"/>
          <p14:tracePt t="48296" x="2814638" y="3357563"/>
          <p14:tracePt t="48307" x="2836863" y="3357563"/>
          <p14:tracePt t="48325" x="2857500" y="3357563"/>
          <p14:tracePt t="48341" x="2886075" y="3357563"/>
          <p14:tracePt t="48358" x="2922588" y="3357563"/>
          <p14:tracePt t="48374" x="2936875" y="3357563"/>
          <p14:tracePt t="48392" x="2951163" y="3365500"/>
          <p14:tracePt t="48409" x="2957513" y="3365500"/>
          <p14:tracePt t="48425" x="2965450" y="3365500"/>
          <p14:tracePt t="48656" x="2971800" y="3365500"/>
          <p14:tracePt t="48664" x="2979738" y="3365500"/>
          <p14:tracePt t="48671" x="3008313" y="3365500"/>
          <p14:tracePt t="48680" x="3022600" y="3365500"/>
          <p14:tracePt t="48695" x="3057525" y="3365500"/>
          <p14:tracePt t="48711" x="3128963" y="3365500"/>
          <p14:tracePt t="48727" x="3179763" y="3365500"/>
          <p14:tracePt t="48743" x="3228975" y="3365500"/>
          <p14:tracePt t="48760" x="3251200" y="3365500"/>
          <p14:tracePt t="49092" x="3243263" y="3365500"/>
          <p14:tracePt t="49099" x="3236913" y="3371850"/>
          <p14:tracePt t="49113" x="3228975" y="3371850"/>
          <p14:tracePt t="49131" x="3179763" y="3379788"/>
          <p14:tracePt t="49147" x="3128963" y="3379788"/>
          <p14:tracePt t="49164" x="3051175" y="3379788"/>
          <p14:tracePt t="49180" x="2986088" y="3371850"/>
          <p14:tracePt t="49196" x="2886075" y="3365500"/>
          <p14:tracePt t="49212" x="2765425" y="3357563"/>
          <p14:tracePt t="49229" x="2628900" y="3351213"/>
          <p14:tracePt t="49247" x="2486025" y="3336925"/>
          <p14:tracePt t="49263" x="2351088" y="3328988"/>
          <p14:tracePt t="49279" x="2328863" y="3328988"/>
          <p14:tracePt t="49296" x="2300288" y="3328988"/>
          <p14:tracePt t="49313" x="2293938" y="3328988"/>
          <p14:tracePt t="49330" x="2279650" y="3328988"/>
          <p14:tracePt t="49346" x="2251075" y="3322638"/>
          <p14:tracePt t="49363" x="2214563" y="3314700"/>
          <p14:tracePt t="49380" x="2143125" y="3314700"/>
          <p14:tracePt t="49396" x="2128838" y="3314700"/>
          <p14:tracePt t="49813" x="2122488" y="3314700"/>
          <p14:tracePt t="49820" x="2114550" y="3314700"/>
          <p14:tracePt t="49833" x="2108200" y="3322638"/>
          <p14:tracePt t="49849" x="2100263" y="3336925"/>
          <p14:tracePt t="49960" x="2100263" y="3343275"/>
          <p14:tracePt t="49969" x="2108200" y="3343275"/>
          <p14:tracePt t="49987" x="2114550" y="3343275"/>
          <p14:tracePt t="49999" x="2122488" y="3343275"/>
          <p14:tracePt t="50007" x="2128838" y="3343275"/>
          <p14:tracePt t="50019" x="2136775" y="3343275"/>
          <p14:tracePt t="50038" x="2171700" y="3357563"/>
          <p14:tracePt t="50052" x="2200275" y="3357563"/>
          <p14:tracePt t="50084" x="2208213" y="3365500"/>
          <p14:tracePt t="50179" x="2222500" y="3365500"/>
          <p14:tracePt t="50188" x="2228850" y="3365500"/>
          <p14:tracePt t="50195" x="2236788" y="3365500"/>
          <p14:tracePt t="50207" x="2243138" y="3365500"/>
          <p14:tracePt t="50828" x="2251075" y="3365500"/>
          <p14:tracePt t="50841" x="2257425" y="3365500"/>
          <p14:tracePt t="50850" x="2271713" y="3357563"/>
          <p14:tracePt t="50858" x="2279650" y="3351213"/>
          <p14:tracePt t="50882" x="2286000" y="3343275"/>
          <p14:tracePt t="50899" x="2286000" y="3336925"/>
          <p14:tracePt t="50906" x="2300288" y="3328988"/>
          <p14:tracePt t="50924" x="2308225" y="3322638"/>
          <p14:tracePt t="50940" x="2314575" y="3314700"/>
          <p14:tracePt t="50957" x="2322513" y="3308350"/>
          <p14:tracePt t="50973" x="2328863" y="3300413"/>
          <p14:tracePt t="50975" x="2336800" y="3294063"/>
          <p14:tracePt t="50991" x="2351088" y="3294063"/>
          <p14:tracePt t="51005" x="2357438" y="3286125"/>
          <p14:tracePt t="51022" x="2357438" y="3279775"/>
          <p14:tracePt t="51039" x="2371725" y="3271838"/>
          <p14:tracePt t="51057" x="2379663" y="3271838"/>
          <p14:tracePt t="51075" x="2379663" y="3265488"/>
          <p14:tracePt t="51091" x="2386013" y="3251200"/>
          <p14:tracePt t="51106" x="2400300" y="3251200"/>
          <p14:tracePt t="51122" x="2400300" y="3236913"/>
          <p14:tracePt t="51141" x="2400300" y="3222625"/>
          <p14:tracePt t="51158" x="2408238" y="3222625"/>
          <p14:tracePt t="51176" x="2414588" y="3214688"/>
          <p14:tracePt t="51226" x="2422525" y="3208338"/>
          <p14:tracePt t="51240" x="2428875" y="3208338"/>
          <p14:tracePt t="51288" x="2436813" y="3208338"/>
          <p14:tracePt t="51297" x="2443163" y="3208338"/>
          <p14:tracePt t="51308" x="2451100" y="3208338"/>
          <p14:tracePt t="51328" x="2457450" y="3200400"/>
          <p14:tracePt t="51344" x="2465388" y="3200400"/>
          <p14:tracePt t="51361" x="2471738" y="3200400"/>
          <p14:tracePt t="51522" x="2479675" y="3200400"/>
          <p14:tracePt t="51631" x="2486025" y="3200400"/>
          <p14:tracePt t="51639" x="2493963" y="3200400"/>
          <p14:tracePt t="51656" x="2500313" y="3200400"/>
          <p14:tracePt t="51669" x="2508250" y="3200400"/>
          <p14:tracePt t="51679" x="2514600" y="3208338"/>
          <p14:tracePt t="51694" x="2528888" y="3208338"/>
          <p14:tracePt t="51711" x="2543175" y="3214688"/>
          <p14:tracePt t="51727" x="2551113" y="3214688"/>
          <p14:tracePt t="51797" x="2557463" y="3214688"/>
          <p14:tracePt t="51812" x="2557463" y="3222625"/>
          <p14:tracePt t="51818" x="2557463" y="3228975"/>
          <p14:tracePt t="51858" x="2557463" y="3236913"/>
          <p14:tracePt t="51874" x="2557463" y="3243263"/>
          <p14:tracePt t="51882" x="2557463" y="3251200"/>
          <p14:tracePt t="51893" x="2557463" y="3257550"/>
          <p14:tracePt t="51910" x="2557463" y="3265488"/>
          <p14:tracePt t="51927" x="2557463" y="3271838"/>
          <p14:tracePt t="52040" x="2557463" y="3279775"/>
          <p14:tracePt t="52890" x="2565400" y="3279775"/>
          <p14:tracePt t="52912" x="2571750" y="3271838"/>
          <p14:tracePt t="52920" x="2579688" y="3271838"/>
          <p14:tracePt t="52933" x="2579688" y="3265488"/>
          <p14:tracePt t="52950" x="2586038" y="3265488"/>
          <p14:tracePt t="53000" x="2586038" y="3257550"/>
          <p14:tracePt t="53015" x="2586038" y="3251200"/>
          <p14:tracePt t="53031" x="2593975" y="3243263"/>
          <p14:tracePt t="53039" x="2593975" y="3236913"/>
          <p14:tracePt t="53051" x="2608263" y="3236913"/>
          <p14:tracePt t="53067" x="2608263" y="3228975"/>
          <p14:tracePt t="53124" x="2614613" y="3228975"/>
          <p14:tracePt t="53147" x="2622550" y="3228975"/>
          <p14:tracePt t="53154" x="2628900" y="3228975"/>
          <p14:tracePt t="53166" x="2636838" y="3228975"/>
          <p14:tracePt t="53186" x="2636838" y="3222625"/>
          <p14:tracePt t="53200" x="2657475" y="3200400"/>
          <p14:tracePt t="53217" x="2657475" y="3194050"/>
          <p14:tracePt t="53234" x="2665413" y="3194050"/>
          <p14:tracePt t="53252" x="2671763" y="3194050"/>
          <p14:tracePt t="53327" x="2679700" y="3194050"/>
          <p14:tracePt t="53335" x="2686050" y="3194050"/>
          <p14:tracePt t="53343" x="2693988" y="3194050"/>
          <p14:tracePt t="53352" x="2700338" y="3194050"/>
          <p14:tracePt t="53367" x="2714625" y="3179763"/>
          <p14:tracePt t="53384" x="2743200" y="3165475"/>
          <p14:tracePt t="53401" x="2771775" y="3165475"/>
          <p14:tracePt t="53419" x="2794000" y="3165475"/>
          <p14:tracePt t="53436" x="2808288" y="3165475"/>
          <p14:tracePt t="53478" x="2814638" y="3165475"/>
          <p14:tracePt t="53492" x="2828925" y="3165475"/>
          <p14:tracePt t="53499" x="2836863" y="3165475"/>
          <p14:tracePt t="53505" x="2851150" y="3165475"/>
          <p14:tracePt t="53519" x="2865438" y="3171825"/>
          <p14:tracePt t="53535" x="2886075" y="3171825"/>
          <p14:tracePt t="53553" x="2928938" y="3186113"/>
          <p14:tracePt t="53568" x="2951163" y="3186113"/>
          <p14:tracePt t="53585" x="2957513" y="3186113"/>
          <p14:tracePt t="53602" x="2965450" y="3200400"/>
          <p14:tracePt t="53619" x="2971800" y="3208338"/>
          <p14:tracePt t="53636" x="2971800" y="3222625"/>
          <p14:tracePt t="53652" x="2986088" y="3243263"/>
          <p14:tracePt t="53669" x="2986088" y="3251200"/>
          <p14:tracePt t="53686" x="2994025" y="3265488"/>
          <p14:tracePt t="53703" x="3000375" y="3286125"/>
          <p14:tracePt t="53720" x="3008313" y="3294063"/>
          <p14:tracePt t="53780" x="3008313" y="3300413"/>
          <p14:tracePt t="53890" x="3014663" y="3286125"/>
          <p14:tracePt t="53898" x="3028950" y="3279775"/>
          <p14:tracePt t="53904" x="3043238" y="3265488"/>
          <p14:tracePt t="53921" x="3071813" y="3257550"/>
          <p14:tracePt t="53937" x="3100388" y="3251200"/>
          <p14:tracePt t="53954" x="3128963" y="3251200"/>
          <p14:tracePt t="53970" x="3157538" y="3243263"/>
          <p14:tracePt t="53987" x="3194050" y="3236913"/>
          <p14:tracePt t="54004" x="3286125" y="3228975"/>
          <p14:tracePt t="54022" x="3328988" y="3228975"/>
          <p14:tracePt t="54038" x="3371850" y="3228975"/>
          <p14:tracePt t="54057" x="3394075" y="3228975"/>
          <p14:tracePt t="54073" x="3414713" y="3228975"/>
          <p14:tracePt t="54076" x="3422650" y="3228975"/>
          <p14:tracePt t="54089" x="3429000" y="3228975"/>
          <p14:tracePt t="54106" x="3436938" y="3236913"/>
          <p14:tracePt t="54122" x="3436938" y="3243263"/>
          <p14:tracePt t="54145" x="3429000" y="3251200"/>
          <p14:tracePt t="54241" x="3422650" y="3257550"/>
          <p14:tracePt t="54249" x="3394075" y="3279775"/>
          <p14:tracePt t="54258" x="3379788" y="3294063"/>
          <p14:tracePt t="54274" x="3308350" y="3336925"/>
          <p14:tracePt t="54291" x="3214688" y="3379788"/>
          <p14:tracePt t="54307" x="3114675" y="3408363"/>
          <p14:tracePt t="54325" x="3079750" y="3429000"/>
          <p14:tracePt t="54343" x="3057525" y="3429000"/>
          <p14:tracePt t="54358" x="3043238" y="3429000"/>
          <p14:tracePt t="54374" x="3028950" y="3429000"/>
          <p14:tracePt t="54391" x="2994025" y="3429000"/>
          <p14:tracePt t="54407" x="2914650" y="3429000"/>
          <p14:tracePt t="54424" x="2828925" y="3436938"/>
          <p14:tracePt t="54440" x="2722563" y="3436938"/>
          <p14:tracePt t="54457" x="2643188" y="3436938"/>
          <p14:tracePt t="54475" x="2628900" y="3436938"/>
          <p14:tracePt t="54850" x="2643188" y="3436938"/>
          <p14:tracePt t="54857" x="2657475" y="3436938"/>
          <p14:tracePt t="54865" x="2686050" y="3436938"/>
          <p14:tracePt t="54875" x="2708275" y="3436938"/>
          <p14:tracePt t="54892" x="2751138" y="3436938"/>
          <p14:tracePt t="54909" x="2786063" y="3436938"/>
          <p14:tracePt t="54927" x="2828925" y="3436938"/>
          <p14:tracePt t="54944" x="2871788" y="3436938"/>
          <p14:tracePt t="54959" x="2900363" y="3436938"/>
          <p14:tracePt t="54993" x="2922588" y="3436938"/>
          <p14:tracePt t="55010" x="2928938" y="3436938"/>
          <p14:tracePt t="55027" x="2936875" y="3429000"/>
          <p14:tracePt t="55045" x="2965450" y="3429000"/>
          <p14:tracePt t="55224" x="2971800" y="3429000"/>
          <p14:tracePt t="55289" x="2979738" y="3429000"/>
          <p14:tracePt t="55344" x="2979738" y="3422650"/>
          <p14:tracePt t="55361" x="2979738" y="3414713"/>
          <p14:tracePt t="55693" x="2986088" y="3414713"/>
          <p14:tracePt t="55715" x="2986088" y="3408363"/>
          <p14:tracePt t="55747" x="2994025" y="3408363"/>
          <p14:tracePt t="55772" x="3000375" y="3408363"/>
          <p14:tracePt t="55780" x="3000375" y="3400425"/>
          <p14:tracePt t="55795" x="3008313" y="3400425"/>
          <p14:tracePt t="55801" x="3008313" y="3394075"/>
          <p14:tracePt t="55814" x="3008313" y="3386138"/>
          <p14:tracePt t="55849" x="3014663" y="3379788"/>
          <p14:tracePt t="55866" x="3014663" y="3371850"/>
          <p14:tracePt t="55879" x="3014663" y="3365500"/>
          <p14:tracePt t="55887" x="3014663" y="3357563"/>
          <p14:tracePt t="55904" x="3014663" y="3351213"/>
          <p14:tracePt t="55915" x="3014663" y="3343275"/>
          <p14:tracePt t="55933" x="3008313" y="3328988"/>
          <p14:tracePt t="55949" x="3000375" y="3314700"/>
          <p14:tracePt t="55965" x="2986088" y="3294063"/>
          <p14:tracePt t="55981" x="2979738" y="3286125"/>
          <p14:tracePt t="55998" x="2965450" y="3286125"/>
          <p14:tracePt t="56015" x="2957513" y="3279775"/>
          <p14:tracePt t="56033" x="2943225" y="3271838"/>
          <p14:tracePt t="56050" x="2928938" y="3265488"/>
          <p14:tracePt t="56067" x="2908300" y="3243263"/>
          <p14:tracePt t="56087" x="2886075" y="3236913"/>
          <p14:tracePt t="56100" x="2871788" y="3236913"/>
          <p14:tracePt t="56117" x="2851150" y="3236913"/>
          <p14:tracePt t="56134" x="2828925" y="3228975"/>
          <p14:tracePt t="56149" x="2814638" y="3222625"/>
          <p14:tracePt t="56166" x="2786063" y="3214688"/>
          <p14:tracePt t="56182" x="2751138" y="3208338"/>
          <p14:tracePt t="56201" x="2722563" y="3208338"/>
          <p14:tracePt t="56216" x="2693988" y="3208338"/>
          <p14:tracePt t="56232" x="2671763" y="3208338"/>
          <p14:tracePt t="56251" x="2657475" y="3208338"/>
          <p14:tracePt t="56268" x="2643188" y="3208338"/>
          <p14:tracePt t="56282" x="2628900" y="3208338"/>
          <p14:tracePt t="56300" x="2600325" y="3208338"/>
          <p14:tracePt t="56316" x="2565400" y="3208338"/>
          <p14:tracePt t="56333" x="2543175" y="3208338"/>
          <p14:tracePt t="56350" x="2522538" y="3208338"/>
          <p14:tracePt t="56367" x="2486025" y="3208338"/>
          <p14:tracePt t="56385" x="2465388" y="3208338"/>
          <p14:tracePt t="56403" x="2457450" y="3208338"/>
          <p14:tracePt t="56419" x="2443163" y="3208338"/>
          <p14:tracePt t="56435" x="2436813" y="3208338"/>
          <p14:tracePt t="56451" x="2428875" y="3208338"/>
          <p14:tracePt t="56468" x="2400300" y="3208338"/>
          <p14:tracePt t="56502" x="2379663" y="3214688"/>
          <p14:tracePt t="56519" x="2371725" y="3214688"/>
          <p14:tracePt t="56537" x="2357438" y="3214688"/>
          <p14:tracePt t="56553" x="2351088" y="3214688"/>
          <p14:tracePt t="56569" x="2343150" y="3228975"/>
          <p14:tracePt t="56586" x="2336800" y="3228975"/>
          <p14:tracePt t="56591" x="2336800" y="3236913"/>
          <p14:tracePt t="56609" x="2328863" y="3236913"/>
          <p14:tracePt t="56620" x="2322513" y="3236913"/>
          <p14:tracePt t="56637" x="2308225" y="3236913"/>
          <p14:tracePt t="56653" x="2293938" y="3257550"/>
          <p14:tracePt t="56670" x="2293938" y="3265488"/>
          <p14:tracePt t="56689" x="2286000" y="3265488"/>
          <p14:tracePt t="56731" x="2286000" y="3271838"/>
          <p14:tracePt t="56748" x="2279650" y="3279775"/>
          <p14:tracePt t="56762" x="2279650" y="3286125"/>
          <p14:tracePt t="56771" x="2271713" y="3294063"/>
          <p14:tracePt t="56786" x="2265363" y="3308350"/>
          <p14:tracePt t="56803" x="2265363" y="3314700"/>
          <p14:tracePt t="56819" x="2257425" y="3322638"/>
          <p14:tracePt t="56912" x="2257425" y="3328988"/>
          <p14:tracePt t="56929" x="2251075" y="3328988"/>
          <p14:tracePt t="56937" x="2251075" y="3336925"/>
          <p14:tracePt t="56945" x="2251075" y="3351213"/>
          <p14:tracePt t="56960" x="2236788" y="3357563"/>
          <p14:tracePt t="56970" x="2236788" y="3379788"/>
          <p14:tracePt t="56986" x="2222500" y="3443288"/>
          <p14:tracePt t="57003" x="2185988" y="3536950"/>
          <p14:tracePt t="57022" x="2122488" y="3679825"/>
          <p14:tracePt t="57038" x="2079625" y="3771900"/>
          <p14:tracePt t="57055" x="2043113" y="3851275"/>
          <p14:tracePt t="57072" x="2014538" y="3922713"/>
          <p14:tracePt t="57089" x="1993900" y="3994150"/>
          <p14:tracePt t="57094" x="1979613" y="4014788"/>
          <p14:tracePt t="57104" x="1971675" y="4037013"/>
          <p14:tracePt t="57123" x="1971675" y="4071938"/>
          <p14:tracePt t="57139" x="1971675" y="4108450"/>
          <p14:tracePt t="57155" x="1971675" y="4122738"/>
          <p14:tracePt t="57172" x="1971675" y="4143375"/>
          <p14:tracePt t="57189" x="1971675" y="4194175"/>
          <p14:tracePt t="57205" x="1957388" y="4294188"/>
          <p14:tracePt t="57221" x="1943100" y="4343400"/>
          <p14:tracePt t="57222" x="1936750" y="4357688"/>
          <p14:tracePt t="57238" x="1936750" y="4379913"/>
          <p14:tracePt t="57320" x="1943100" y="4379913"/>
          <p14:tracePt t="57327" x="1951038" y="4371975"/>
          <p14:tracePt t="57341" x="1957388" y="4365625"/>
          <p14:tracePt t="57357" x="1971675" y="4351338"/>
          <p14:tracePt t="57374" x="1979613" y="4343400"/>
          <p14:tracePt t="57391" x="1979613" y="4329113"/>
          <p14:tracePt t="57424" x="1985963" y="4314825"/>
          <p14:tracePt t="57441" x="1985963" y="4300538"/>
          <p14:tracePt t="57457" x="1993900" y="4271963"/>
          <p14:tracePt t="57476" x="1993900" y="4265613"/>
          <p14:tracePt t="57489" x="1993900" y="4257675"/>
          <p14:tracePt t="58343" x="1993900" y="4265613"/>
          <p14:tracePt t="58360" x="1993900" y="4286250"/>
          <p14:tracePt t="58367" x="1993900" y="4300538"/>
          <p14:tracePt t="58382" x="1993900" y="4322763"/>
          <p14:tracePt t="58394" x="1993900" y="4337050"/>
          <p14:tracePt t="58411" x="1993900" y="4357688"/>
          <p14:tracePt t="58428" x="2000250" y="4371975"/>
          <p14:tracePt t="58446" x="2000250" y="4379913"/>
          <p14:tracePt t="58463" x="2008188" y="4394200"/>
          <p14:tracePt t="58478" x="2008188" y="4408488"/>
          <p14:tracePt t="58497" x="2008188" y="4457700"/>
          <p14:tracePt t="58513" x="2008188" y="4494213"/>
          <p14:tracePt t="58529" x="2008188" y="4529138"/>
          <p14:tracePt t="58546" x="2008188" y="4557713"/>
          <p14:tracePt t="58563" x="2008188" y="4579938"/>
          <p14:tracePt t="58580" x="2008188" y="4594225"/>
          <p14:tracePt t="58596" x="2008188" y="4600575"/>
          <p14:tracePt t="58613" x="2014538" y="4608513"/>
          <p14:tracePt t="58631" x="2014538" y="4614863"/>
          <p14:tracePt t="58645" x="2014538" y="4622800"/>
          <p14:tracePt t="58662" x="2014538" y="4629150"/>
          <p14:tracePt t="58679" x="2014538" y="4637088"/>
          <p14:tracePt t="58695" x="2014538" y="4651375"/>
          <p14:tracePt t="58712" x="2014538" y="4657725"/>
          <p14:tracePt t="58833" x="2014538" y="4665663"/>
          <p14:tracePt t="58848" x="2014538" y="4672013"/>
          <p14:tracePt t="58856" x="2014538" y="4679950"/>
          <p14:tracePt t="58866" x="2014538" y="4686300"/>
          <p14:tracePt t="58880" x="2014538" y="4694238"/>
          <p14:tracePt t="58896" x="2014538" y="4708525"/>
          <p14:tracePt t="58913" x="2014538" y="4714875"/>
          <p14:tracePt t="58930" x="2022475" y="4722813"/>
          <p14:tracePt t="58946" x="2022475" y="4737100"/>
          <p14:tracePt t="58963" x="2022475" y="4743450"/>
          <p14:tracePt t="58980" x="2022475" y="4765675"/>
          <p14:tracePt t="58997" x="2028825" y="4794250"/>
          <p14:tracePt t="59014" x="2036763" y="4851400"/>
          <p14:tracePt t="59031" x="2043113" y="4943475"/>
          <p14:tracePt t="59048" x="2043113" y="5000625"/>
          <p14:tracePt t="59064" x="2043113" y="5057775"/>
          <p14:tracePt t="59081" x="2043113" y="5137150"/>
          <p14:tracePt t="59099" x="2043113" y="5208588"/>
          <p14:tracePt t="59116" x="2043113" y="5251450"/>
          <p14:tracePt t="59133" x="2043113" y="5280025"/>
          <p14:tracePt t="59149" x="2043113" y="5314950"/>
          <p14:tracePt t="59167" x="2051050" y="5351463"/>
          <p14:tracePt t="59183" x="2065338" y="5408613"/>
          <p14:tracePt t="59185" x="2065338" y="5422900"/>
          <p14:tracePt t="59198" x="2065338" y="5465763"/>
          <p14:tracePt t="59215" x="2065338" y="5508625"/>
          <p14:tracePt t="59233" x="2065338" y="5543550"/>
          <p14:tracePt t="59250" x="2065338" y="5565775"/>
          <p14:tracePt t="59266" x="2065338" y="5580063"/>
          <p14:tracePt t="59282" x="2065338" y="5608638"/>
          <p14:tracePt t="59299" x="2065338" y="5637213"/>
          <p14:tracePt t="59315" x="2071688" y="5665788"/>
          <p14:tracePt t="59332" x="2071688" y="5680075"/>
          <p14:tracePt t="59349" x="2071688" y="5694363"/>
          <p14:tracePt t="59365" x="2079625" y="5715000"/>
          <p14:tracePt t="59382" x="2085975" y="5737225"/>
          <p14:tracePt t="59401" x="2085975" y="5765800"/>
          <p14:tracePt t="59417" x="2085975" y="5786438"/>
          <p14:tracePt t="59435" x="2108200" y="5808663"/>
          <p14:tracePt t="59451" x="2122488" y="5829300"/>
          <p14:tracePt t="59469" x="2136775" y="5857875"/>
          <p14:tracePt t="59483" x="2151063" y="5880100"/>
          <p14:tracePt t="59500" x="2157413" y="5915025"/>
          <p14:tracePt t="59516" x="2157413" y="5943600"/>
          <p14:tracePt t="59533" x="2171700" y="5986463"/>
          <p14:tracePt t="59550" x="2179638" y="6015038"/>
          <p14:tracePt t="59551" x="2193925" y="6037263"/>
          <p14:tracePt t="59566" x="2200275" y="6051550"/>
          <p14:tracePt t="59583" x="2208213" y="6072188"/>
          <p14:tracePt t="59600" x="2222500" y="6094413"/>
          <p14:tracePt t="59619" x="2228850" y="6115050"/>
          <p14:tracePt t="59633" x="2243138" y="6137275"/>
          <p14:tracePt t="59650" x="2251075" y="6165850"/>
          <p14:tracePt t="59668" x="2257425" y="6186488"/>
          <p14:tracePt t="59684" x="2265363" y="6208713"/>
          <p14:tracePt t="59700" x="2271713" y="6215063"/>
          <p14:tracePt t="59719" x="2271713" y="6223000"/>
          <p14:tracePt t="59757" x="2271713" y="6229350"/>
          <p14:tracePt t="59781" x="2271713" y="6237288"/>
          <p14:tracePt t="59795" x="2271713" y="6243638"/>
          <p14:tracePt t="59810" x="2271713" y="6251575"/>
          <p14:tracePt t="59927" x="2279650" y="6251575"/>
          <p14:tracePt t="59943" x="2286000" y="6257925"/>
          <p14:tracePt t="59948" x="2300288" y="6265863"/>
          <p14:tracePt t="59957" x="2314575" y="6272213"/>
          <p14:tracePt t="59969" x="2328863" y="6280150"/>
          <p14:tracePt t="59985" x="2386013" y="6286500"/>
          <p14:tracePt t="60003" x="2428875" y="6308725"/>
          <p14:tracePt t="60019" x="2465388" y="6308725"/>
          <p14:tracePt t="60035" x="2493963" y="6308725"/>
          <p14:tracePt t="60052" x="2522538" y="6323013"/>
          <p14:tracePt t="60070" x="2557463" y="6329363"/>
          <p14:tracePt t="60086" x="2586038" y="6329363"/>
          <p14:tracePt t="60104" x="2643188" y="6343650"/>
          <p14:tracePt t="60121" x="2728913" y="6357938"/>
          <p14:tracePt t="60137" x="2765425" y="6357938"/>
          <p14:tracePt t="60154" x="2779713" y="6357938"/>
          <p14:tracePt t="60171" x="2786063" y="6357938"/>
          <p14:tracePt t="60187" x="2800350" y="6357938"/>
          <p14:tracePt t="60203" x="2808288" y="6357938"/>
          <p14:tracePt t="60237" x="2814638" y="6351588"/>
          <p14:tracePt t="60255" x="2828925" y="6343650"/>
          <p14:tracePt t="60295" x="2828925" y="6337300"/>
          <p14:tracePt t="60304" x="2836863" y="6337300"/>
          <p14:tracePt t="60322" x="2836863" y="6329363"/>
          <p14:tracePt t="60340" x="2851150" y="6329363"/>
          <p14:tracePt t="60357" x="2857500" y="6323013"/>
          <p14:tracePt t="60373" x="2865438" y="6323013"/>
          <p14:tracePt t="60389" x="2865438" y="6315075"/>
          <p14:tracePt t="60451" x="2871788" y="6315075"/>
          <p14:tracePt t="60467" x="2879725" y="6315075"/>
          <p14:tracePt t="60476" x="2879725" y="6308725"/>
          <p14:tracePt t="60489" x="2900363" y="6308725"/>
          <p14:tracePt t="60506" x="2943225" y="6308725"/>
          <p14:tracePt t="60522" x="2986088" y="6308725"/>
          <p14:tracePt t="60539" x="3036888" y="6308725"/>
          <p14:tracePt t="60556" x="3079750" y="6329363"/>
          <p14:tracePt t="60572" x="3128963" y="6329363"/>
          <p14:tracePt t="60589" x="3194050" y="6351588"/>
          <p14:tracePt t="60594" x="3222625" y="6351588"/>
          <p14:tracePt t="60605" x="3243263" y="6351588"/>
          <p14:tracePt t="60622" x="3300413" y="6351588"/>
          <p14:tracePt t="60639" x="3343275" y="6351588"/>
          <p14:tracePt t="60656" x="3351213" y="6343650"/>
          <p14:tracePt t="60673" x="3371850" y="6343650"/>
          <p14:tracePt t="60691" x="3379788" y="6329363"/>
          <p14:tracePt t="60708" x="3394075" y="6323013"/>
          <p14:tracePt t="60726" x="3400425" y="6315075"/>
          <p14:tracePt t="60739" x="3408363" y="6315075"/>
          <p14:tracePt t="60756" x="3408363" y="6308725"/>
          <p14:tracePt t="60773" x="3429000" y="6308725"/>
          <p14:tracePt t="60790" x="3443288" y="6300788"/>
          <p14:tracePt t="60806" x="3451225" y="6294438"/>
          <p14:tracePt t="60823" x="3465513" y="6280150"/>
          <p14:tracePt t="60842" x="3479800" y="6257925"/>
          <p14:tracePt t="60858" x="3494088" y="6243638"/>
          <p14:tracePt t="60875" x="3522663" y="6237288"/>
          <p14:tracePt t="60891" x="3543300" y="6229350"/>
          <p14:tracePt t="60907" x="3579813" y="6208713"/>
          <p14:tracePt t="60924" x="3629025" y="6186488"/>
          <p14:tracePt t="60941" x="3694113" y="6172200"/>
          <p14:tracePt t="60957" x="3743325" y="6157913"/>
          <p14:tracePt t="60974" x="3779838" y="6151563"/>
          <p14:tracePt t="60991" x="3829050" y="6143625"/>
          <p14:tracePt t="61008" x="3857625" y="6143625"/>
          <p14:tracePt t="61025" x="3871913" y="6143625"/>
          <p14:tracePt t="61042" x="3900488" y="6137275"/>
          <p14:tracePt t="61058" x="3937000" y="6129338"/>
          <p14:tracePt t="61074" x="3971925" y="6129338"/>
          <p14:tracePt t="61091" x="3986213" y="6129338"/>
          <p14:tracePt t="61108" x="4022725" y="6115050"/>
          <p14:tracePt t="61125" x="4037013" y="6115050"/>
          <p14:tracePt t="61141" x="4071938" y="6108700"/>
          <p14:tracePt t="61158" x="4108450" y="6100763"/>
          <p14:tracePt t="61175" x="4151313" y="6100763"/>
          <p14:tracePt t="61192" x="4200525" y="6100763"/>
          <p14:tracePt t="61209" x="4237038" y="6100763"/>
          <p14:tracePt t="61226" x="4257675" y="6100763"/>
          <p14:tracePt t="61243" x="4294188" y="6100763"/>
          <p14:tracePt t="61260" x="4322763" y="6100763"/>
          <p14:tracePt t="61278" x="4351338" y="6100763"/>
          <p14:tracePt t="61293" x="4386263" y="6100763"/>
          <p14:tracePt t="61310" x="4400550" y="6100763"/>
          <p14:tracePt t="61326" x="4408488" y="6100763"/>
          <p14:tracePt t="7028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bubbleSort</a:t>
            </a:r>
            <a:r>
              <a:rPr lang="en-US" altLang="ko-KR" dirty="0"/>
              <a:t>(A):</a:t>
            </a:r>
          </a:p>
          <a:p>
            <a:pPr marL="0" indent="0">
              <a:buNone/>
            </a:pPr>
            <a:r>
              <a:rPr lang="en-US" altLang="ko-KR" dirty="0"/>
              <a:t>    n = </a:t>
            </a:r>
            <a:r>
              <a:rPr lang="en-US" altLang="ko-KR" dirty="0" err="1"/>
              <a:t>len</a:t>
            </a:r>
            <a:r>
              <a:rPr lang="en-US" altLang="ko-KR" dirty="0"/>
              <a:t>(A)</a:t>
            </a:r>
          </a:p>
          <a:p>
            <a:pPr marL="0" indent="0">
              <a:buNone/>
            </a:pPr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range(n-1):</a:t>
            </a:r>
          </a:p>
          <a:p>
            <a:pPr marL="0" indent="0">
              <a:buNone/>
            </a:pPr>
            <a:r>
              <a:rPr lang="en-US" altLang="ko-KR" dirty="0"/>
              <a:t>        for j in range(n - 1, </a:t>
            </a:r>
            <a:r>
              <a:rPr lang="en-US" altLang="ko-KR" dirty="0" err="1"/>
              <a:t>i</a:t>
            </a:r>
            <a:r>
              <a:rPr lang="en-US" altLang="ko-KR" dirty="0"/>
              <a:t>, -1):</a:t>
            </a:r>
          </a:p>
          <a:p>
            <a:pPr marL="0" indent="0">
              <a:buNone/>
            </a:pPr>
            <a:r>
              <a:rPr lang="en-US" altLang="ko-KR" dirty="0"/>
              <a:t>            if A[j-1] &gt; A[j]:</a:t>
            </a:r>
          </a:p>
          <a:p>
            <a:pPr marL="0" indent="0">
              <a:buNone/>
            </a:pPr>
            <a:r>
              <a:rPr lang="en-US" altLang="ko-KR" dirty="0"/>
              <a:t>                A[j-1], A[j] = A[j], A[j-1]</a:t>
            </a:r>
          </a:p>
          <a:p>
            <a:endParaRPr lang="ko-KR" alt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버블 정렬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가장 작은 데이터를 왼쪽 끝으로</a:t>
            </a:r>
            <a:r>
              <a:rPr lang="en-US" altLang="ko-KR" sz="3200" dirty="0" smtClean="0"/>
              <a:t> </a:t>
            </a:r>
            <a:r>
              <a:rPr lang="ko-KR" altLang="en-US" sz="3200" smtClean="0"/>
              <a:t> </a:t>
            </a:r>
            <a:endParaRPr lang="ko-KR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64274540"/>
      </p:ext>
    </p:extLst>
  </p:cSld>
  <p:clrMapOvr>
    <a:masterClrMapping/>
  </p:clrMapOvr>
  <p:transition advTm="22769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24" x="6408738" y="3222625"/>
          <p14:tracePt t="3387" x="6400800" y="3222625"/>
          <p14:tracePt t="3395" x="6380163" y="3208338"/>
          <p14:tracePt t="3402" x="6357938" y="3200400"/>
          <p14:tracePt t="3413" x="6329363" y="3194050"/>
          <p14:tracePt t="3427" x="6286500" y="3179763"/>
          <p14:tracePt t="3444" x="6194425" y="3151188"/>
          <p14:tracePt t="3461" x="6108700" y="3151188"/>
          <p14:tracePt t="3477" x="6008688" y="3128963"/>
          <p14:tracePt t="3493" x="5880100" y="3100388"/>
          <p14:tracePt t="3509" x="5743575" y="3071813"/>
          <p14:tracePt t="3526" x="5614988" y="3028950"/>
          <p14:tracePt t="3542" x="5537200" y="3022600"/>
          <p14:tracePt t="3559" x="5414963" y="2994025"/>
          <p14:tracePt t="3576" x="5280025" y="2971800"/>
          <p14:tracePt t="3593" x="5114925" y="2928938"/>
          <p14:tracePt t="3596" x="5037138" y="2908300"/>
          <p14:tracePt t="3609" x="4979988" y="2886075"/>
          <p14:tracePt t="3626" x="4857750" y="2871788"/>
          <p14:tracePt t="3645" x="4672013" y="2814638"/>
          <p14:tracePt t="3661" x="4500563" y="2765425"/>
          <p14:tracePt t="3678" x="4351338" y="2728913"/>
          <p14:tracePt t="3695" x="4279900" y="2693988"/>
          <p14:tracePt t="3711" x="4143375" y="2671763"/>
          <p14:tracePt t="3728" x="3822700" y="2614613"/>
          <p14:tracePt t="3745" x="3636963" y="2565400"/>
          <p14:tracePt t="3760" x="3265488" y="2500313"/>
          <p14:tracePt t="3776" x="2971800" y="2451100"/>
          <p14:tracePt t="3793" x="2814638" y="2414588"/>
          <p14:tracePt t="3810" x="2586038" y="2343150"/>
          <p14:tracePt t="3827" x="2314575" y="2228850"/>
          <p14:tracePt t="3844" x="2093913" y="2193925"/>
          <p14:tracePt t="3860" x="1779588" y="2143125"/>
          <p14:tracePt t="3879" x="1479550" y="2071688"/>
          <p14:tracePt t="3895" x="1371600" y="2051050"/>
          <p14:tracePt t="3912" x="1293813" y="2043113"/>
          <p14:tracePt t="3928" x="1208088" y="2043113"/>
          <p14:tracePt t="3945" x="1165225" y="2036763"/>
          <p14:tracePt t="3962" x="1128713" y="2036763"/>
          <p14:tracePt t="3978" x="1093788" y="2022475"/>
          <p14:tracePt t="3994" x="965200" y="2000250"/>
          <p14:tracePt t="4011" x="893763" y="1985963"/>
          <p14:tracePt t="4027" x="836613" y="1985963"/>
          <p14:tracePt t="4044" x="822325" y="1979613"/>
          <p14:tracePt t="4123" x="828675" y="1979613"/>
          <p14:tracePt t="4139" x="836613" y="1979613"/>
          <p14:tracePt t="4147" x="842963" y="1979613"/>
          <p14:tracePt t="4153" x="857250" y="1971675"/>
          <p14:tracePt t="4161" x="879475" y="1965325"/>
          <p14:tracePt t="4177" x="914400" y="1965325"/>
          <p14:tracePt t="4195" x="1008063" y="1957388"/>
          <p14:tracePt t="4211" x="1079500" y="1936750"/>
          <p14:tracePt t="4228" x="1128713" y="1928813"/>
          <p14:tracePt t="4244" x="1222375" y="1922463"/>
          <p14:tracePt t="4261" x="1250950" y="1922463"/>
          <p14:tracePt t="4279" x="1265238" y="1922463"/>
          <p14:tracePt t="4296" x="1271588" y="1922463"/>
          <p14:tracePt t="4313" x="1279525" y="1922463"/>
          <p14:tracePt t="4330" x="1314450" y="1936750"/>
          <p14:tracePt t="4332" x="1336675" y="1936750"/>
          <p14:tracePt t="4347" x="1414463" y="1943100"/>
          <p14:tracePt t="4363" x="1550988" y="1936750"/>
          <p14:tracePt t="4378" x="1665288" y="1936750"/>
          <p14:tracePt t="4395" x="1785938" y="1936750"/>
          <p14:tracePt t="4412" x="1885950" y="1957388"/>
          <p14:tracePt t="4428" x="1993900" y="1979613"/>
          <p14:tracePt t="4445" x="2057400" y="1993900"/>
          <p14:tracePt t="4461" x="2100263" y="2000250"/>
          <p14:tracePt t="4478" x="2151063" y="2008188"/>
          <p14:tracePt t="4495" x="2171700" y="2008188"/>
          <p14:tracePt t="4514" x="2214563" y="2028825"/>
          <p14:tracePt t="4529" x="2236788" y="2036763"/>
          <p14:tracePt t="4545" x="2265363" y="2043113"/>
          <p14:tracePt t="4563" x="2308225" y="2051050"/>
          <p14:tracePt t="4578" x="2314575" y="2051050"/>
          <p14:tracePt t="4596" x="2371725" y="2057400"/>
          <p14:tracePt t="4612" x="2393950" y="2057400"/>
          <p14:tracePt t="4629" x="2414588" y="2057400"/>
          <p14:tracePt t="4645" x="2436813" y="2065338"/>
          <p14:tracePt t="4662" x="2457450" y="2065338"/>
          <p14:tracePt t="4679" x="2493963" y="2065338"/>
          <p14:tracePt t="4695" x="2528888" y="2065338"/>
          <p14:tracePt t="4712" x="2543175" y="2065338"/>
          <p14:tracePt t="4729" x="2579688" y="2079625"/>
          <p14:tracePt t="4746" x="2608263" y="2079625"/>
          <p14:tracePt t="4747" x="2614613" y="2079625"/>
          <p14:tracePt t="4762" x="2643188" y="2093913"/>
          <p14:tracePt t="4779" x="2665413" y="2093913"/>
          <p14:tracePt t="4796" x="2671763" y="2093913"/>
          <p14:tracePt t="4812" x="2693988" y="2093913"/>
          <p14:tracePt t="4829" x="2714625" y="2093913"/>
          <p14:tracePt t="4846" x="2757488" y="2100263"/>
          <p14:tracePt t="4862" x="2794000" y="2114550"/>
          <p14:tracePt t="4879" x="2828925" y="2114550"/>
          <p14:tracePt t="4896" x="2857500" y="2122488"/>
          <p14:tracePt t="4913" x="2894013" y="2128838"/>
          <p14:tracePt t="4929" x="2979738" y="2143125"/>
          <p14:tracePt t="4946" x="3071813" y="2151063"/>
          <p14:tracePt t="4962" x="3114675" y="2171700"/>
          <p14:tracePt t="4964" x="3151188" y="2179638"/>
          <p14:tracePt t="4979" x="3186113" y="2185988"/>
          <p14:tracePt t="4996" x="3251200" y="2200275"/>
          <p14:tracePt t="5013" x="3314700" y="2222500"/>
          <p14:tracePt t="5029" x="3357563" y="2236788"/>
          <p14:tracePt t="5046" x="3414713" y="2257425"/>
          <p14:tracePt t="5063" x="3500438" y="2265363"/>
          <p14:tracePt t="5080" x="3686175" y="2279650"/>
          <p14:tracePt t="5097" x="3879850" y="2286000"/>
          <p14:tracePt t="5113" x="4165600" y="2314575"/>
          <p14:tracePt t="5130" x="4386263" y="2314575"/>
          <p14:tracePt t="5147" x="4586288" y="2308225"/>
          <p14:tracePt t="5165" x="4700588" y="2308225"/>
          <p14:tracePt t="5180" x="4800600" y="2322513"/>
          <p14:tracePt t="5197" x="4865688" y="2322513"/>
          <p14:tracePt t="5214" x="4937125" y="2322513"/>
          <p14:tracePt t="5231" x="4972050" y="2322513"/>
          <p14:tracePt t="5248" x="5000625" y="2322513"/>
          <p14:tracePt t="5265" x="5037138" y="2328863"/>
          <p14:tracePt t="5280" x="5057775" y="2336800"/>
          <p14:tracePt t="5297" x="5086350" y="2336800"/>
          <p14:tracePt t="5314" x="5122863" y="2336800"/>
          <p14:tracePt t="5331" x="5157788" y="2343150"/>
          <p14:tracePt t="5347" x="5172075" y="2343150"/>
          <p14:tracePt t="6217" x="5165725" y="2343150"/>
          <p14:tracePt t="6233" x="5157788" y="2343150"/>
          <p14:tracePt t="6238" x="5151438" y="2343150"/>
          <p14:tracePt t="6251" x="5143500" y="2343150"/>
          <p14:tracePt t="6268" x="5137150" y="2343150"/>
          <p14:tracePt t="6285" x="5114925" y="2343150"/>
          <p14:tracePt t="6301" x="5086350" y="2343150"/>
          <p14:tracePt t="6318" x="5065713" y="2343150"/>
          <p14:tracePt t="6334" x="5029200" y="2343150"/>
          <p14:tracePt t="6351" x="5000625" y="2351088"/>
          <p14:tracePt t="6368" x="4979988" y="2357438"/>
          <p14:tracePt t="6385" x="4972050" y="2365375"/>
          <p14:tracePt t="6401" x="4957763" y="2365375"/>
          <p14:tracePt t="6418" x="4937125" y="2365375"/>
          <p14:tracePt t="6435" x="4908550" y="2365375"/>
          <p14:tracePt t="6451" x="4872038" y="2379663"/>
          <p14:tracePt t="6468" x="4843463" y="2393950"/>
          <p14:tracePt t="6487" x="4786313" y="2414588"/>
          <p14:tracePt t="6502" x="4751388" y="2436813"/>
          <p14:tracePt t="6516" x="4708525" y="2465388"/>
          <p14:tracePt t="6535" x="4665663" y="2479675"/>
          <p14:tracePt t="6551" x="4657725" y="2486025"/>
          <p14:tracePt t="6567" x="4622800" y="2493963"/>
          <p14:tracePt t="6585" x="4572000" y="2508250"/>
          <p14:tracePt t="6601" x="4500563" y="2522538"/>
          <p14:tracePt t="6617" x="4437063" y="2557463"/>
          <p14:tracePt t="6635" x="4371975" y="2586038"/>
          <p14:tracePt t="6650" x="4322763" y="2622550"/>
          <p14:tracePt t="6669" x="4271963" y="2622550"/>
          <p14:tracePt t="6685" x="4194175" y="2643188"/>
          <p14:tracePt t="6702" x="4086225" y="2643188"/>
          <p14:tracePt t="6719" x="4008438" y="2636838"/>
          <p14:tracePt t="6736" x="3879850" y="2636838"/>
          <p14:tracePt t="6750" x="3765550" y="2628900"/>
          <p14:tracePt t="6769" x="3657600" y="2614613"/>
          <p14:tracePt t="6785" x="3579813" y="2614613"/>
          <p14:tracePt t="6801" x="3508375" y="2614613"/>
          <p14:tracePt t="6817" x="3451225" y="2614613"/>
          <p14:tracePt t="6834" x="3422650" y="2608263"/>
          <p14:tracePt t="6851" x="3400425" y="2600325"/>
          <p14:tracePt t="6868" x="3379788" y="2600325"/>
          <p14:tracePt t="6884" x="3336925" y="2593975"/>
          <p14:tracePt t="6901" x="3314700" y="2593975"/>
          <p14:tracePt t="6917" x="3300413" y="2586038"/>
          <p14:tracePt t="6936" x="3251200" y="2586038"/>
          <p14:tracePt t="6953" x="3143250" y="2571750"/>
          <p14:tracePt t="6969" x="3008313" y="2565400"/>
          <p14:tracePt t="6984" x="2871788" y="2565400"/>
          <p14:tracePt t="7003" x="2771775" y="2557463"/>
          <p14:tracePt t="7020" x="2708275" y="2551113"/>
          <p14:tracePt t="7035" x="2651125" y="2543175"/>
          <p14:tracePt t="7051" x="2622550" y="2536825"/>
          <p14:tracePt t="7068" x="2593975" y="2536825"/>
          <p14:tracePt t="7085" x="2543175" y="2528888"/>
          <p14:tracePt t="7088" x="2508250" y="2522538"/>
          <p14:tracePt t="7103" x="2457450" y="2514600"/>
          <p14:tracePt t="7119" x="2343150" y="2514600"/>
          <p14:tracePt t="7121" x="2300288" y="2514600"/>
          <p14:tracePt t="7135" x="2228850" y="2508250"/>
          <p14:tracePt t="7151" x="2057400" y="2486025"/>
          <p14:tracePt t="7169" x="1965325" y="2471738"/>
          <p14:tracePt t="7185" x="1865313" y="2457450"/>
          <p14:tracePt t="7202" x="1765300" y="2443163"/>
          <p14:tracePt t="7219" x="1679575" y="2422525"/>
          <p14:tracePt t="7238" x="1550988" y="2414588"/>
          <p14:tracePt t="7253" x="1443038" y="2414588"/>
          <p14:tracePt t="7270" x="1365250" y="2400300"/>
          <p14:tracePt t="7286" x="1314450" y="2400300"/>
          <p14:tracePt t="7303" x="1271588" y="2400300"/>
          <p14:tracePt t="7320" x="1222375" y="2400300"/>
          <p14:tracePt t="7337" x="1165225" y="2400300"/>
          <p14:tracePt t="7352" x="1108075" y="2414588"/>
          <p14:tracePt t="7368" x="1079500" y="2414588"/>
          <p14:tracePt t="7386" x="1065213" y="2414588"/>
          <p14:tracePt t="7404" x="1050925" y="2414588"/>
          <p14:tracePt t="7537" x="1071563" y="2428875"/>
          <p14:tracePt t="7545" x="1085850" y="2428875"/>
          <p14:tracePt t="7554" x="1114425" y="2428875"/>
          <p14:tracePt t="7570" x="1165225" y="2436813"/>
          <p14:tracePt t="7586" x="1228725" y="2436813"/>
          <p14:tracePt t="7589" x="1279525" y="2436813"/>
          <p14:tracePt t="7603" x="1314450" y="2428875"/>
          <p14:tracePt t="7621" x="1457325" y="2422525"/>
          <p14:tracePt t="7636" x="1571625" y="2422525"/>
          <p14:tracePt t="7653" x="1679575" y="2422525"/>
          <p14:tracePt t="7669" x="1851025" y="2428875"/>
          <p14:tracePt t="7686" x="1971675" y="2428875"/>
          <p14:tracePt t="7703" x="2136775" y="2436813"/>
          <p14:tracePt t="7719" x="2271713" y="2451100"/>
          <p14:tracePt t="7736" x="2422525" y="2451100"/>
          <p14:tracePt t="7753" x="2493963" y="2451100"/>
          <p14:tracePt t="7770" x="2522538" y="2451100"/>
          <p14:tracePt t="7786" x="2551113" y="2451100"/>
          <p14:tracePt t="7886" x="2551113" y="2457450"/>
          <p14:tracePt t="7893" x="2543175" y="2471738"/>
          <p14:tracePt t="7903" x="2536825" y="2486025"/>
          <p14:tracePt t="7920" x="2522538" y="2514600"/>
          <p14:tracePt t="7937" x="2508250" y="2528888"/>
          <p14:tracePt t="7955" x="2486025" y="2565400"/>
          <p14:tracePt t="7970" x="2457450" y="2586038"/>
          <p14:tracePt t="7988" x="2408238" y="2614613"/>
          <p14:tracePt t="8005" x="2357438" y="2628900"/>
          <p14:tracePt t="8022" x="2314575" y="2651125"/>
          <p14:tracePt t="8037" x="2271713" y="2679700"/>
          <p14:tracePt t="8056" x="2243138" y="2722563"/>
          <p14:tracePt t="8070" x="2208213" y="2771775"/>
          <p14:tracePt t="8072" x="2200275" y="2786063"/>
          <p14:tracePt t="8087" x="2185988" y="2800350"/>
          <p14:tracePt t="8090" x="2179638" y="2808288"/>
          <p14:tracePt t="8105" x="2165350" y="2828925"/>
          <p14:tracePt t="8121" x="2143125" y="2843213"/>
          <p14:tracePt t="8138" x="2114550" y="2865438"/>
          <p14:tracePt t="8154" x="2093913" y="2894013"/>
          <p14:tracePt t="8171" x="2071688" y="2900363"/>
          <p14:tracePt t="8188" x="2051050" y="2914650"/>
          <p14:tracePt t="8207" x="2022475" y="2943225"/>
          <p14:tracePt t="8222" x="1985963" y="2943225"/>
          <p14:tracePt t="8239" x="1951038" y="2957513"/>
          <p14:tracePt t="8256" x="1922463" y="2965450"/>
          <p14:tracePt t="8272" x="1885950" y="2971800"/>
          <p14:tracePt t="8289" x="1843088" y="2979738"/>
          <p14:tracePt t="8306" x="1822450" y="2986088"/>
          <p14:tracePt t="8323" x="1814513" y="2994025"/>
          <p14:tracePt t="8339" x="1800225" y="2994025"/>
          <p14:tracePt t="8356" x="1793875" y="2994025"/>
          <p14:tracePt t="8390" x="1785938" y="2994025"/>
          <p14:tracePt t="8411" x="1779588" y="2994025"/>
          <p14:tracePt t="8443" x="1771650" y="2994025"/>
          <p14:tracePt t="8459" x="1757363" y="2986088"/>
          <p14:tracePt t="8467" x="1743075" y="2986088"/>
          <p14:tracePt t="8476" x="1728788" y="2979738"/>
          <p14:tracePt t="8489" x="1671638" y="2971800"/>
          <p14:tracePt t="8506" x="1628775" y="2957513"/>
          <p14:tracePt t="8522" x="1600200" y="2943225"/>
          <p14:tracePt t="8538" x="1579563" y="2928938"/>
          <p14:tracePt t="8555" x="1571625" y="2922588"/>
          <p14:tracePt t="8572" x="1565275" y="2914650"/>
          <p14:tracePt t="8606" x="1565275" y="2908300"/>
          <p14:tracePt t="8622" x="1557338" y="2894013"/>
          <p14:tracePt t="8639" x="1550988" y="2871788"/>
          <p14:tracePt t="8655" x="1528763" y="2843213"/>
          <p14:tracePt t="8672" x="1508125" y="2822575"/>
          <p14:tracePt t="8688" x="1493838" y="2808288"/>
          <p14:tracePt t="8706" x="1479550" y="2808288"/>
          <p14:tracePt t="8722" x="1471613" y="2800350"/>
          <p14:tracePt t="8823" x="1471613" y="2794000"/>
          <p14:tracePt t="8848" x="1471613" y="2786063"/>
          <p14:tracePt t="8856" x="1471613" y="2779713"/>
          <p14:tracePt t="8943" x="1471613" y="2786063"/>
          <p14:tracePt t="8951" x="1471613" y="2800350"/>
          <p14:tracePt t="8960" x="1471613" y="2814638"/>
          <p14:tracePt t="8975" x="1479550" y="2828925"/>
          <p14:tracePt t="8991" x="1485900" y="2865438"/>
          <p14:tracePt t="9008" x="1493838" y="2894013"/>
          <p14:tracePt t="9023" x="1508125" y="2928938"/>
          <p14:tracePt t="9041" x="1514475" y="2965450"/>
          <p14:tracePt t="9056" x="1536700" y="2994025"/>
          <p14:tracePt t="9073" x="1543050" y="3043238"/>
          <p14:tracePt t="9090" x="1565275" y="3094038"/>
          <p14:tracePt t="9108" x="1571625" y="3151188"/>
          <p14:tracePt t="9125" x="1579563" y="3200400"/>
          <p14:tracePt t="9141" x="1600200" y="3308350"/>
          <p14:tracePt t="9156" x="1608138" y="3351213"/>
          <p14:tracePt t="9174" x="1622425" y="3371850"/>
          <p14:tracePt t="9190" x="1628775" y="3386138"/>
          <p14:tracePt t="9272" x="1628775" y="3371850"/>
          <p14:tracePt t="9279" x="1628775" y="3357563"/>
          <p14:tracePt t="9292" x="1636713" y="3308350"/>
          <p14:tracePt t="9309" x="1651000" y="3214688"/>
          <p14:tracePt t="9325" x="1651000" y="3165475"/>
          <p14:tracePt t="9342" x="1657350" y="3143250"/>
          <p14:tracePt t="9359" x="1657350" y="3122613"/>
          <p14:tracePt t="9376" x="1657350" y="3114675"/>
          <p14:tracePt t="9393" x="1657350" y="3079750"/>
          <p14:tracePt t="9409" x="1657350" y="3065463"/>
          <p14:tracePt t="9426" x="1657350" y="3057525"/>
          <p14:tracePt t="9442" x="1665288" y="3051175"/>
          <p14:tracePt t="9459" x="1665288" y="3036888"/>
          <p14:tracePt t="9476" x="1665288" y="3022600"/>
          <p14:tracePt t="9492" x="1665288" y="3014663"/>
          <p14:tracePt t="9540" x="1665288" y="3008313"/>
          <p14:tracePt t="9566" x="1665288" y="3000375"/>
          <p14:tracePt t="9577" x="1665288" y="2994025"/>
          <p14:tracePt t="9581" x="1665288" y="2986088"/>
          <p14:tracePt t="9591" x="1665288" y="2979738"/>
          <p14:tracePt t="9608" x="1665288" y="2965450"/>
          <p14:tracePt t="9624" x="1665288" y="2951163"/>
          <p14:tracePt t="9641" x="1665288" y="2943225"/>
          <p14:tracePt t="9658" x="1665288" y="2900363"/>
          <p14:tracePt t="9676" x="1671638" y="2871788"/>
          <p14:tracePt t="9693" x="1671638" y="2857500"/>
          <p14:tracePt t="10027" x="1679575" y="2857500"/>
          <p14:tracePt t="10044" x="1685925" y="2857500"/>
          <p14:tracePt t="10049" x="1693863" y="2857500"/>
          <p14:tracePt t="10065" x="1700213" y="2857500"/>
          <p14:tracePt t="10075" x="1714500" y="2857500"/>
          <p14:tracePt t="10092" x="1728788" y="2857500"/>
          <p14:tracePt t="10110" x="1743075" y="2865438"/>
          <p14:tracePt t="10127" x="1785938" y="2894013"/>
          <p14:tracePt t="10144" x="1814513" y="2914650"/>
          <p14:tracePt t="10160" x="1836738" y="2936875"/>
          <p14:tracePt t="10177" x="1857375" y="2965450"/>
          <p14:tracePt t="10195" x="1885950" y="2986088"/>
          <p14:tracePt t="10209" x="1893888" y="3000375"/>
          <p14:tracePt t="10226" x="1900238" y="3008313"/>
          <p14:tracePt t="10243" x="1908175" y="3008313"/>
          <p14:tracePt t="10259" x="1922463" y="3022600"/>
          <p14:tracePt t="10276" x="1928813" y="3028950"/>
          <p14:tracePt t="10311" x="1928813" y="3036888"/>
          <p14:tracePt t="10328" x="1928813" y="3043238"/>
          <p14:tracePt t="10345" x="1936750" y="3043238"/>
          <p14:tracePt t="10361" x="1943100" y="3051175"/>
          <p14:tracePt t="10395" x="1951038" y="3057525"/>
          <p14:tracePt t="10429" x="1951038" y="3065463"/>
          <p14:tracePt t="10445" x="1951038" y="3071813"/>
          <p14:tracePt t="10461" x="1957388" y="3071813"/>
          <p14:tracePt t="10478" x="1957388" y="3079750"/>
          <p14:tracePt t="10495" x="1957388" y="3086100"/>
          <p14:tracePt t="10559" x="1957388" y="3094038"/>
          <p14:tracePt t="10567" x="1965325" y="3094038"/>
          <p14:tracePt t="10581" x="1965325" y="3100388"/>
          <p14:tracePt t="10652" x="1971675" y="3108325"/>
          <p14:tracePt t="10675" x="1979613" y="3108325"/>
          <p14:tracePt t="10714" x="1985963" y="3114675"/>
          <p14:tracePt t="10847" x="1985963" y="3122613"/>
          <p14:tracePt t="10863" x="1993900" y="3122613"/>
          <p14:tracePt t="10869" x="1993900" y="3128963"/>
          <p14:tracePt t="10901" x="2000250" y="3128963"/>
          <p14:tracePt t="10909" x="2000250" y="3136900"/>
          <p14:tracePt t="10933" x="2008188" y="3136900"/>
          <p14:tracePt t="11033" x="2008188" y="3143250"/>
          <p14:tracePt t="11066" x="2014538" y="3143250"/>
          <p14:tracePt t="11144" x="2014538" y="3151188"/>
          <p14:tracePt t="11152" x="2014538" y="3157538"/>
          <p14:tracePt t="11161" x="2022475" y="3157538"/>
          <p14:tracePt t="11178" x="2028825" y="3157538"/>
          <p14:tracePt t="11195" x="2036763" y="3165475"/>
          <p14:tracePt t="11213" x="2065338" y="3165475"/>
          <p14:tracePt t="11228" x="2079625" y="3165475"/>
          <p14:tracePt t="11246" x="2085975" y="3165475"/>
          <p14:tracePt t="11263" x="2093913" y="3171825"/>
          <p14:tracePt t="11280" x="2108200" y="3171825"/>
          <p14:tracePt t="11297" x="2122488" y="3179763"/>
          <p14:tracePt t="11312" x="2157413" y="3186113"/>
          <p14:tracePt t="11328" x="2200275" y="3186113"/>
          <p14:tracePt t="11345" x="2236788" y="3194050"/>
          <p14:tracePt t="11362" x="2293938" y="3200400"/>
          <p14:tracePt t="11379" x="2314575" y="3200400"/>
          <p14:tracePt t="11396" x="2322513" y="3200400"/>
          <p14:tracePt t="11413" x="2322513" y="3208338"/>
          <p14:tracePt t="11445" x="2328863" y="3208338"/>
          <p14:tracePt t="11520" x="2336800" y="3208338"/>
          <p14:tracePt t="11527" x="2351088" y="3214688"/>
          <p14:tracePt t="11533" x="2357438" y="3214688"/>
          <p14:tracePt t="11545" x="2365375" y="3214688"/>
          <p14:tracePt t="11563" x="2379663" y="3222625"/>
          <p14:tracePt t="11579" x="2393950" y="3222625"/>
          <p14:tracePt t="11596" x="2408238" y="3222625"/>
          <p14:tracePt t="11628" x="2422525" y="3222625"/>
          <p14:tracePt t="11635" x="2428875" y="3222625"/>
          <p14:tracePt t="11646" x="2443163" y="3222625"/>
          <p14:tracePt t="11663" x="2551113" y="3257550"/>
          <p14:tracePt t="11679" x="2686050" y="3286125"/>
          <p14:tracePt t="11696" x="2936875" y="3308350"/>
          <p14:tracePt t="11713" x="3051175" y="3322638"/>
          <p14:tracePt t="11729" x="3165475" y="3322638"/>
          <p14:tracePt t="11746" x="3251200" y="3322638"/>
          <p14:tracePt t="11765" x="3286125" y="3336925"/>
          <p14:tracePt t="11781" x="3308350" y="3357563"/>
          <p14:tracePt t="11799" x="3322638" y="3386138"/>
          <p14:tracePt t="11815" x="3328988" y="3400425"/>
          <p14:tracePt t="11831" x="3328988" y="3429000"/>
          <p14:tracePt t="11848" x="3328988" y="3443288"/>
          <p14:tracePt t="11865" x="3328988" y="3465513"/>
          <p14:tracePt t="11882" x="3328988" y="3471863"/>
          <p14:tracePt t="11897" x="3328988" y="3486150"/>
          <p14:tracePt t="11914" x="3328988" y="3500438"/>
          <p14:tracePt t="11930" x="3328988" y="3508375"/>
          <p14:tracePt t="11946" x="3314700" y="3565525"/>
          <p14:tracePt t="11964" x="3308350" y="3586163"/>
          <p14:tracePt t="11980" x="3308350" y="3600450"/>
          <p14:tracePt t="11998" x="3308350" y="3608388"/>
          <p14:tracePt t="12015" x="3300413" y="3622675"/>
          <p14:tracePt t="12031" x="3300413" y="3629025"/>
          <p14:tracePt t="12047" x="3300413" y="3657600"/>
          <p14:tracePt t="12064" x="3300413" y="3671888"/>
          <p14:tracePt t="12066" x="3300413" y="3694113"/>
          <p14:tracePt t="12082" x="3300413" y="3714750"/>
          <p14:tracePt t="12098" x="3300413" y="3729038"/>
          <p14:tracePt t="12114" x="3300413" y="3736975"/>
          <p14:tracePt t="12132" x="3300413" y="3751263"/>
          <p14:tracePt t="12149" x="3300413" y="3765550"/>
          <p14:tracePt t="12166" x="3300413" y="3786188"/>
          <p14:tracePt t="12168" x="3300413" y="3808413"/>
          <p14:tracePt t="12183" x="3308350" y="3836988"/>
          <p14:tracePt t="12199" x="3314700" y="3857625"/>
          <p14:tracePt t="12216" x="3314700" y="3951288"/>
          <p14:tracePt t="12232" x="3322638" y="4029075"/>
          <p14:tracePt t="12249" x="3336925" y="4057650"/>
          <p14:tracePt t="12266" x="3336925" y="4071938"/>
          <p14:tracePt t="12281" x="3351213" y="4071938"/>
          <p14:tracePt t="12412" x="3351213" y="4079875"/>
          <p14:tracePt t="12427" x="3351213" y="4086225"/>
          <p14:tracePt t="12444" x="3357563" y="4086225"/>
          <p14:tracePt t="12452" x="3365500" y="4086225"/>
          <p14:tracePt t="12473" x="3371850" y="4086225"/>
          <p14:tracePt t="12505" x="3379788" y="4086225"/>
          <p14:tracePt t="12691" x="3386138" y="4086225"/>
          <p14:tracePt t="12912" x="3394075" y="4086225"/>
          <p14:tracePt t="12919" x="3400425" y="4086225"/>
          <p14:tracePt t="12936" x="3414713" y="4094163"/>
          <p14:tracePt t="12953" x="3422650" y="4094163"/>
          <p14:tracePt t="12967" x="3451225" y="4094163"/>
          <p14:tracePt t="12983" x="3465513" y="4094163"/>
          <p14:tracePt t="12999" x="3500438" y="4094163"/>
          <p14:tracePt t="13016" x="3557588" y="4094163"/>
          <p14:tracePt t="13034" x="3657600" y="4108450"/>
          <p14:tracePt t="13049" x="3694113" y="4129088"/>
          <p14:tracePt t="13066" x="3757613" y="4137025"/>
          <p14:tracePt t="13083" x="3814763" y="4137025"/>
          <p14:tracePt t="13100" x="3857625" y="4137025"/>
          <p14:tracePt t="13116" x="3914775" y="4143375"/>
          <p14:tracePt t="13133" x="3951288" y="4151313"/>
          <p14:tracePt t="13149" x="3986213" y="4157663"/>
          <p14:tracePt t="13150" x="4000500" y="4157663"/>
          <p14:tracePt t="13167" x="4029075" y="4171950"/>
          <p14:tracePt t="13183" x="4051300" y="4171950"/>
          <p14:tracePt t="13201" x="4057650" y="4171950"/>
          <p14:tracePt t="13218" x="4065588" y="4171950"/>
          <p14:tracePt t="13235" x="4086225" y="4186238"/>
          <p14:tracePt t="13253" x="4114800" y="4194175"/>
          <p14:tracePt t="13266" x="4137025" y="4194175"/>
          <p14:tracePt t="13283" x="4137025" y="4200525"/>
          <p14:tracePt t="13300" x="4157663" y="4208463"/>
          <p14:tracePt t="13317" x="4171950" y="4222750"/>
          <p14:tracePt t="13333" x="4186238" y="4237038"/>
          <p14:tracePt t="13367" x="4194175" y="4251325"/>
          <p14:tracePt t="13383" x="4194175" y="4265613"/>
          <p14:tracePt t="13401" x="4208463" y="4308475"/>
          <p14:tracePt t="13418" x="4222750" y="4337050"/>
          <p14:tracePt t="13435" x="4237038" y="4357688"/>
          <p14:tracePt t="13452" x="4251325" y="4365625"/>
          <p14:tracePt t="13469" x="4257675" y="4379913"/>
          <p14:tracePt t="13486" x="4265613" y="4379913"/>
          <p14:tracePt t="13500" x="4265613" y="4386263"/>
          <p14:tracePt t="13517" x="4271963" y="4386263"/>
          <p14:tracePt t="22484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비교 횟수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최악의 경우 모두 일정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이동 횟수</a:t>
            </a:r>
          </a:p>
          <a:p>
            <a:pPr lvl="1"/>
            <a:r>
              <a:rPr lang="ko-KR" altLang="en-US" dirty="0" smtClean="0"/>
              <a:t>역순으로 정렬된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최악</a:t>
            </a:r>
            <a:r>
              <a:rPr lang="en-US" altLang="ko-KR" dirty="0" smtClean="0"/>
              <a:t>):</a:t>
            </a:r>
            <a:r>
              <a:rPr lang="ko-KR" altLang="en-US" dirty="0" smtClean="0"/>
              <a:t> 이동 횟수 </a:t>
            </a:r>
            <a:r>
              <a:rPr lang="en-US" altLang="ko-KR" dirty="0" smtClean="0"/>
              <a:t>= 3 * </a:t>
            </a:r>
            <a:r>
              <a:rPr lang="ko-KR" altLang="en-US" dirty="0" smtClean="0"/>
              <a:t>비교 횟수</a:t>
            </a:r>
          </a:p>
          <a:p>
            <a:pPr lvl="1"/>
            <a:r>
              <a:rPr lang="ko-KR" altLang="en-US" dirty="0" smtClean="0"/>
              <a:t>이미 정렬된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최선의 경우</a:t>
            </a:r>
            <a:r>
              <a:rPr lang="en-US" altLang="ko-KR" dirty="0" smtClean="0"/>
              <a:t>) :</a:t>
            </a:r>
            <a:r>
              <a:rPr lang="ko-KR" altLang="en-US" dirty="0" smtClean="0"/>
              <a:t>  이동 횟수 </a:t>
            </a:r>
            <a:r>
              <a:rPr lang="en-US" altLang="ko-KR" dirty="0" smtClean="0"/>
              <a:t>= 0</a:t>
            </a:r>
          </a:p>
          <a:p>
            <a:pPr lvl="1"/>
            <a:r>
              <a:rPr lang="ko-KR" altLang="en-US" dirty="0" smtClean="0"/>
              <a:t>평균의 경우 </a:t>
            </a:r>
            <a:r>
              <a:rPr lang="en-US" altLang="ko-KR" dirty="0" smtClean="0"/>
              <a:t>: </a:t>
            </a:r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레코드의 이동 과다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이동연산은 비교연산 보다 더 많은 시간이 소요됨</a:t>
            </a:r>
            <a:endParaRPr lang="en-US" altLang="ko-KR" dirty="0" smtClean="0"/>
          </a:p>
          <a:p>
            <a:endParaRPr lang="ko-KR" alt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84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66453"/>
              </p:ext>
            </p:extLst>
          </p:nvPr>
        </p:nvGraphicFramePr>
        <p:xfrm>
          <a:off x="3221850" y="2033845"/>
          <a:ext cx="2399877" cy="710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수식" r:id="rId4" imgW="1447800" imgH="431800" progId="Equation.3">
                  <p:embed/>
                </p:oleObj>
              </mc:Choice>
              <mc:Fallback>
                <p:oleObj name="수식" r:id="rId4" imgW="14478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850" y="2033845"/>
                        <a:ext cx="2399877" cy="7103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/>
              <a:t>버블정렬</a:t>
            </a:r>
            <a:r>
              <a:rPr lang="ko-KR" altLang="en-US" sz="3200" dirty="0" smtClean="0"/>
              <a:t> 분석</a:t>
            </a:r>
          </a:p>
        </p:txBody>
      </p:sp>
    </p:spTree>
  </p:cSld>
  <p:clrMapOvr>
    <a:masterClrMapping/>
  </p:clrMapOvr>
  <p:transition advTm="13518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오른쪽 </a:t>
            </a:r>
            <a:r>
              <a:rPr lang="ko-KR" altLang="en-US" dirty="0"/>
              <a:t>리스트에 서 가장 작은 숫자를 선택하여 왼쪽 리스트의 맨 뒤로 이동하는 작업을 반복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선택 정렬</a:t>
            </a:r>
            <a:r>
              <a:rPr lang="en-US" altLang="ko-KR" dirty="0"/>
              <a:t>(selection sort)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3" y="2663915"/>
            <a:ext cx="7301353" cy="2423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80"/>
    </mc:Choice>
    <mc:Fallback xmlns="">
      <p:transition spd="slow" advTm="12038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730" x="6543675" y="3894138"/>
          <p14:tracePt t="39987" x="6529388" y="3886200"/>
          <p14:tracePt t="39996" x="6429375" y="3879850"/>
          <p14:tracePt t="40003" x="6357938" y="3879850"/>
          <p14:tracePt t="40011" x="6280150" y="3865563"/>
          <p14:tracePt t="40024" x="6180138" y="3822700"/>
          <p14:tracePt t="40041" x="6008688" y="3765550"/>
          <p14:tracePt t="40058" x="5872163" y="3722688"/>
          <p14:tracePt t="40075" x="5737225" y="3686175"/>
          <p14:tracePt t="40091" x="5637213" y="3665538"/>
          <p14:tracePt t="40110" x="5565775" y="3643313"/>
          <p14:tracePt t="40127" x="5400675" y="3614738"/>
          <p14:tracePt t="40143" x="5322888" y="3600450"/>
          <p14:tracePt t="40160" x="5229225" y="3579813"/>
          <p14:tracePt t="40176" x="5137150" y="3571875"/>
          <p14:tracePt t="40192" x="5086350" y="3565525"/>
          <p14:tracePt t="40210" x="5051425" y="3551238"/>
          <p14:tracePt t="40227" x="4986338" y="3529013"/>
          <p14:tracePt t="40243" x="4929188" y="3514725"/>
          <p14:tracePt t="40260" x="4843463" y="3471863"/>
          <p14:tracePt t="40275" x="4765675" y="3451225"/>
          <p14:tracePt t="40292" x="4608513" y="3400425"/>
          <p14:tracePt t="40309" x="4537075" y="3365500"/>
          <p14:tracePt t="40326" x="4500563" y="3351213"/>
          <p14:tracePt t="40342" x="4471988" y="3343275"/>
          <p14:tracePt t="40359" x="4429125" y="3314700"/>
          <p14:tracePt t="40375" x="4422775" y="3300413"/>
          <p14:tracePt t="40393" x="4400550" y="3271838"/>
          <p14:tracePt t="40409" x="4379913" y="3251200"/>
          <p14:tracePt t="40426" x="4365625" y="3236913"/>
          <p14:tracePt t="40442" x="4329113" y="3208338"/>
          <p14:tracePt t="40459" x="4294188" y="3171825"/>
          <p14:tracePt t="40476" x="4237038" y="3128963"/>
          <p14:tracePt t="40492" x="4179888" y="3114675"/>
          <p14:tracePt t="40509" x="4151313" y="3094038"/>
          <p14:tracePt t="40513" x="4129088" y="3086100"/>
          <p14:tracePt t="40527" x="4094163" y="3051175"/>
          <p14:tracePt t="40544" x="4051300" y="3022600"/>
          <p14:tracePt t="40561" x="3971925" y="2971800"/>
          <p14:tracePt t="40577" x="3871913" y="2922588"/>
          <p14:tracePt t="40593" x="3829050" y="2871788"/>
          <p14:tracePt t="40609" x="3757613" y="2828925"/>
          <p14:tracePt t="40626" x="3686175" y="2808288"/>
          <p14:tracePt t="40644" x="3657600" y="2794000"/>
          <p14:tracePt t="40659" x="3629025" y="2771775"/>
          <p14:tracePt t="40676" x="3594100" y="2736850"/>
          <p14:tracePt t="40693" x="3451225" y="2665413"/>
          <p14:tracePt t="40709" x="3328988" y="2608263"/>
          <p14:tracePt t="40726" x="3214688" y="2565400"/>
          <p14:tracePt t="40743" x="3151188" y="2557463"/>
          <p14:tracePt t="40760" x="3108325" y="2557463"/>
          <p14:tracePt t="40864" x="3108325" y="2571750"/>
          <p14:tracePt t="40872" x="3128963" y="2608263"/>
          <p14:tracePt t="40878" x="3151188" y="2643188"/>
          <p14:tracePt t="40893" x="3194050" y="2771775"/>
          <p14:tracePt t="40910" x="3286125" y="2886075"/>
          <p14:tracePt t="40927" x="3357563" y="2994025"/>
          <p14:tracePt t="40943" x="3379788" y="3051175"/>
          <p14:tracePt t="40960" x="3400425" y="3079750"/>
          <p14:tracePt t="40977" x="3414713" y="3114675"/>
          <p14:tracePt t="40995" x="3429000" y="3136900"/>
          <p14:tracePt t="41012" x="3436938" y="3151188"/>
          <p14:tracePt t="41029" x="3436938" y="3157538"/>
          <p14:tracePt t="41044" x="3451225" y="3186113"/>
          <p14:tracePt t="41060" x="3457575" y="3200400"/>
          <p14:tracePt t="41077" x="3465513" y="3214688"/>
          <p14:tracePt t="41094" x="3471863" y="3228975"/>
          <p14:tracePt t="41110" x="3471863" y="3243263"/>
          <p14:tracePt t="41127" x="3486150" y="3279775"/>
          <p14:tracePt t="41144" x="3486150" y="3286125"/>
          <p14:tracePt t="41160" x="3486150" y="3308350"/>
          <p14:tracePt t="41178" x="3486150" y="3314700"/>
          <p14:tracePt t="41262" x="3486150" y="3322638"/>
          <p14:tracePt t="41292" x="3479800" y="3322638"/>
          <p14:tracePt t="41348" x="3471863" y="3322638"/>
          <p14:tracePt t="41362" x="3465513" y="3322638"/>
          <p14:tracePt t="41370" x="3457575" y="3322638"/>
          <p14:tracePt t="41378" x="3451225" y="3322638"/>
          <p14:tracePt t="41395" x="3436938" y="3322638"/>
          <p14:tracePt t="41412" x="3429000" y="3322638"/>
          <p14:tracePt t="41429" x="3429000" y="3328988"/>
          <p14:tracePt t="41448" x="3414713" y="3328988"/>
          <p14:tracePt t="41462" x="3400425" y="3328988"/>
          <p14:tracePt t="41478" x="3357563" y="3314700"/>
          <p14:tracePt t="41480" x="3343275" y="3308350"/>
          <p14:tracePt t="41495" x="3300413" y="3300413"/>
          <p14:tracePt t="41512" x="3265488" y="3294063"/>
          <p14:tracePt t="41528" x="3243263" y="3279775"/>
          <p14:tracePt t="41871" x="3257550" y="3279775"/>
          <p14:tracePt t="41878" x="3271838" y="3279775"/>
          <p14:tracePt t="41886" x="3286125" y="3279775"/>
          <p14:tracePt t="41895" x="3308350" y="3286125"/>
          <p14:tracePt t="41913" x="3343275" y="3286125"/>
          <p14:tracePt t="41929" x="3379788" y="3294063"/>
          <p14:tracePt t="41946" x="3414713" y="3294063"/>
          <p14:tracePt t="41963" x="3457575" y="3294063"/>
          <p14:tracePt t="41979" x="3486150" y="3314700"/>
          <p14:tracePt t="41996" x="3514725" y="3314700"/>
          <p14:tracePt t="42013" x="3529013" y="3314700"/>
          <p14:tracePt t="42029" x="3551238" y="3322638"/>
          <p14:tracePt t="42046" x="3565525" y="3322638"/>
          <p14:tracePt t="42063" x="3579813" y="3322638"/>
          <p14:tracePt t="42098" x="3600450" y="3322638"/>
          <p14:tracePt t="42113" x="3614738" y="3322638"/>
          <p14:tracePt t="42130" x="3643313" y="3322638"/>
          <p14:tracePt t="42147" x="3686175" y="3336925"/>
          <p14:tracePt t="42163" x="3743325" y="3336925"/>
          <p14:tracePt t="42180" x="3822700" y="3336925"/>
          <p14:tracePt t="42197" x="3908425" y="3336925"/>
          <p14:tracePt t="42213" x="3957638" y="3336925"/>
          <p14:tracePt t="42230" x="3994150" y="3343275"/>
          <p14:tracePt t="42247" x="4029075" y="3343275"/>
          <p14:tracePt t="42263" x="4065588" y="3343275"/>
          <p14:tracePt t="42281" x="4086225" y="3343275"/>
          <p14:tracePt t="42297" x="4108450" y="3351213"/>
          <p14:tracePt t="42314" x="4143375" y="3351213"/>
          <p14:tracePt t="42331" x="4171950" y="3351213"/>
          <p14:tracePt t="42348" x="4214813" y="3351213"/>
          <p14:tracePt t="42365" x="4257675" y="3351213"/>
          <p14:tracePt t="42381" x="4294188" y="3357563"/>
          <p14:tracePt t="42397" x="4329113" y="3365500"/>
          <p14:tracePt t="42414" x="4351338" y="3365500"/>
          <p14:tracePt t="42430" x="4365625" y="3365500"/>
          <p14:tracePt t="42449" x="4386263" y="3371850"/>
          <p14:tracePt t="42465" x="4408488" y="3371850"/>
          <p14:tracePt t="42481" x="4437063" y="3371850"/>
          <p14:tracePt t="42497" x="4471988" y="3371850"/>
          <p14:tracePt t="42515" x="4500563" y="3371850"/>
          <p14:tracePt t="42532" x="4514850" y="3371850"/>
          <p14:tracePt t="42549" x="4522788" y="3371850"/>
          <p14:tracePt t="43221" x="4514850" y="3365500"/>
          <p14:tracePt t="43230" x="4494213" y="3365500"/>
          <p14:tracePt t="43238" x="4471988" y="3365500"/>
          <p14:tracePt t="43249" x="4451350" y="3365500"/>
          <p14:tracePt t="43266" x="4365625" y="3357563"/>
          <p14:tracePt t="43283" x="4257675" y="3336925"/>
          <p14:tracePt t="43299" x="4186238" y="3328988"/>
          <p14:tracePt t="43316" x="4094163" y="3314700"/>
          <p14:tracePt t="43333" x="3994150" y="3294063"/>
          <p14:tracePt t="43350" x="3886200" y="3286125"/>
          <p14:tracePt t="43367" x="3800475" y="3265488"/>
          <p14:tracePt t="43384" x="3751263" y="3265488"/>
          <p14:tracePt t="43399" x="3700463" y="3265488"/>
          <p14:tracePt t="43401" x="3686175" y="3265488"/>
          <p14:tracePt t="43417" x="3671888" y="3265488"/>
          <p14:tracePt t="43432" x="3651250" y="3265488"/>
          <p14:tracePt t="43519" x="3636963" y="3265488"/>
          <p14:tracePt t="43526" x="3629025" y="3265488"/>
          <p14:tracePt t="43535" x="3614738" y="3265488"/>
          <p14:tracePt t="43550" x="3600450" y="3265488"/>
          <p14:tracePt t="43652" x="3608388" y="3265488"/>
          <p14:tracePt t="43660" x="3614738" y="3265488"/>
          <p14:tracePt t="43670" x="3629025" y="3265488"/>
          <p14:tracePt t="43685" x="3694113" y="3271838"/>
          <p14:tracePt t="43702" x="3822700" y="3265488"/>
          <p14:tracePt t="43718" x="3957638" y="3265488"/>
          <p14:tracePt t="43735" x="4071938" y="3265488"/>
          <p14:tracePt t="43752" x="4194175" y="3265488"/>
          <p14:tracePt t="43769" x="4308475" y="3265488"/>
          <p14:tracePt t="43786" x="4337050" y="3265488"/>
          <p14:tracePt t="44386" x="4329113" y="3265488"/>
          <p14:tracePt t="44394" x="4300538" y="3265488"/>
          <p14:tracePt t="44402" x="4286250" y="3265488"/>
          <p14:tracePt t="44418" x="4251325" y="3265488"/>
          <p14:tracePt t="44435" x="4194175" y="3271838"/>
          <p14:tracePt t="44452" x="4143375" y="3279775"/>
          <p14:tracePt t="44469" x="4086225" y="3271838"/>
          <p14:tracePt t="44485" x="4000500" y="3251200"/>
          <p14:tracePt t="44502" x="3943350" y="3251200"/>
          <p14:tracePt t="44505" x="3908425" y="3251200"/>
          <p14:tracePt t="44520" x="3857625" y="3251200"/>
          <p14:tracePt t="44537" x="3814763" y="3251200"/>
          <p14:tracePt t="44554" x="3771900" y="3251200"/>
          <p14:tracePt t="44571" x="3757613" y="3251200"/>
          <p14:tracePt t="44587" x="3751263" y="3251200"/>
          <p14:tracePt t="44621" x="3729038" y="3251200"/>
          <p14:tracePt t="44654" x="3694113" y="3251200"/>
          <p14:tracePt t="44671" x="3671888" y="3251200"/>
          <p14:tracePt t="44687" x="3643313" y="3257550"/>
          <p14:tracePt t="44704" x="3622675" y="3257550"/>
          <p14:tracePt t="44707" x="3608388" y="3257550"/>
          <p14:tracePt t="44721" x="3579813" y="3257550"/>
          <p14:tracePt t="44738" x="3551238" y="3257550"/>
          <p14:tracePt t="44754" x="3522663" y="3265488"/>
          <p14:tracePt t="44770" x="3508375" y="3265488"/>
          <p14:tracePt t="44786" x="3494088" y="3271838"/>
          <p14:tracePt t="44803" x="3486150" y="3271838"/>
          <p14:tracePt t="44820" x="3479800" y="3271838"/>
          <p14:tracePt t="44837" x="3471863" y="3271838"/>
          <p14:tracePt t="44853" x="3465513" y="3279775"/>
          <p14:tracePt t="44888" x="3451225" y="3286125"/>
          <p14:tracePt t="44905" x="3443288" y="3286125"/>
          <p14:tracePt t="44920" x="3436938" y="3294063"/>
          <p14:tracePt t="44936" x="3429000" y="3294063"/>
          <p14:tracePt t="45260" x="3436938" y="3300413"/>
          <p14:tracePt t="45292" x="3443288" y="3300413"/>
          <p14:tracePt t="45332" x="3451225" y="3300413"/>
          <p14:tracePt t="45395" x="3457575" y="3300413"/>
          <p14:tracePt t="45418" x="3465513" y="3300413"/>
          <p14:tracePt t="45526" x="3471863" y="3300413"/>
          <p14:tracePt t="45558" x="3479800" y="3300413"/>
          <p14:tracePt t="45566" x="3486150" y="3300413"/>
          <p14:tracePt t="45574" x="3494088" y="3300413"/>
          <p14:tracePt t="45591" x="3500438" y="3300413"/>
          <p14:tracePt t="45612" x="3508375" y="3300413"/>
          <p14:tracePt t="45628" x="3514725" y="3300413"/>
          <p14:tracePt t="45638" x="3522663" y="3300413"/>
          <p14:tracePt t="45655" x="3536950" y="3300413"/>
          <p14:tracePt t="45672" x="3543300" y="3300413"/>
          <p14:tracePt t="45689" x="3557588" y="3300413"/>
          <p14:tracePt t="45705" x="3571875" y="3300413"/>
          <p14:tracePt t="45722" x="3579813" y="3300413"/>
          <p14:tracePt t="45738" x="3594100" y="3300413"/>
          <p14:tracePt t="45756" x="3600450" y="3300413"/>
          <p14:tracePt t="45772" x="3608388" y="3300413"/>
          <p14:tracePt t="45789" x="3614738" y="3300413"/>
          <p14:tracePt t="45854" x="3622675" y="3300413"/>
          <p14:tracePt t="45870" x="3629025" y="3300413"/>
          <p14:tracePt t="45964" x="3636963" y="3300413"/>
          <p14:tracePt t="45972" x="3643313" y="3300413"/>
          <p14:tracePt t="46034" x="3651250" y="3300413"/>
          <p14:tracePt t="46083" x="3657600" y="3300413"/>
          <p14:tracePt t="46098" x="3665538" y="3300413"/>
          <p14:tracePt t="46114" x="3671888" y="3300413"/>
          <p14:tracePt t="46130" x="3679825" y="3300413"/>
          <p14:tracePt t="46146" x="3694113" y="3300413"/>
          <p14:tracePt t="46162" x="3700463" y="3308350"/>
          <p14:tracePt t="46169" x="3708400" y="3308350"/>
          <p14:tracePt t="46178" x="3714750" y="3308350"/>
          <p14:tracePt t="46191" x="3743325" y="3314700"/>
          <p14:tracePt t="46208" x="3765550" y="3314700"/>
          <p14:tracePt t="46225" x="3794125" y="3322638"/>
          <p14:tracePt t="46242" x="3800475" y="3322638"/>
          <p14:tracePt t="46258" x="3814763" y="3322638"/>
          <p14:tracePt t="46275" x="3829050" y="3328988"/>
          <p14:tracePt t="46291" x="3836988" y="3328988"/>
          <p14:tracePt t="46307" x="3843338" y="3328988"/>
          <p14:tracePt t="46325" x="3851275" y="3328988"/>
          <p14:tracePt t="46340" x="3865563" y="3328988"/>
          <p14:tracePt t="46357" x="3871913" y="3328988"/>
          <p14:tracePt t="46374" x="3886200" y="3328988"/>
          <p14:tracePt t="46390" x="3900488" y="3328988"/>
          <p14:tracePt t="46425" x="3914775" y="3328988"/>
          <p14:tracePt t="46441" x="3922713" y="3328988"/>
          <p14:tracePt t="46459" x="3937000" y="3328988"/>
          <p14:tracePt t="46475" x="3943350" y="3328988"/>
          <p14:tracePt t="46519" x="3951288" y="3328988"/>
          <p14:tracePt t="46526" x="3951288" y="3336925"/>
          <p14:tracePt t="46550" x="3957638" y="3336925"/>
          <p14:tracePt t="46559" x="3965575" y="3336925"/>
          <p14:tracePt t="46589" x="3971925" y="3336925"/>
          <p14:tracePt t="46826" x="3979863" y="3336925"/>
          <p14:tracePt t="46848" x="3986213" y="3336925"/>
          <p14:tracePt t="46902" x="3994150" y="3336925"/>
          <p14:tracePt t="46916" x="4000500" y="3336925"/>
          <p14:tracePt t="47018" x="4008438" y="3336925"/>
          <p14:tracePt t="47036" x="4014788" y="3336925"/>
          <p14:tracePt t="47042" x="4022725" y="3336925"/>
          <p14:tracePt t="47050" x="4029075" y="3336925"/>
          <p14:tracePt t="47083" x="4037013" y="3336925"/>
          <p14:tracePt t="47105" x="4043363" y="3336925"/>
          <p14:tracePt t="47112" x="4051300" y="3336925"/>
          <p14:tracePt t="47144" x="4057650" y="3336925"/>
          <p14:tracePt t="47158" x="4057650" y="3328988"/>
          <p14:tracePt t="47193" x="4065588" y="3328988"/>
          <p14:tracePt t="47200" x="4071938" y="3328988"/>
          <p14:tracePt t="47232" x="4079875" y="3328988"/>
          <p14:tracePt t="47316" x="4086225" y="3328988"/>
          <p14:tracePt t="47338" x="4094163" y="3328988"/>
          <p14:tracePt t="47354" x="4100513" y="3328988"/>
          <p14:tracePt t="47370" x="4108450" y="3328988"/>
          <p14:tracePt t="47439" x="4114800" y="3328988"/>
          <p14:tracePt t="47455" x="4122738" y="3328988"/>
          <p14:tracePt t="47480" x="4129088" y="3328988"/>
          <p14:tracePt t="47488" x="4137025" y="3328988"/>
          <p14:tracePt t="47502" x="4143375" y="3328988"/>
          <p14:tracePt t="47558" x="4151313" y="3328988"/>
          <p14:tracePt t="47574" x="4157663" y="3328988"/>
          <p14:tracePt t="47580" x="4165600" y="3328988"/>
          <p14:tracePt t="47604" x="4171950" y="3328988"/>
          <p14:tracePt t="47622" x="4179888" y="3328988"/>
          <p14:tracePt t="47646" x="4194175" y="3328988"/>
          <p14:tracePt t="47667" x="4200525" y="3328988"/>
          <p14:tracePt t="47682" x="4208463" y="3328988"/>
          <p14:tracePt t="47724" x="4214813" y="3328988"/>
          <p14:tracePt t="47777" x="4222750" y="3328988"/>
          <p14:tracePt t="47794" x="4222750" y="3322638"/>
          <p14:tracePt t="47802" x="4229100" y="3322638"/>
          <p14:tracePt t="47824" x="4237038" y="3322638"/>
          <p14:tracePt t="47833" x="4243388" y="3322638"/>
          <p14:tracePt t="47846" x="4251325" y="3322638"/>
          <p14:tracePt t="47878" x="4257675" y="3322638"/>
          <p14:tracePt t="47925" x="4265613" y="3322638"/>
          <p14:tracePt t="47941" x="4271963" y="3322638"/>
          <p14:tracePt t="47956" x="4279900" y="3322638"/>
          <p14:tracePt t="47964" x="4294188" y="3322638"/>
          <p14:tracePt t="47977" x="4300538" y="3322638"/>
          <p14:tracePt t="47994" x="4308475" y="3314700"/>
          <p14:tracePt t="48010" x="4314825" y="3314700"/>
          <p14:tracePt t="48042" x="4322763" y="3314700"/>
          <p14:tracePt t="48168" x="4329113" y="3314700"/>
          <p14:tracePt t="48176" x="4343400" y="3314700"/>
          <p14:tracePt t="48192" x="4357688" y="3314700"/>
          <p14:tracePt t="48363" x="4365625" y="3314700"/>
          <p14:tracePt t="48394" x="4371975" y="3314700"/>
          <p14:tracePt t="48479" x="4379913" y="3314700"/>
          <p14:tracePt t="48485" x="4386263" y="3314700"/>
          <p14:tracePt t="48995" x="4379913" y="3314700"/>
          <p14:tracePt t="49010" x="4371975" y="3314700"/>
          <p14:tracePt t="49018" x="4371975" y="3308350"/>
          <p14:tracePt t="49030" x="4357688" y="3308350"/>
          <p14:tracePt t="49046" x="4351338" y="3308350"/>
          <p14:tracePt t="49063" x="4329113" y="3300413"/>
          <p14:tracePt t="49080" x="4279900" y="3300413"/>
          <p14:tracePt t="49097" x="4243388" y="3294063"/>
          <p14:tracePt t="49113" x="4200525" y="3294063"/>
          <p14:tracePt t="49131" x="4157663" y="3286125"/>
          <p14:tracePt t="49148" x="4114800" y="3279775"/>
          <p14:tracePt t="49165" x="4037013" y="3271838"/>
          <p14:tracePt t="49182" x="4000500" y="3271838"/>
          <p14:tracePt t="49198" x="3971925" y="3271838"/>
          <p14:tracePt t="49215" x="3937000" y="3271838"/>
          <p14:tracePt t="49232" x="3929063" y="3271838"/>
          <p14:tracePt t="49249" x="3922713" y="3271838"/>
          <p14:tracePt t="49263" x="3900488" y="3271838"/>
          <p14:tracePt t="49280" x="3894138" y="3271838"/>
          <p14:tracePt t="49297" x="3879850" y="3265488"/>
          <p14:tracePt t="49314" x="3865563" y="3265488"/>
          <p14:tracePt t="49315" x="3851275" y="3265488"/>
          <p14:tracePt t="49331" x="3843338" y="3265488"/>
          <p14:tracePt t="49347" x="3836988" y="3265488"/>
          <p14:tracePt t="49387" x="3822700" y="3265488"/>
          <p14:tracePt t="49397" x="3794125" y="3257550"/>
          <p14:tracePt t="49415" x="3765550" y="3257550"/>
          <p14:tracePt t="49431" x="3751263" y="3257550"/>
          <p14:tracePt t="49447" x="3736975" y="3257550"/>
          <p14:tracePt t="49464" x="3722688" y="3257550"/>
          <p14:tracePt t="49482" x="3714750" y="3257550"/>
          <p14:tracePt t="49499" x="3708400" y="3257550"/>
          <p14:tracePt t="49520" x="3694113" y="3257550"/>
          <p14:tracePt t="49536" x="3686175" y="3257550"/>
          <p14:tracePt t="49549" x="3671888" y="3271838"/>
          <p14:tracePt t="49565" x="3657600" y="3271838"/>
          <p14:tracePt t="49582" x="3622675" y="3271838"/>
          <p14:tracePt t="49598" x="3600450" y="3279775"/>
          <p14:tracePt t="49614" x="3586163" y="3286125"/>
          <p14:tracePt t="49690" x="3579813" y="3286125"/>
          <p14:tracePt t="49706" x="3571875" y="3286125"/>
          <p14:tracePt t="49714" x="3551238" y="3286125"/>
          <p14:tracePt t="49722" x="3536950" y="3286125"/>
          <p14:tracePt t="49731" x="3529013" y="3286125"/>
          <p14:tracePt t="49748" x="3514725" y="3294063"/>
          <p14:tracePt t="49765" x="3514725" y="3300413"/>
          <p14:tracePt t="50082" x="3522663" y="3300413"/>
          <p14:tracePt t="50106" x="3529013" y="3300413"/>
          <p14:tracePt t="50138" x="3536950" y="3300413"/>
          <p14:tracePt t="50246" x="3543300" y="3300413"/>
          <p14:tracePt t="50674" x="3536950" y="3300413"/>
          <p14:tracePt t="50690" x="3529013" y="3300413"/>
          <p14:tracePt t="50770" x="3522663" y="3300413"/>
          <p14:tracePt t="50778" x="3514725" y="3300413"/>
          <p14:tracePt t="50847" x="3508375" y="3300413"/>
          <p14:tracePt t="50886" x="3500438" y="3300413"/>
          <p14:tracePt t="51473" x="3486150" y="3300413"/>
          <p14:tracePt t="51488" x="3479800" y="3300413"/>
          <p14:tracePt t="51520" x="3471863" y="3300413"/>
          <p14:tracePt t="51552" x="3465513" y="3300413"/>
          <p14:tracePt t="51560" x="3457575" y="3300413"/>
          <p14:tracePt t="51574" x="3451225" y="3300413"/>
          <p14:tracePt t="51598" x="3443288" y="3300413"/>
          <p14:tracePt t="51652" x="3436938" y="3300413"/>
          <p14:tracePt t="51660" x="3429000" y="3300413"/>
          <p14:tracePt t="56830" x="3436938" y="3300413"/>
          <p14:tracePt t="56838" x="3443288" y="3300413"/>
          <p14:tracePt t="56854" x="3451225" y="3300413"/>
          <p14:tracePt t="56870" x="3457575" y="3300413"/>
          <p14:tracePt t="56882" x="3465513" y="3300413"/>
          <p14:tracePt t="56917" x="3471863" y="3300413"/>
          <p14:tracePt t="56946" x="3486150" y="3300413"/>
          <p14:tracePt t="56954" x="3494088" y="3300413"/>
          <p14:tracePt t="56978" x="3500438" y="3300413"/>
          <p14:tracePt t="56986" x="3508375" y="3300413"/>
          <p14:tracePt t="56999" x="3514725" y="3300413"/>
          <p14:tracePt t="57016" x="3529013" y="3300413"/>
          <p14:tracePt t="57033" x="3557588" y="3300413"/>
          <p14:tracePt t="57049" x="3565525" y="3300413"/>
          <p14:tracePt t="57066" x="3571875" y="3300413"/>
          <p14:tracePt t="57112" x="3579813" y="3300413"/>
          <p14:tracePt t="57126" x="3586163" y="3300413"/>
          <p14:tracePt t="57144" x="3594100" y="3300413"/>
          <p14:tracePt t="57153" x="3600450" y="3300413"/>
          <p14:tracePt t="57160" x="3608388" y="3300413"/>
          <p14:tracePt t="57168" x="3614738" y="3300413"/>
          <p14:tracePt t="57185" x="3622675" y="3300413"/>
          <p14:tracePt t="57206" x="3636963" y="3300413"/>
          <p14:tracePt t="57228" x="3643313" y="3300413"/>
          <p14:tracePt t="57252" x="3651250" y="3300413"/>
          <p14:tracePt t="57260" x="3657600" y="3300413"/>
          <p14:tracePt t="57269" x="3665538" y="3300413"/>
          <p14:tracePt t="57290" x="3671888" y="3300413"/>
          <p14:tracePt t="57318" x="3679825" y="3300413"/>
          <p14:tracePt t="57393" x="3686175" y="3300413"/>
          <p14:tracePt t="57408" x="3694113" y="3300413"/>
          <p14:tracePt t="57432" x="3700463" y="3300413"/>
          <p14:tracePt t="57454" x="3708400" y="3300413"/>
          <p14:tracePt t="57494" x="3722688" y="3300413"/>
          <p14:tracePt t="57525" x="3729038" y="3300413"/>
          <p14:tracePt t="57604" x="3736975" y="3300413"/>
          <p14:tracePt t="57612" x="3743325" y="3300413"/>
          <p14:tracePt t="57619" x="3751263" y="3300413"/>
          <p14:tracePt t="57650" x="3757613" y="3300413"/>
          <p14:tracePt t="57659" x="3771900" y="3300413"/>
          <p14:tracePt t="57675" x="3779838" y="3300413"/>
          <p14:tracePt t="57690" x="3794125" y="3300413"/>
          <p14:tracePt t="57705" x="3800475" y="3300413"/>
          <p14:tracePt t="57718" x="3808413" y="3300413"/>
          <p14:tracePt t="57734" x="3814763" y="3300413"/>
          <p14:tracePt t="57806" x="3822700" y="3300413"/>
          <p14:tracePt t="57814" x="3836988" y="3300413"/>
          <p14:tracePt t="57822" x="3851275" y="3300413"/>
          <p14:tracePt t="57834" x="3857625" y="3300413"/>
          <p14:tracePt t="57852" x="3871913" y="3300413"/>
          <p14:tracePt t="57885" x="3879850" y="3300413"/>
          <p14:tracePt t="57902" x="3886200" y="3300413"/>
          <p14:tracePt t="57918" x="3908425" y="3300413"/>
          <p14:tracePt t="57935" x="3914775" y="3300413"/>
          <p14:tracePt t="57952" x="3937000" y="3300413"/>
          <p14:tracePt t="57969" x="3957638" y="3300413"/>
          <p14:tracePt t="57989" x="3965575" y="3300413"/>
          <p14:tracePt t="58002" x="3979863" y="3300413"/>
          <p14:tracePt t="58019" x="3986213" y="3300413"/>
          <p14:tracePt t="58039" x="3994150" y="3300413"/>
          <p14:tracePt t="58056" x="3994150" y="3308350"/>
          <p14:tracePt t="58069" x="4000500" y="3308350"/>
          <p14:tracePt t="58088" x="4008438" y="3308350"/>
          <p14:tracePt t="58203" x="4014788" y="3308350"/>
          <p14:tracePt t="64892" x="4008438" y="3308350"/>
          <p14:tracePt t="64900" x="4000500" y="3308350"/>
          <p14:tracePt t="64905" x="3994150" y="3308350"/>
          <p14:tracePt t="64919" x="3986213" y="3308350"/>
          <p14:tracePt t="64936" x="3951288" y="3308350"/>
          <p14:tracePt t="64952" x="3900488" y="3308350"/>
          <p14:tracePt t="64953" x="3879850" y="3308350"/>
          <p14:tracePt t="64969" x="3794125" y="3308350"/>
          <p14:tracePt t="64986" x="3736975" y="3308350"/>
          <p14:tracePt t="65003" x="3686175" y="3308350"/>
          <p14:tracePt t="65019" x="3643313" y="3308350"/>
          <p14:tracePt t="65036" x="3600450" y="3308350"/>
          <p14:tracePt t="65054" x="3579813" y="3308350"/>
          <p14:tracePt t="65070" x="3571875" y="3308350"/>
          <p14:tracePt t="65085" x="3565525" y="3308350"/>
          <p14:tracePt t="65103" x="3557588" y="3308350"/>
          <p14:tracePt t="65142" x="3551238" y="3308350"/>
          <p14:tracePt t="65150" x="3543300" y="3308350"/>
          <p14:tracePt t="65164" x="3536950" y="3308350"/>
          <p14:tracePt t="65172" x="3529013" y="3300413"/>
          <p14:tracePt t="65186" x="3522663" y="3300413"/>
          <p14:tracePt t="65203" x="3508375" y="3300413"/>
          <p14:tracePt t="65219" x="3500438" y="3300413"/>
          <p14:tracePt t="65392" x="3494088" y="3300413"/>
          <p14:tracePt t="65656" x="3508375" y="3300413"/>
          <p14:tracePt t="65664" x="3536950" y="3300413"/>
          <p14:tracePt t="65675" x="3557588" y="3300413"/>
          <p14:tracePt t="65687" x="3643313" y="3300413"/>
          <p14:tracePt t="65704" x="3757613" y="3314700"/>
          <p14:tracePt t="65721" x="3822700" y="3314700"/>
          <p14:tracePt t="65737" x="3851275" y="3308350"/>
          <p14:tracePt t="65754" x="3865563" y="3308350"/>
          <p14:tracePt t="65771" x="3879850" y="3308350"/>
          <p14:tracePt t="65787" x="3886200" y="3308350"/>
          <p14:tracePt t="65805" x="3929063" y="3308350"/>
          <p14:tracePt t="65821" x="3994150" y="3300413"/>
          <p14:tracePt t="65838" x="4065588" y="3300413"/>
          <p14:tracePt t="65854" x="4100513" y="3300413"/>
          <p14:tracePt t="65871" x="4114800" y="3300413"/>
          <p14:tracePt t="66164" x="4108450" y="3300413"/>
          <p14:tracePt t="66180" x="4108450" y="3294063"/>
          <p14:tracePt t="66188" x="4100513" y="3294063"/>
          <p14:tracePt t="66250" x="4094163" y="3294063"/>
          <p14:tracePt t="66275" x="4086225" y="3294063"/>
          <p14:tracePt t="66282" x="4079875" y="3294063"/>
          <p14:tracePt t="66298" x="4071938" y="3294063"/>
          <p14:tracePt t="66313" x="4065588" y="3294063"/>
          <p14:tracePt t="66820" x="4057650" y="3294063"/>
          <p14:tracePt t="66828" x="4051300" y="3294063"/>
          <p14:tracePt t="66842" x="4043363" y="3294063"/>
          <p14:tracePt t="66857" x="4037013" y="3294063"/>
          <p14:tracePt t="66874" x="4022725" y="3294063"/>
          <p14:tracePt t="66890" x="3951288" y="3294063"/>
          <p14:tracePt t="66907" x="3908425" y="3294063"/>
          <p14:tracePt t="66924" x="3894138" y="3294063"/>
          <p14:tracePt t="66941" x="3886200" y="3294063"/>
          <p14:tracePt t="67008" x="3879850" y="3286125"/>
          <p14:tracePt t="67016" x="3865563" y="3286125"/>
          <p14:tracePt t="67024" x="3836988" y="3286125"/>
          <p14:tracePt t="67041" x="3771900" y="3294063"/>
          <p14:tracePt t="67057" x="3729038" y="3294063"/>
          <p14:tracePt t="67074" x="3708400" y="3294063"/>
          <p14:tracePt t="67156" x="3700463" y="3294063"/>
          <p14:tracePt t="67180" x="3694113" y="3294063"/>
          <p14:tracePt t="67188" x="3686175" y="3294063"/>
          <p14:tracePt t="67196" x="3671888" y="3294063"/>
          <p14:tracePt t="67208" x="3657600" y="3300413"/>
          <p14:tracePt t="67224" x="3636963" y="3308350"/>
          <p14:tracePt t="67241" x="3629025" y="3308350"/>
          <p14:tracePt t="67344" x="3608388" y="3308350"/>
          <p14:tracePt t="67352" x="3600450" y="3308350"/>
          <p14:tracePt t="67361" x="3594100" y="3308350"/>
          <p14:tracePt t="67375" x="3586163" y="3308350"/>
          <p14:tracePt t="67500" x="3579813" y="3308350"/>
          <p14:tracePt t="67524" x="3571875" y="3308350"/>
          <p14:tracePt t="67532" x="3565525" y="3308350"/>
          <p14:tracePt t="67642" x="3571875" y="3308350"/>
          <p14:tracePt t="67649" x="3608388" y="3308350"/>
          <p14:tracePt t="67658" x="3614738" y="3308350"/>
          <p14:tracePt t="67675" x="3643313" y="3308350"/>
          <p14:tracePt t="67711" x="3651250" y="3308350"/>
          <p14:tracePt t="67743" x="3657600" y="3308350"/>
          <p14:tracePt t="67750" x="3665538" y="3308350"/>
          <p14:tracePt t="67759" x="3671888" y="3308350"/>
          <p14:tracePt t="67782" x="3686175" y="3308350"/>
          <p14:tracePt t="67793" x="3694113" y="3308350"/>
          <p14:tracePt t="67809" x="3714750" y="3308350"/>
          <p14:tracePt t="67826" x="3751263" y="3300413"/>
          <p14:tracePt t="67843" x="3779838" y="3294063"/>
          <p14:tracePt t="67867" x="3779838" y="3286125"/>
          <p14:tracePt t="67892" x="3786188" y="3286125"/>
          <p14:tracePt t="67906" x="3794125" y="3286125"/>
          <p14:tracePt t="67914" x="3814763" y="3286125"/>
          <p14:tracePt t="67926" x="3843338" y="3286125"/>
          <p14:tracePt t="67943" x="3879850" y="3286125"/>
          <p14:tracePt t="67960" x="3929063" y="3286125"/>
          <p14:tracePt t="67979" x="3957638" y="3286125"/>
          <p14:tracePt t="68001" x="3965575" y="3286125"/>
          <p14:tracePt t="68024" x="3971925" y="3286125"/>
          <p14:tracePt t="68095" x="3979863" y="3286125"/>
          <p14:tracePt t="68110" x="3986213" y="3286125"/>
          <p14:tracePt t="68127" x="3994150" y="3286125"/>
          <p14:tracePt t="68181" x="4000500" y="3286125"/>
          <p14:tracePt t="68439" x="4008438" y="3286125"/>
          <p14:tracePt t="71282" x="4000500" y="3286125"/>
          <p14:tracePt t="71345" x="3994150" y="3286125"/>
          <p14:tracePt t="71360" x="3979863" y="3286125"/>
          <p14:tracePt t="71366" x="3971925" y="3286125"/>
          <p14:tracePt t="71382" x="3957638" y="3286125"/>
          <p14:tracePt t="71390" x="3943350" y="3286125"/>
          <p14:tracePt t="71402" x="3929063" y="3286125"/>
          <p14:tracePt t="71418" x="3914775" y="3279775"/>
          <p14:tracePt t="71435" x="3908425" y="3279775"/>
          <p14:tracePt t="71451" x="3886200" y="3279775"/>
          <p14:tracePt t="71468" x="3871913" y="3279775"/>
          <p14:tracePt t="71484" x="3865563" y="3279775"/>
          <p14:tracePt t="71519" x="3857625" y="3279775"/>
          <p14:tracePt t="71535" x="3843338" y="3279775"/>
          <p14:tracePt t="71552" x="3829050" y="3271838"/>
          <p14:tracePt t="71570" x="3814763" y="3271838"/>
          <p14:tracePt t="71585" x="3794125" y="3271838"/>
          <p14:tracePt t="71602" x="3771900" y="3271838"/>
          <p14:tracePt t="71618" x="3765550" y="3271838"/>
          <p14:tracePt t="71635" x="3757613" y="3271838"/>
          <p14:tracePt t="71652" x="3751263" y="3271838"/>
          <p14:tracePt t="71670" x="3736975" y="3271838"/>
          <p14:tracePt t="71689" x="3714750" y="3271838"/>
          <p14:tracePt t="71703" x="3700463" y="3265488"/>
          <p14:tracePt t="71719" x="3694113" y="3265488"/>
          <p14:tracePt t="71735" x="3665538" y="3265488"/>
          <p14:tracePt t="71752" x="3651250" y="3257550"/>
          <p14:tracePt t="71769" x="3643313" y="3257550"/>
          <p14:tracePt t="71786" x="3636963" y="3257550"/>
          <p14:tracePt t="71803" x="3594100" y="3257550"/>
          <p14:tracePt t="71819" x="3557588" y="3257550"/>
          <p14:tracePt t="71835" x="3522663" y="3271838"/>
          <p14:tracePt t="71853" x="3508375" y="3271838"/>
          <p14:tracePt t="71869" x="3479800" y="3271838"/>
          <p14:tracePt t="71886" x="3471863" y="3271838"/>
          <p14:tracePt t="71967" x="3465513" y="3271838"/>
          <p14:tracePt t="71983" x="3457575" y="3271838"/>
          <p14:tracePt t="71999" x="3451225" y="3271838"/>
          <p14:tracePt t="72007" x="3451225" y="3279775"/>
          <p14:tracePt t="72624" x="3457575" y="3279775"/>
          <p14:tracePt t="72632" x="3457575" y="3271838"/>
          <p14:tracePt t="72735" x="3479800" y="3265488"/>
          <p14:tracePt t="72742" x="3500438" y="3265488"/>
          <p14:tracePt t="72754" x="3514725" y="3265488"/>
          <p14:tracePt t="72771" x="3543300" y="3251200"/>
          <p14:tracePt t="72788" x="3571875" y="3251200"/>
          <p14:tracePt t="72805" x="3586163" y="3243263"/>
          <p14:tracePt t="72822" x="3622675" y="3236913"/>
          <p14:tracePt t="72840" x="3657600" y="3236913"/>
          <p14:tracePt t="72855" x="3736975" y="3228975"/>
          <p14:tracePt t="72873" x="3794125" y="3222625"/>
          <p14:tracePt t="72889" x="3857625" y="3208338"/>
          <p14:tracePt t="72905" x="3886200" y="3208338"/>
          <p14:tracePt t="72922" x="3894138" y="3208338"/>
          <p14:tracePt t="72955" x="3900488" y="3208338"/>
          <p14:tracePt t="72972" x="3908425" y="3208338"/>
          <p14:tracePt t="72989" x="3914775" y="3194050"/>
          <p14:tracePt t="73006" x="3929063" y="3194050"/>
          <p14:tracePt t="73022" x="3951288" y="3194050"/>
          <p14:tracePt t="73039" x="3994150" y="3200400"/>
          <p14:tracePt t="73055" x="4051300" y="3214688"/>
          <p14:tracePt t="73072" x="4094163" y="3228975"/>
          <p14:tracePt t="73089" x="4100513" y="3228975"/>
          <p14:tracePt t="73225" x="4100513" y="3236913"/>
          <p14:tracePt t="73234" x="4100513" y="3243263"/>
          <p14:tracePt t="73251" x="4100513" y="3251200"/>
          <p14:tracePt t="73259" x="4100513" y="3257550"/>
          <p14:tracePt t="73272" x="4100513" y="3265488"/>
          <p14:tracePt t="73304" x="4100513" y="3271838"/>
          <p14:tracePt t="73328" x="4100513" y="3279775"/>
          <p14:tracePt t="73374" x="4094163" y="3279775"/>
          <p14:tracePt t="73382" x="4086225" y="3279775"/>
          <p14:tracePt t="73398" x="4079875" y="3279775"/>
          <p14:tracePt t="73407" x="4079875" y="3286125"/>
          <p14:tracePt t="73423" x="4071938" y="3286125"/>
          <p14:tracePt t="73440" x="4065588" y="3294063"/>
          <p14:tracePt t="73531" x="4057650" y="3294063"/>
          <p14:tracePt t="73547" x="4051300" y="3294063"/>
          <p14:tracePt t="73813" x="4051300" y="3300413"/>
          <p14:tracePt t="75045" x="4057650" y="3300413"/>
          <p14:tracePt t="75406" x="4065588" y="3300413"/>
          <p14:tracePt t="76000" x="4065588" y="3308350"/>
          <p14:tracePt t="76008" x="4065588" y="3328988"/>
          <p14:tracePt t="76016" x="4057650" y="3351213"/>
          <p14:tracePt t="76030" x="4022725" y="3394075"/>
          <p14:tracePt t="76046" x="4000500" y="3436938"/>
          <p14:tracePt t="76063" x="3994150" y="3451225"/>
          <p14:tracePt t="76080" x="3986213" y="3451225"/>
          <p14:tracePt t="76097" x="3986213" y="3457575"/>
          <p14:tracePt t="76116" x="3979863" y="3465513"/>
          <p14:tracePt t="76132" x="3971925" y="3479800"/>
          <p14:tracePt t="76146" x="3965575" y="3486150"/>
          <p14:tracePt t="76163" x="3943350" y="3514725"/>
          <p14:tracePt t="76179" x="3937000" y="3529013"/>
          <p14:tracePt t="76197" x="3937000" y="3536950"/>
          <p14:tracePt t="76280" x="3929063" y="3536950"/>
          <p14:tracePt t="76444" x="3929063" y="3522663"/>
          <p14:tracePt t="76452" x="3929063" y="3486150"/>
          <p14:tracePt t="76463" x="3929063" y="3457575"/>
          <p14:tracePt t="76482" x="3929063" y="3400425"/>
          <p14:tracePt t="76498" x="3922713" y="3328988"/>
          <p14:tracePt t="76516" x="3914775" y="3279775"/>
          <p14:tracePt t="76531" x="3914775" y="3271838"/>
          <p14:tracePt t="76547" x="3922713" y="3271838"/>
          <p14:tracePt t="76565" x="3922713" y="3265488"/>
          <p14:tracePt t="76656" x="3929063" y="3265488"/>
          <p14:tracePt t="76685" x="3937000" y="3257550"/>
          <p14:tracePt t="76702" x="3951288" y="3251200"/>
          <p14:tracePt t="76710" x="3965575" y="3251200"/>
          <p14:tracePt t="76718" x="3965575" y="3243263"/>
          <p14:tracePt t="76731" x="3971925" y="3236913"/>
          <p14:tracePt t="76748" x="3994150" y="3222625"/>
          <p14:tracePt t="76764" x="4043363" y="3208338"/>
          <p14:tracePt t="76783" x="4100513" y="3194050"/>
          <p14:tracePt t="76799" x="4143375" y="3186113"/>
          <p14:tracePt t="76815" x="4171950" y="3186113"/>
          <p14:tracePt t="76851" x="4179888" y="3194050"/>
          <p14:tracePt t="76866" x="4186238" y="3200400"/>
          <p14:tracePt t="76914" x="4186238" y="3214688"/>
          <p14:tracePt t="76922" x="4165600" y="3228975"/>
          <p14:tracePt t="76931" x="4151313" y="3243263"/>
          <p14:tracePt t="76949" x="4122738" y="3271838"/>
          <p14:tracePt t="76967" x="4086225" y="3300413"/>
          <p14:tracePt t="76983" x="4079875" y="3308350"/>
          <p14:tracePt t="77023" x="4071938" y="3308350"/>
          <p14:tracePt t="77038" x="4065588" y="3308350"/>
          <p14:tracePt t="77046" x="4057650" y="3314700"/>
          <p14:tracePt t="77061" x="4057650" y="3322638"/>
          <p14:tracePt t="77163" x="4051300" y="3322638"/>
          <p14:tracePt t="77617" x="4051300" y="3328988"/>
          <p14:tracePt t="77656" x="4051300" y="3336925"/>
          <p14:tracePt t="77688" x="4051300" y="3343275"/>
          <p14:tracePt t="77712" x="4051300" y="3351213"/>
          <p14:tracePt t="77720" x="4043363" y="3357563"/>
          <p14:tracePt t="77726" x="4043363" y="3365500"/>
          <p14:tracePt t="77736" x="4043363" y="3371850"/>
          <p14:tracePt t="77753" x="4037013" y="3394075"/>
          <p14:tracePt t="77769" x="4029075" y="3436938"/>
          <p14:tracePt t="77786" x="4022725" y="3471863"/>
          <p14:tracePt t="77803" x="4014788" y="3514725"/>
          <p14:tracePt t="77820" x="4014788" y="3529013"/>
          <p14:tracePt t="77838" x="4014788" y="3543300"/>
          <p14:tracePt t="77855" x="4014788" y="3571875"/>
          <p14:tracePt t="77870" x="4014788" y="3608388"/>
          <p14:tracePt t="77887" x="4000500" y="3629025"/>
          <p14:tracePt t="77904" x="3994150" y="3665538"/>
          <p14:tracePt t="77922" x="3994150" y="3714750"/>
          <p14:tracePt t="77938" x="3994150" y="3743325"/>
          <p14:tracePt t="77954" x="3986213" y="3836988"/>
          <p14:tracePt t="77971" x="3986213" y="3894138"/>
          <p14:tracePt t="77988" x="3986213" y="3914775"/>
          <p14:tracePt t="78004" x="3986213" y="3951288"/>
          <p14:tracePt t="78006" x="3986213" y="3971925"/>
          <p14:tracePt t="78021" x="3986213" y="4029075"/>
          <p14:tracePt t="78038" x="3986213" y="4094163"/>
          <p14:tracePt t="78055" x="3986213" y="4129088"/>
          <p14:tracePt t="78073" x="3986213" y="4157663"/>
          <p14:tracePt t="78089" x="3986213" y="4194175"/>
          <p14:tracePt t="78106" x="3986213" y="4243388"/>
          <p14:tracePt t="78122" x="3994150" y="4322763"/>
          <p14:tracePt t="78123" x="3994150" y="4351338"/>
          <p14:tracePt t="78138" x="3994150" y="4386263"/>
          <p14:tracePt t="78155" x="3994150" y="4457700"/>
          <p14:tracePt t="78172" x="3994150" y="4471988"/>
          <p14:tracePt t="78256" x="3994150" y="4451350"/>
          <p14:tracePt t="78264" x="3994150" y="4414838"/>
          <p14:tracePt t="78272" x="3994150" y="4379913"/>
          <p14:tracePt t="78289" x="3994150" y="4294188"/>
          <p14:tracePt t="78306" x="3994150" y="4129088"/>
          <p14:tracePt t="78323" x="4000500" y="3908425"/>
          <p14:tracePt t="78339" x="4014788" y="3700463"/>
          <p14:tracePt t="78356" x="4029075" y="3586163"/>
          <p14:tracePt t="78373" x="4022725" y="3508375"/>
          <p14:tracePt t="78390" x="4022725" y="3494088"/>
          <p14:tracePt t="78423" x="4022725" y="3486150"/>
          <p14:tracePt t="78440" x="4022725" y="3479800"/>
          <p14:tracePt t="78457" x="4022725" y="3451225"/>
          <p14:tracePt t="78474" x="4022725" y="3414713"/>
          <p14:tracePt t="78490" x="4022725" y="3371850"/>
          <p14:tracePt t="78491" x="4022725" y="3351213"/>
          <p14:tracePt t="78507" x="4022725" y="3322638"/>
          <p14:tracePt t="78524" x="4022725" y="3314700"/>
          <p14:tracePt t="78655" x="4022725" y="3322638"/>
          <p14:tracePt t="78661" x="4014788" y="3336925"/>
          <p14:tracePt t="78675" x="4014788" y="3343275"/>
          <p14:tracePt t="78692" x="4014788" y="3371850"/>
          <p14:tracePt t="78708" x="4014788" y="3386138"/>
          <p14:tracePt t="78709" x="4014788" y="3400425"/>
          <p14:tracePt t="78725" x="4014788" y="3414713"/>
          <p14:tracePt t="78741" x="4014788" y="3422650"/>
          <p14:tracePt t="78758" x="4014788" y="3436938"/>
          <p14:tracePt t="78775" x="4014788" y="3443288"/>
          <p14:tracePt t="78792" x="4014788" y="3465513"/>
          <p14:tracePt t="78808" x="4014788" y="3486150"/>
          <p14:tracePt t="78825" x="4014788" y="3494088"/>
          <p14:tracePt t="78842" x="4014788" y="3500438"/>
          <p14:tracePt t="78873" x="4014788" y="3508375"/>
          <p14:tracePt t="78913" x="4014788" y="3514725"/>
          <p14:tracePt t="78937" x="4014788" y="3522663"/>
          <p14:tracePt t="78952" x="4008438" y="3536950"/>
          <p14:tracePt t="78968" x="4000500" y="3543300"/>
          <p14:tracePt t="78991" x="4000500" y="3551238"/>
          <p14:tracePt t="79014" x="4000500" y="3557588"/>
          <p14:tracePt t="79021" x="4000500" y="3565525"/>
          <p14:tracePt t="79295" x="4000500" y="3571875"/>
          <p14:tracePt t="79326" x="4008438" y="3571875"/>
          <p14:tracePt t="79334" x="4014788" y="3571875"/>
          <p14:tracePt t="79344" x="4022725" y="3571875"/>
          <p14:tracePt t="79361" x="4029075" y="3571875"/>
          <p14:tracePt t="79378" x="4037013" y="3565525"/>
          <p14:tracePt t="79421" x="4043363" y="3565525"/>
          <p14:tracePt t="79444" x="4051300" y="3565525"/>
          <p14:tracePt t="79460" x="4057650" y="3565525"/>
          <p14:tracePt t="79468" x="4071938" y="3565525"/>
          <p14:tracePt t="79478" x="4079875" y="3565525"/>
          <p14:tracePt t="79495" x="4094163" y="3565525"/>
          <p14:tracePt t="79513" x="4108450" y="3565525"/>
          <p14:tracePt t="79529" x="4122738" y="3565525"/>
          <p14:tracePt t="79546" x="4129088" y="3565525"/>
          <p14:tracePt t="79615" x="4137025" y="3565525"/>
          <p14:tracePt t="79623" x="4143375" y="3557588"/>
          <p14:tracePt t="79631" x="4151313" y="3557588"/>
          <p14:tracePt t="79649" x="4157663" y="3557588"/>
          <p14:tracePt t="79663" x="4171950" y="3557588"/>
          <p14:tracePt t="79680" x="4179888" y="3557588"/>
          <p14:tracePt t="79756" x="4186238" y="3557588"/>
          <p14:tracePt t="79764" x="4194175" y="3557588"/>
          <p14:tracePt t="79772" x="4208463" y="3557588"/>
          <p14:tracePt t="79787" x="4214813" y="3557588"/>
          <p14:tracePt t="79796" x="4222750" y="3557588"/>
          <p14:tracePt t="79813" x="4229100" y="3557588"/>
          <p14:tracePt t="79830" x="4237038" y="3557588"/>
          <p14:tracePt t="79935" x="4243388" y="3557588"/>
          <p14:tracePt t="79944" x="4265613" y="3557588"/>
          <p14:tracePt t="79960" x="4271963" y="3565525"/>
          <p14:tracePt t="79968" x="4286250" y="3565525"/>
          <p14:tracePt t="79982" x="4300538" y="3571875"/>
          <p14:tracePt t="79998" x="4314825" y="3571875"/>
          <p14:tracePt t="80015" x="4322763" y="3571875"/>
          <p14:tracePt t="80031" x="4329113" y="3571875"/>
          <p14:tracePt t="80491" x="4329113" y="3579813"/>
          <p14:tracePt t="80515" x="4314825" y="3579813"/>
          <p14:tracePt t="80522" x="4308475" y="3579813"/>
          <p14:tracePt t="80534" x="4300538" y="3579813"/>
          <p14:tracePt t="80551" x="4279900" y="3579813"/>
          <p14:tracePt t="80569" x="4265613" y="3579813"/>
          <p14:tracePt t="80586" x="4251325" y="3579813"/>
          <p14:tracePt t="80610" x="4243388" y="3579813"/>
          <p14:tracePt t="80625" x="4229100" y="3571875"/>
          <p14:tracePt t="80635" x="4222750" y="3571875"/>
          <p14:tracePt t="80652" x="4208463" y="3571875"/>
          <p14:tracePt t="80669" x="4186238" y="3565525"/>
          <p14:tracePt t="80685" x="4157663" y="3565525"/>
          <p14:tracePt t="80702" x="4143375" y="3557588"/>
          <p14:tracePt t="80718" x="4108450" y="3557588"/>
          <p14:tracePt t="80735" x="4100513" y="3557588"/>
          <p14:tracePt t="80752" x="4094163" y="3557588"/>
          <p14:tracePt t="80768" x="4079875" y="3551238"/>
          <p14:tracePt t="80785" x="4071938" y="3551238"/>
          <p14:tracePt t="80803" x="4057650" y="3551238"/>
          <p14:tracePt t="80819" x="4037013" y="3551238"/>
          <p14:tracePt t="80835" x="4022725" y="3551238"/>
          <p14:tracePt t="80852" x="4014788" y="3543300"/>
          <p14:tracePt t="81213" x="4022725" y="3536950"/>
          <p14:tracePt t="81228" x="4022725" y="3529013"/>
          <p14:tracePt t="81234" x="4022725" y="3522663"/>
          <p14:tracePt t="81249" x="4022725" y="3514725"/>
          <p14:tracePt t="81256" x="4022725" y="3500438"/>
          <p14:tracePt t="81271" x="4029075" y="3486150"/>
          <p14:tracePt t="81288" x="4029075" y="3457575"/>
          <p14:tracePt t="81305" x="4037013" y="3451225"/>
          <p14:tracePt t="81322" x="4037013" y="3436938"/>
          <p14:tracePt t="81338" x="4037013" y="3429000"/>
          <p14:tracePt t="81355" x="4037013" y="3422650"/>
          <p14:tracePt t="81372" x="4043363" y="3408363"/>
          <p14:tracePt t="81389" x="4051300" y="3379788"/>
          <p14:tracePt t="81405" x="4057650" y="3365500"/>
          <p14:tracePt t="81422" x="4057650" y="3357563"/>
          <p14:tracePt t="82289" x="4057650" y="3351213"/>
          <p14:tracePt t="82327" x="4051300" y="3351213"/>
          <p14:tracePt t="82342" x="4043363" y="3351213"/>
          <p14:tracePt t="82358" x="4043363" y="3357563"/>
          <p14:tracePt t="82740" x="4043363" y="3365500"/>
          <p14:tracePt t="82764" x="4043363" y="3379788"/>
          <p14:tracePt t="82772" x="4043363" y="3386138"/>
          <p14:tracePt t="82781" x="4043363" y="3400425"/>
          <p14:tracePt t="82796" x="4043363" y="3429000"/>
          <p14:tracePt t="82813" x="4043363" y="3457575"/>
          <p14:tracePt t="82830" x="4043363" y="3494088"/>
          <p14:tracePt t="82847" x="4043363" y="3500438"/>
          <p14:tracePt t="82864" x="4043363" y="3508375"/>
          <p14:tracePt t="82990" x="4043363" y="3514725"/>
          <p14:tracePt t="82998" x="4037013" y="3522663"/>
          <p14:tracePt t="83005" x="4029075" y="3522663"/>
          <p14:tracePt t="83015" x="4022725" y="3529013"/>
          <p14:tracePt t="83030" x="4008438" y="3543300"/>
          <p14:tracePt t="83047" x="4000500" y="3543300"/>
          <p14:tracePt t="83138" x="4000500" y="3551238"/>
          <p14:tracePt t="83145" x="3994150" y="3551238"/>
          <p14:tracePt t="83162" x="3994150" y="3557588"/>
          <p14:tracePt t="83297" x="3994150" y="3565525"/>
          <p14:tracePt t="83302" x="3994150" y="3571875"/>
          <p14:tracePt t="83316" x="3994150" y="3579813"/>
          <p14:tracePt t="83430" x="3986213" y="3579813"/>
          <p14:tracePt t="83437" x="3979863" y="3579813"/>
          <p14:tracePt t="83449" x="3957638" y="3579813"/>
          <p14:tracePt t="83466" x="3914775" y="3579813"/>
          <p14:tracePt t="83483" x="3900488" y="3579813"/>
          <p14:tracePt t="83639" x="3908425" y="3579813"/>
          <p14:tracePt t="83647" x="3929063" y="3579813"/>
          <p14:tracePt t="83654" x="3951288" y="3579813"/>
          <p14:tracePt t="83669" x="4014788" y="3579813"/>
          <p14:tracePt t="83686" x="4086225" y="3579813"/>
          <p14:tracePt t="83702" x="4171950" y="3571875"/>
          <p14:tracePt t="83719" x="4229100" y="3571875"/>
          <p14:tracePt t="83736" x="4265613" y="3571875"/>
          <p14:tracePt t="83753" x="4300538" y="3571875"/>
          <p14:tracePt t="83769" x="4329113" y="3571875"/>
          <p14:tracePt t="83787" x="4343400" y="3571875"/>
          <p14:tracePt t="83896" x="4337050" y="3571875"/>
          <p14:tracePt t="83912" x="4329113" y="3571875"/>
          <p14:tracePt t="83920" x="4322763" y="3571875"/>
          <p14:tracePt t="83928" x="4308475" y="3571875"/>
          <p14:tracePt t="83936" x="4279900" y="3579813"/>
          <p14:tracePt t="83952" x="4200525" y="3579813"/>
          <p14:tracePt t="83969" x="4094163" y="3586163"/>
          <p14:tracePt t="83986" x="3951288" y="3600450"/>
          <p14:tracePt t="84002" x="3836988" y="3600450"/>
          <p14:tracePt t="84019" x="3800475" y="3600450"/>
          <p14:tracePt t="84036" x="3786188" y="3600450"/>
          <p14:tracePt t="84179" x="3794125" y="3600450"/>
          <p14:tracePt t="84186" x="3843338" y="3608388"/>
          <p14:tracePt t="84194" x="3914775" y="3608388"/>
          <p14:tracePt t="84203" x="4000500" y="3608388"/>
          <p14:tracePt t="84221" x="4086225" y="3614738"/>
          <p14:tracePt t="84239" x="4171950" y="3622675"/>
          <p14:tracePt t="84256" x="4208463" y="3622675"/>
          <p14:tracePt t="84273" x="4222750" y="3629025"/>
          <p14:tracePt t="84360" x="4208463" y="3629025"/>
          <p14:tracePt t="84368" x="4171950" y="3636963"/>
          <p14:tracePt t="84375" x="4151313" y="3636963"/>
          <p14:tracePt t="84388" x="4086225" y="3636963"/>
          <p14:tracePt t="84405" x="4051300" y="3636963"/>
          <p14:tracePt t="84423" x="4043363" y="3636963"/>
          <p14:tracePt t="84523" x="4051300" y="3636963"/>
          <p14:tracePt t="84531" x="4071938" y="3636963"/>
          <p14:tracePt t="84539" x="4094163" y="3636963"/>
          <p14:tracePt t="84556" x="4165600" y="3636963"/>
          <p14:tracePt t="84572" x="4237038" y="3651250"/>
          <p14:tracePt t="84575" x="4251325" y="3651250"/>
          <p14:tracePt t="84589" x="4271963" y="3651250"/>
          <p14:tracePt t="84772" x="4279900" y="3651250"/>
          <p14:tracePt t="84883" x="4294188" y="3651250"/>
          <p14:tracePt t="84887" x="4308475" y="3651250"/>
          <p14:tracePt t="84912" x="4322763" y="3643313"/>
          <p14:tracePt t="84920" x="4329113" y="3643313"/>
          <p14:tracePt t="84928" x="4337050" y="3643313"/>
          <p14:tracePt t="84940" x="4343400" y="3643313"/>
          <p14:tracePt t="84957" x="4351338" y="3636963"/>
          <p14:tracePt t="84974" x="4365625" y="3636963"/>
          <p14:tracePt t="84993" x="4371975" y="3636963"/>
          <p14:tracePt t="85008" x="4379913" y="3629025"/>
          <p14:tracePt t="85025" x="4386263" y="3629025"/>
          <p14:tracePt t="85041" x="4408488" y="3622675"/>
          <p14:tracePt t="85058" x="4451350" y="3622675"/>
          <p14:tracePt t="85075" x="4500563" y="3614738"/>
          <p14:tracePt t="85091" x="4514850" y="3614738"/>
          <p14:tracePt t="85110" x="4522788" y="3608388"/>
          <p14:tracePt t="85127" x="4529138" y="3608388"/>
          <p14:tracePt t="85163" x="4537075" y="3608388"/>
          <p14:tracePt t="85175" x="4543425" y="3608388"/>
          <p14:tracePt t="85193" x="4572000" y="3608388"/>
          <p14:tracePt t="85209" x="4579938" y="3608388"/>
          <p14:tracePt t="85244" x="4586288" y="3608388"/>
          <p14:tracePt t="1201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선택 정렬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313765"/>
            <a:ext cx="4601561" cy="2925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65" y="1421383"/>
            <a:ext cx="3157489" cy="2817707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785"/>
            <a:ext cx="8229600" cy="4525963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시간 복잡도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알고리즘이 </a:t>
            </a:r>
            <a:r>
              <a:rPr lang="ko-KR" altLang="en-US" dirty="0" smtClean="0"/>
              <a:t>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 </a:t>
            </a:r>
            <a:r>
              <a:rPr lang="ko-KR" altLang="en-US" dirty="0"/>
              <a:t>이동 </a:t>
            </a:r>
            <a:r>
              <a:rPr lang="ko-KR" altLang="en-US" dirty="0" smtClean="0"/>
              <a:t>횟수가 미리 결정됨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655" y="4959170"/>
            <a:ext cx="49720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23"/>
    </mc:Choice>
    <mc:Fallback xmlns="">
      <p:transition spd="slow" advTm="26932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134" x="5872163" y="5194300"/>
          <p14:tracePt t="2255" x="5857875" y="5180013"/>
          <p14:tracePt t="2263" x="5829300" y="5114925"/>
          <p14:tracePt t="2275" x="5772150" y="5065713"/>
          <p14:tracePt t="2293" x="5572125" y="4943475"/>
          <p14:tracePt t="2309" x="5465763" y="4843463"/>
          <p14:tracePt t="2326" x="5272088" y="4679950"/>
          <p14:tracePt t="2342" x="5086350" y="4494213"/>
          <p14:tracePt t="2360" x="4894263" y="4300538"/>
          <p14:tracePt t="2376" x="4794250" y="4165600"/>
          <p14:tracePt t="2393" x="4600575" y="3929063"/>
          <p14:tracePt t="2410" x="4400550" y="3714750"/>
          <p14:tracePt t="2426" x="4271963" y="3551238"/>
          <p14:tracePt t="2427" x="4243388" y="3500438"/>
          <p14:tracePt t="2443" x="4100513" y="3408363"/>
          <p14:tracePt t="2460" x="3979863" y="3343275"/>
          <p14:tracePt t="2477" x="3894138" y="3265488"/>
          <p14:tracePt t="2494" x="3757613" y="3208338"/>
          <p14:tracePt t="2510" x="3651250" y="3157538"/>
          <p14:tracePt t="2527" x="3571875" y="3114675"/>
          <p14:tracePt t="2543" x="3394075" y="3000375"/>
          <p14:tracePt t="2560" x="3328988" y="2957513"/>
          <p14:tracePt t="2577" x="3222625" y="2908300"/>
          <p14:tracePt t="2594" x="3100388" y="2843213"/>
          <p14:tracePt t="2611" x="2979738" y="2765425"/>
          <p14:tracePt t="2628" x="2865438" y="2686050"/>
          <p14:tracePt t="2644" x="2751138" y="2614613"/>
          <p14:tracePt t="2661" x="2665413" y="2565400"/>
          <p14:tracePt t="2678" x="2622550" y="2543175"/>
          <p14:tracePt t="2695" x="2579688" y="2522538"/>
          <p14:tracePt t="2712" x="2551113" y="2500313"/>
          <p14:tracePt t="2728" x="2514600" y="2465388"/>
          <p14:tracePt t="2745" x="2436813" y="2408238"/>
          <p14:tracePt t="2762" x="2393950" y="2357438"/>
          <p14:tracePt t="2763" x="2371725" y="2336800"/>
          <p14:tracePt t="2779" x="2343150" y="2300288"/>
          <p14:tracePt t="2796" x="2314575" y="2279650"/>
          <p14:tracePt t="2811" x="2286000" y="2271713"/>
          <p14:tracePt t="2829" x="2243138" y="2243138"/>
          <p14:tracePt t="2846" x="2214563" y="2222500"/>
          <p14:tracePt t="2863" x="2185988" y="2208213"/>
          <p14:tracePt t="2880" x="2143125" y="2171700"/>
          <p14:tracePt t="2896" x="2122488" y="2157413"/>
          <p14:tracePt t="2912" x="2079625" y="2100263"/>
          <p14:tracePt t="2929" x="2028825" y="2043113"/>
          <p14:tracePt t="2946" x="1979613" y="1985963"/>
          <p14:tracePt t="2963" x="1893888" y="1936750"/>
          <p14:tracePt t="2980" x="1814513" y="1914525"/>
          <p14:tracePt t="2997" x="1665288" y="1857375"/>
          <p14:tracePt t="3013" x="1585913" y="1828800"/>
          <p14:tracePt t="3030" x="1493838" y="1814513"/>
          <p14:tracePt t="3047" x="1414463" y="1814513"/>
          <p14:tracePt t="3063" x="1357313" y="1800225"/>
          <p14:tracePt t="3080" x="1308100" y="1793875"/>
          <p14:tracePt t="3083" x="1285875" y="1785938"/>
          <p14:tracePt t="3097" x="1279525" y="1785938"/>
          <p14:tracePt t="3113" x="1257300" y="1785938"/>
          <p14:tracePt t="3131" x="1250950" y="1785938"/>
          <p14:tracePt t="3147" x="1236663" y="1779588"/>
          <p14:tracePt t="3164" x="1228725" y="1779588"/>
          <p14:tracePt t="3181" x="1222375" y="1779588"/>
          <p14:tracePt t="3197" x="1208088" y="1779588"/>
          <p14:tracePt t="3214" x="1157288" y="1771650"/>
          <p14:tracePt t="3231" x="1079500" y="1771650"/>
          <p14:tracePt t="3248" x="1050925" y="1771650"/>
          <p14:tracePt t="3264" x="1014413" y="1771650"/>
          <p14:tracePt t="3281" x="993775" y="1771650"/>
          <p14:tracePt t="3298" x="979488" y="1771650"/>
          <p14:tracePt t="3331" x="971550" y="1771650"/>
          <p14:tracePt t="3412" x="957263" y="1771650"/>
          <p14:tracePt t="3428" x="950913" y="1771650"/>
          <p14:tracePt t="3436" x="936625" y="1771650"/>
          <p14:tracePt t="3448" x="928688" y="1771650"/>
          <p14:tracePt t="3465" x="914400" y="1771650"/>
          <p14:tracePt t="3521" x="908050" y="1771650"/>
          <p14:tracePt t="3545" x="900113" y="1771650"/>
          <p14:tracePt t="3551" x="893763" y="1765300"/>
          <p14:tracePt t="3566" x="885825" y="1765300"/>
          <p14:tracePt t="3586" x="871538" y="1765300"/>
          <p14:tracePt t="3600" x="865188" y="1765300"/>
          <p14:tracePt t="3616" x="857250" y="1765300"/>
          <p14:tracePt t="3633" x="850900" y="1765300"/>
          <p14:tracePt t="3650" x="842963" y="1771650"/>
          <p14:tracePt t="3666" x="828675" y="1779588"/>
          <p14:tracePt t="3684" x="814388" y="1785938"/>
          <p14:tracePt t="3701" x="800100" y="1785938"/>
          <p14:tracePt t="3716" x="785813" y="1785938"/>
          <p14:tracePt t="3734" x="779463" y="1785938"/>
          <p14:tracePt t="3750" x="771525" y="1785938"/>
          <p14:tracePt t="3767" x="765175" y="1785938"/>
          <p14:tracePt t="3784" x="757238" y="1793875"/>
          <p14:tracePt t="3801" x="750888" y="1793875"/>
          <p14:tracePt t="3817" x="750888" y="1800225"/>
          <p14:tracePt t="3834" x="736600" y="1808163"/>
          <p14:tracePt t="3850" x="722313" y="1808163"/>
          <p14:tracePt t="3868" x="708025" y="1808163"/>
          <p14:tracePt t="3884" x="700088" y="1808163"/>
          <p14:tracePt t="4255" x="685800" y="1808163"/>
          <p14:tracePt t="4263" x="679450" y="1808163"/>
          <p14:tracePt t="4272" x="671513" y="1808163"/>
          <p14:tracePt t="4286" x="657225" y="1793875"/>
          <p14:tracePt t="4303" x="650875" y="1793875"/>
          <p14:tracePt t="4336" x="628650" y="1793875"/>
          <p14:tracePt t="4353" x="614363" y="1779588"/>
          <p14:tracePt t="4370" x="600075" y="1779588"/>
          <p14:tracePt t="4387" x="585788" y="1779588"/>
          <p14:tracePt t="4428" x="579438" y="1779588"/>
          <p14:tracePt t="4436" x="571500" y="1779588"/>
          <p14:tracePt t="4450" x="565150" y="1779588"/>
          <p14:tracePt t="4458" x="557213" y="1779588"/>
          <p14:tracePt t="4474" x="550863" y="1779588"/>
          <p14:tracePt t="4601" x="557213" y="1779588"/>
          <p14:tracePt t="4607" x="593725" y="1779588"/>
          <p14:tracePt t="4621" x="685800" y="1793875"/>
          <p14:tracePt t="4638" x="808038" y="1800225"/>
          <p14:tracePt t="4655" x="928688" y="1814513"/>
          <p14:tracePt t="4671" x="1071563" y="1836738"/>
          <p14:tracePt t="4688" x="1171575" y="1865313"/>
          <p14:tracePt t="4705" x="1250950" y="1871663"/>
          <p14:tracePt t="4722" x="1293813" y="1871663"/>
          <p14:tracePt t="4724" x="1308100" y="1871663"/>
          <p14:tracePt t="4739" x="1371600" y="1871663"/>
          <p14:tracePt t="4755" x="1436688" y="1879600"/>
          <p14:tracePt t="4772" x="1493838" y="1879600"/>
          <p14:tracePt t="4789" x="1550988" y="1879600"/>
          <p14:tracePt t="4806" x="1636713" y="1879600"/>
          <p14:tracePt t="4822" x="1728788" y="1871663"/>
          <p14:tracePt t="4841" x="1865313" y="1871663"/>
          <p14:tracePt t="4857" x="2000250" y="1857375"/>
          <p14:tracePt t="4873" x="2100263" y="1851025"/>
          <p14:tracePt t="4889" x="2214563" y="1836738"/>
          <p14:tracePt t="4906" x="2328863" y="1836738"/>
          <p14:tracePt t="4923" x="2422525" y="1836738"/>
          <p14:tracePt t="4940" x="2479675" y="1836738"/>
          <p14:tracePt t="4957" x="2571750" y="1828800"/>
          <p14:tracePt t="4974" x="2628900" y="1828800"/>
          <p14:tracePt t="4990" x="2657475" y="1828800"/>
          <p14:tracePt t="5007" x="2693988" y="1836738"/>
          <p14:tracePt t="5023" x="2728913" y="1836738"/>
          <p14:tracePt t="5040" x="2757488" y="1836738"/>
          <p14:tracePt t="5056" x="2800350" y="1836738"/>
          <p14:tracePt t="5073" x="2828925" y="1836738"/>
          <p14:tracePt t="5090" x="2879725" y="1836738"/>
          <p14:tracePt t="5107" x="2965450" y="1822450"/>
          <p14:tracePt t="5124" x="3079750" y="1822450"/>
          <p14:tracePt t="5140" x="3165475" y="1808163"/>
          <p14:tracePt t="5157" x="3228975" y="1808163"/>
          <p14:tracePt t="5174" x="3257550" y="1800225"/>
          <p14:tracePt t="5191" x="3279775" y="1793875"/>
          <p14:tracePt t="5208" x="3294063" y="1793875"/>
          <p14:tracePt t="5286" x="3300413" y="1793875"/>
          <p14:tracePt t="5333" x="3308350" y="1793875"/>
          <p14:tracePt t="5342" x="3314700" y="1793875"/>
          <p14:tracePt t="5349" x="3322638" y="1793875"/>
          <p14:tracePt t="5645" x="3314700" y="1793875"/>
          <p14:tracePt t="5654" x="3300413" y="1793875"/>
          <p14:tracePt t="5662" x="3286125" y="1793875"/>
          <p14:tracePt t="5677" x="3243263" y="1785938"/>
          <p14:tracePt t="5694" x="3136900" y="1785938"/>
          <p14:tracePt t="5710" x="2951163" y="1814513"/>
          <p14:tracePt t="5727" x="2728913" y="1800225"/>
          <p14:tracePt t="5744" x="2522538" y="1779588"/>
          <p14:tracePt t="5761" x="2271713" y="1757363"/>
          <p14:tracePt t="5777" x="1985963" y="1757363"/>
          <p14:tracePt t="5794" x="1708150" y="1757363"/>
          <p14:tracePt t="5811" x="1550988" y="1757363"/>
          <p14:tracePt t="5827" x="1414463" y="1757363"/>
          <p14:tracePt t="5844" x="1314450" y="1757363"/>
          <p14:tracePt t="5861" x="1257300" y="1757363"/>
          <p14:tracePt t="5878" x="1200150" y="1757363"/>
          <p14:tracePt t="5895" x="1079500" y="1751013"/>
          <p14:tracePt t="5911" x="1036638" y="1751013"/>
          <p14:tracePt t="5928" x="1000125" y="1751013"/>
          <p14:tracePt t="5944" x="965200" y="1751013"/>
          <p14:tracePt t="5961" x="936625" y="1751013"/>
          <p14:tracePt t="5979" x="900113" y="1751013"/>
          <p14:tracePt t="5995" x="865188" y="1751013"/>
          <p14:tracePt t="6011" x="822325" y="1751013"/>
          <p14:tracePt t="6028" x="779463" y="1751013"/>
          <p14:tracePt t="6046" x="757238" y="1751013"/>
          <p14:tracePt t="6063" x="750888" y="1751013"/>
          <p14:tracePt t="6079" x="742950" y="1751013"/>
          <p14:tracePt t="6095" x="708025" y="1751013"/>
          <p14:tracePt t="6113" x="679450" y="1751013"/>
          <p14:tracePt t="6129" x="636588" y="1751013"/>
          <p14:tracePt t="6145" x="593725" y="1751013"/>
          <p14:tracePt t="6162" x="565150" y="1757363"/>
          <p14:tracePt t="6180" x="550863" y="1765300"/>
          <p14:tracePt t="6196" x="536575" y="1765300"/>
          <p14:tracePt t="6229" x="528638" y="1765300"/>
          <p14:tracePt t="6246" x="522288" y="1771650"/>
          <p14:tracePt t="6263" x="508000" y="1771650"/>
          <p14:tracePt t="6326" x="500063" y="1771650"/>
          <p14:tracePt t="6333" x="471488" y="1771650"/>
          <p14:tracePt t="6341" x="436563" y="1771650"/>
          <p14:tracePt t="6350" x="422275" y="1771650"/>
          <p14:tracePt t="6364" x="385763" y="1771650"/>
          <p14:tracePt t="6381" x="365125" y="1771650"/>
          <p14:tracePt t="6613" x="371475" y="1771650"/>
          <p14:tracePt t="6638" x="379413" y="1771650"/>
          <p14:tracePt t="6661" x="379413" y="1779588"/>
          <p14:tracePt t="6669" x="385763" y="1779588"/>
          <p14:tracePt t="6685" x="400050" y="1779588"/>
          <p14:tracePt t="6695" x="407988" y="1779588"/>
          <p14:tracePt t="6708" x="422275" y="1779588"/>
          <p14:tracePt t="6724" x="428625" y="1779588"/>
          <p14:tracePt t="6732" x="442913" y="1779588"/>
          <p14:tracePt t="6749" x="457200" y="1779588"/>
          <p14:tracePt t="6782" x="465138" y="1779588"/>
          <p14:tracePt t="6889" x="479425" y="1779588"/>
          <p14:tracePt t="6914" x="485775" y="1779588"/>
          <p14:tracePt t="6922" x="485775" y="1785938"/>
          <p14:tracePt t="6934" x="508000" y="1785938"/>
          <p14:tracePt t="6950" x="522288" y="1785938"/>
          <p14:tracePt t="6967" x="536575" y="1793875"/>
          <p14:tracePt t="6983" x="550863" y="1793875"/>
          <p14:tracePt t="7000" x="557213" y="1793875"/>
          <p14:tracePt t="7017" x="571500" y="1793875"/>
          <p14:tracePt t="7052" x="585788" y="1793875"/>
          <p14:tracePt t="7085" x="600075" y="1793875"/>
          <p14:tracePt t="7101" x="614363" y="1793875"/>
          <p14:tracePt t="7135" x="622300" y="1800225"/>
          <p14:tracePt t="7152" x="628650" y="1800225"/>
          <p14:tracePt t="7169" x="636588" y="1800225"/>
          <p14:tracePt t="7185" x="650875" y="1800225"/>
          <p14:tracePt t="7202" x="657225" y="1800225"/>
          <p14:tracePt t="7218" x="671513" y="1808163"/>
          <p14:tracePt t="7235" x="685800" y="1808163"/>
          <p14:tracePt t="7251" x="693738" y="1808163"/>
          <p14:tracePt t="7326" x="700088" y="1808163"/>
          <p14:tracePt t="7350" x="708025" y="1808163"/>
          <p14:tracePt t="7372" x="714375" y="1808163"/>
          <p14:tracePt t="7380" x="722313" y="1808163"/>
          <p14:tracePt t="7389" x="736600" y="1808163"/>
          <p14:tracePt t="7402" x="742950" y="1808163"/>
          <p14:tracePt t="7420" x="785813" y="1808163"/>
          <p14:tracePt t="7436" x="808038" y="1814513"/>
          <p14:tracePt t="7453" x="828675" y="1822450"/>
          <p14:tracePt t="7469" x="836613" y="1822450"/>
          <p14:tracePt t="7488" x="850900" y="1822450"/>
          <p14:tracePt t="7503" x="871538" y="1822450"/>
          <p14:tracePt t="7520" x="900113" y="1822450"/>
          <p14:tracePt t="7537" x="922338" y="1822450"/>
          <p14:tracePt t="7553" x="942975" y="1822450"/>
          <p14:tracePt t="7586" x="950913" y="1822450"/>
          <p14:tracePt t="7603" x="957263" y="1822450"/>
          <p14:tracePt t="7621" x="979488" y="1822450"/>
          <p14:tracePt t="7638" x="993775" y="1822450"/>
          <p14:tracePt t="7655" x="1008063" y="1822450"/>
          <p14:tracePt t="7673" x="1022350" y="1822450"/>
          <p14:tracePt t="7704" x="1028700" y="1822450"/>
          <p14:tracePt t="7721" x="1042988" y="1822450"/>
          <p14:tracePt t="7739" x="1065213" y="1822450"/>
          <p14:tracePt t="7756" x="1071563" y="1822450"/>
          <p14:tracePt t="7772" x="1085850" y="1822450"/>
          <p14:tracePt t="7788" x="1093788" y="1822450"/>
          <p14:tracePt t="7805" x="1108075" y="1822450"/>
          <p14:tracePt t="7821" x="1114425" y="1822450"/>
          <p14:tracePt t="7838" x="1122363" y="1822450"/>
          <p14:tracePt t="7855" x="1136650" y="1822450"/>
          <p14:tracePt t="7871" x="1143000" y="1822450"/>
          <p14:tracePt t="7904" x="1150938" y="1822450"/>
          <p14:tracePt t="7922" x="1157288" y="1822450"/>
          <p14:tracePt t="7938" x="1185863" y="1822450"/>
          <p14:tracePt t="7955" x="1200150" y="1822450"/>
          <p14:tracePt t="7972" x="1208088" y="1822450"/>
          <p14:tracePt t="7989" x="1214438" y="1822450"/>
          <p14:tracePt t="8008" x="1222375" y="1822450"/>
          <p14:tracePt t="8024" x="1228725" y="1822450"/>
          <p14:tracePt t="8040" x="1243013" y="1822450"/>
          <p14:tracePt t="8057" x="1250950" y="1822450"/>
          <p14:tracePt t="8074" x="1257300" y="1822450"/>
          <p14:tracePt t="8091" x="1279525" y="1822450"/>
          <p14:tracePt t="8107" x="1285875" y="1822450"/>
          <p14:tracePt t="8123" x="1293813" y="1822450"/>
          <p14:tracePt t="8139" x="1300163" y="1822450"/>
          <p14:tracePt t="8156" x="1322388" y="1822450"/>
          <p14:tracePt t="8173" x="1343025" y="1822450"/>
          <p14:tracePt t="8191" x="1365250" y="1822450"/>
          <p14:tracePt t="8208" x="1385888" y="1822450"/>
          <p14:tracePt t="8223" x="1400175" y="1822450"/>
          <p14:tracePt t="8240" x="1422400" y="1828800"/>
          <p14:tracePt t="8258" x="1436688" y="1828800"/>
          <p14:tracePt t="8274" x="1450975" y="1828800"/>
          <p14:tracePt t="8290" x="1465263" y="1828800"/>
          <p14:tracePt t="8310" x="1479550" y="1828800"/>
          <p14:tracePt t="8325" x="1493838" y="1828800"/>
          <p14:tracePt t="8341" x="1500188" y="1828800"/>
          <p14:tracePt t="8357" x="1514475" y="1836738"/>
          <p14:tracePt t="8374" x="1522413" y="1836738"/>
          <p14:tracePt t="8408" x="1536700" y="1836738"/>
          <p14:tracePt t="8425" x="1550988" y="1843088"/>
          <p14:tracePt t="8441" x="1565275" y="1843088"/>
          <p14:tracePt t="8474" x="1579563" y="1843088"/>
          <p14:tracePt t="8491" x="1593850" y="1843088"/>
          <p14:tracePt t="8510" x="1608138" y="1843088"/>
          <p14:tracePt t="8527" x="1628775" y="1843088"/>
          <p14:tracePt t="8543" x="1643063" y="1843088"/>
          <p14:tracePt t="8560" x="1657350" y="1843088"/>
          <p14:tracePt t="8577" x="1665288" y="1843088"/>
          <p14:tracePt t="8593" x="1679575" y="1843088"/>
          <p14:tracePt t="8610" x="1700213" y="1843088"/>
          <p14:tracePt t="8615" x="1708150" y="1843088"/>
          <p14:tracePt t="8627" x="1722438" y="1843088"/>
          <p14:tracePt t="8642" x="1743075" y="1843088"/>
          <p14:tracePt t="8659" x="1757363" y="1843088"/>
          <p14:tracePt t="8676" x="1793875" y="1836738"/>
          <p14:tracePt t="8693" x="1828800" y="1836738"/>
          <p14:tracePt t="8709" x="1851025" y="1836738"/>
          <p14:tracePt t="8726" x="1879600" y="1822450"/>
          <p14:tracePt t="8743" x="1908175" y="1822450"/>
          <p14:tracePt t="8759" x="1928813" y="1822450"/>
          <p14:tracePt t="8777" x="1943100" y="1814513"/>
          <p14:tracePt t="8795" x="1957388" y="1814513"/>
          <p14:tracePt t="8812" x="1971675" y="1814513"/>
          <p14:tracePt t="8827" x="1979613" y="1814513"/>
          <p14:tracePt t="8844" x="2000250" y="1814513"/>
          <p14:tracePt t="8860" x="2022475" y="1814513"/>
          <p14:tracePt t="8877" x="2028825" y="1814513"/>
          <p14:tracePt t="8895" x="2051050" y="1814513"/>
          <p14:tracePt t="8911" x="2057400" y="1814513"/>
          <p14:tracePt t="8929" x="2071688" y="1814513"/>
          <p14:tracePt t="8944" x="2079625" y="1808163"/>
          <p14:tracePt t="8961" x="2093913" y="1808163"/>
          <p14:tracePt t="8977" x="2114550" y="1808163"/>
          <p14:tracePt t="8994" x="2122488" y="1808163"/>
          <p14:tracePt t="9011" x="2157413" y="1800225"/>
          <p14:tracePt t="9027" x="2171700" y="1793875"/>
          <p14:tracePt t="9044" x="2185988" y="1793875"/>
          <p14:tracePt t="9061" x="2208213" y="1785938"/>
          <p14:tracePt t="9079" x="2214563" y="1785938"/>
          <p14:tracePt t="9095" x="2236788" y="1779588"/>
          <p14:tracePt t="9111" x="2251075" y="1779588"/>
          <p14:tracePt t="9128" x="2279650" y="1779588"/>
          <p14:tracePt t="9145" x="2314575" y="1771650"/>
          <p14:tracePt t="9161" x="2351088" y="1765300"/>
          <p14:tracePt t="9180" x="2379663" y="1765300"/>
          <p14:tracePt t="9196" x="2428875" y="1765300"/>
          <p14:tracePt t="9213" x="2465388" y="1765300"/>
          <p14:tracePt t="9230" x="2479675" y="1771650"/>
          <p14:tracePt t="9246" x="2500313" y="1771650"/>
          <p14:tracePt t="9262" x="2528888" y="1771650"/>
          <p14:tracePt t="9279" x="2543175" y="1771650"/>
          <p14:tracePt t="9295" x="2551113" y="1771650"/>
          <p14:tracePt t="9312" x="2579688" y="1771650"/>
          <p14:tracePt t="9329" x="2600325" y="1779588"/>
          <p14:tracePt t="9346" x="2622550" y="1779588"/>
          <p14:tracePt t="9363" x="2651125" y="1779588"/>
          <p14:tracePt t="9379" x="2693988" y="1779588"/>
          <p14:tracePt t="9396" x="2722563" y="1779588"/>
          <p14:tracePt t="9413" x="2743200" y="1779588"/>
          <p14:tracePt t="9429" x="2751138" y="1779588"/>
          <p14:tracePt t="9448" x="2757488" y="1779588"/>
          <p14:tracePt t="9463" x="2779713" y="1779588"/>
          <p14:tracePt t="9480" x="2794000" y="1779588"/>
          <p14:tracePt t="9498" x="2814638" y="1779588"/>
          <p14:tracePt t="9515" x="2836863" y="1779588"/>
          <p14:tracePt t="9532" x="2871788" y="1779588"/>
          <p14:tracePt t="9548" x="2894013" y="1779588"/>
          <p14:tracePt t="9565" x="2922588" y="1779588"/>
          <p14:tracePt t="9582" x="2943225" y="1779588"/>
          <p14:tracePt t="9597" x="2971800" y="1779588"/>
          <p14:tracePt t="9614" x="2994025" y="1779588"/>
          <p14:tracePt t="9630" x="3028950" y="1779588"/>
          <p14:tracePt t="9647" x="3057525" y="1771650"/>
          <p14:tracePt t="9666" x="3086100" y="1757363"/>
          <p14:tracePt t="9681" x="3128963" y="1757363"/>
          <p14:tracePt t="9697" x="3157538" y="1757363"/>
          <p14:tracePt t="9715" x="3194050" y="1757363"/>
          <p14:tracePt t="9731" x="3228975" y="1751013"/>
          <p14:tracePt t="9748" x="3251200" y="1751013"/>
          <p14:tracePt t="9764" x="3257550" y="1751013"/>
          <p14:tracePt t="9781" x="3279775" y="1751013"/>
          <p14:tracePt t="9799" x="3294063" y="1751013"/>
          <p14:tracePt t="9817" x="3322638" y="1751013"/>
          <p14:tracePt t="9833" x="3336925" y="1751013"/>
          <p14:tracePt t="9850" x="3365500" y="1751013"/>
          <p14:tracePt t="9867" x="3386138" y="1751013"/>
          <p14:tracePt t="9883" x="3400425" y="1751013"/>
          <p14:tracePt t="9999" x="3394075" y="1743075"/>
          <p14:tracePt t="10004" x="3386138" y="1743075"/>
          <p14:tracePt t="10017" x="3379788" y="1743075"/>
          <p14:tracePt t="10036" x="3300413" y="1743075"/>
          <p14:tracePt t="10052" x="3208338" y="1743075"/>
          <p14:tracePt t="10068" x="3079750" y="1743075"/>
          <p14:tracePt t="10084" x="2928938" y="1743075"/>
          <p14:tracePt t="10100" x="2822575" y="1743075"/>
          <p14:tracePt t="10116" x="2765425" y="1743075"/>
          <p14:tracePt t="10133" x="2714625" y="1736725"/>
          <p14:tracePt t="10150" x="2671763" y="1728788"/>
          <p14:tracePt t="10168" x="2628900" y="1722438"/>
          <p14:tracePt t="10185" x="2593975" y="1722438"/>
          <p14:tracePt t="10202" x="2565400" y="1722438"/>
          <p14:tracePt t="10218" x="2551113" y="1722438"/>
          <p14:tracePt t="10235" x="2543175" y="1722438"/>
          <p14:tracePt t="10252" x="2514600" y="1714500"/>
          <p14:tracePt t="10267" x="2508250" y="1714500"/>
          <p14:tracePt t="10284" x="2493963" y="1714500"/>
          <p14:tracePt t="10285" x="2486025" y="1714500"/>
          <p14:tracePt t="10301" x="2471738" y="1714500"/>
          <p14:tracePt t="10318" x="2465388" y="1714500"/>
          <p14:tracePt t="10351" x="2443163" y="1714500"/>
          <p14:tracePt t="10368" x="2408238" y="1714500"/>
          <p14:tracePt t="10384" x="2379663" y="1714500"/>
          <p14:tracePt t="10402" x="2357438" y="1714500"/>
          <p14:tracePt t="10419" x="2336800" y="1714500"/>
          <p14:tracePt t="10538" x="2328863" y="1714500"/>
          <p14:tracePt t="10592" x="2322513" y="1714500"/>
          <p14:tracePt t="10621" x="2314575" y="1714500"/>
          <p14:tracePt t="10678" x="2308225" y="1714500"/>
          <p14:tracePt t="10694" x="2300288" y="1714500"/>
          <p14:tracePt t="10725" x="2293938" y="1722438"/>
          <p14:tracePt t="10739" x="2279650" y="1722438"/>
          <p14:tracePt t="10748" x="2265363" y="1728788"/>
          <p14:tracePt t="10758" x="2265363" y="1736725"/>
          <p14:tracePt t="10771" x="2251075" y="1736725"/>
          <p14:tracePt t="10788" x="2228850" y="1736725"/>
          <p14:tracePt t="10805" x="2222500" y="1736725"/>
          <p14:tracePt t="10822" x="2214563" y="1736725"/>
          <p14:tracePt t="10905" x="2208213" y="1736725"/>
          <p14:tracePt t="10919" x="2200275" y="1736725"/>
          <p14:tracePt t="10927" x="2193925" y="1736725"/>
          <p14:tracePt t="11012" x="2193925" y="1728788"/>
          <p14:tracePt t="11028" x="2193925" y="1722438"/>
          <p14:tracePt t="11044" x="2185988" y="1714500"/>
          <p14:tracePt t="11061" x="2185988" y="1708150"/>
          <p14:tracePt t="11077" x="2185988" y="1693863"/>
          <p14:tracePt t="11082" x="2185988" y="1679575"/>
          <p14:tracePt t="11090" x="2185988" y="1671638"/>
          <p14:tracePt t="11105" x="2185988" y="1657350"/>
          <p14:tracePt t="11121" x="2185988" y="1643063"/>
          <p14:tracePt t="11138" x="2185988" y="1622425"/>
          <p14:tracePt t="11155" x="2185988" y="1614488"/>
          <p14:tracePt t="11172" x="2185988" y="1608138"/>
          <p14:tracePt t="11188" x="2185988" y="1600200"/>
          <p14:tracePt t="11207" x="2185988" y="1585913"/>
          <p14:tracePt t="11224" x="2185988" y="1571625"/>
          <p14:tracePt t="11241" x="2193925" y="1571625"/>
          <p14:tracePt t="11257" x="2193925" y="1557338"/>
          <p14:tracePt t="11274" x="2193925" y="1550988"/>
          <p14:tracePt t="11291" x="2200275" y="1543050"/>
          <p14:tracePt t="11308" x="2214563" y="1543050"/>
          <p14:tracePt t="11323" x="2214563" y="1536700"/>
          <p14:tracePt t="11339" x="2222500" y="1522413"/>
          <p14:tracePt t="11356" x="2228850" y="1522413"/>
          <p14:tracePt t="11373" x="2243138" y="1522413"/>
          <p14:tracePt t="11390" x="2251075" y="1522413"/>
          <p14:tracePt t="11407" x="2265363" y="1522413"/>
          <p14:tracePt t="11423" x="2286000" y="1522413"/>
          <p14:tracePt t="11456" x="2308225" y="1522413"/>
          <p14:tracePt t="11474" x="2314575" y="1514475"/>
          <p14:tracePt t="11552" x="2322513" y="1514475"/>
          <p14:tracePt t="11590" x="2328863" y="1522413"/>
          <p14:tracePt t="11606" x="2328863" y="1528763"/>
          <p14:tracePt t="11668" x="2328863" y="1536700"/>
          <p14:tracePt t="11677" x="2328863" y="1543050"/>
          <p14:tracePt t="11684" x="2328863" y="1550988"/>
          <p14:tracePt t="11695" x="2328863" y="1557338"/>
          <p14:tracePt t="11709" x="2328863" y="1585913"/>
          <p14:tracePt t="11726" x="2336800" y="1608138"/>
          <p14:tracePt t="11743" x="2336800" y="1622425"/>
          <p14:tracePt t="11760" x="2336800" y="1636713"/>
          <p14:tracePt t="11777" x="2336800" y="1643063"/>
          <p14:tracePt t="11793" x="2336800" y="1651000"/>
          <p14:tracePt t="11810" x="2336800" y="1657350"/>
          <p14:tracePt t="11827" x="2336800" y="1665288"/>
          <p14:tracePt t="11843" x="2336800" y="1671638"/>
          <p14:tracePt t="11861" x="2328863" y="1679575"/>
          <p14:tracePt t="11878" x="2328863" y="1685925"/>
          <p14:tracePt t="11895" x="2314575" y="1685925"/>
          <p14:tracePt t="11911" x="2314575" y="1693863"/>
          <p14:tracePt t="11928" x="2308225" y="1693863"/>
          <p14:tracePt t="11960" x="2293938" y="1700213"/>
          <p14:tracePt t="11976" x="2271713" y="1708150"/>
          <p14:tracePt t="11993" x="2265363" y="1714500"/>
          <p14:tracePt t="12009" x="2222500" y="1714500"/>
          <p14:tracePt t="12028" x="2200275" y="1714500"/>
          <p14:tracePt t="12045" x="2193925" y="1714500"/>
          <p14:tracePt t="12078" x="2179638" y="1714500"/>
          <p14:tracePt t="12094" x="2171700" y="1714500"/>
          <p14:tracePt t="12110" x="2151063" y="1714500"/>
          <p14:tracePt t="12127" x="2122488" y="1714500"/>
          <p14:tracePt t="12131" x="2108200" y="1714500"/>
          <p14:tracePt t="12143" x="2093913" y="1708150"/>
          <p14:tracePt t="12161" x="2065338" y="1700213"/>
          <p14:tracePt t="12225" x="2065338" y="1693863"/>
          <p14:tracePt t="12233" x="2065338" y="1685925"/>
          <p14:tracePt t="12245" x="2065338" y="1671638"/>
          <p14:tracePt t="12262" x="2071688" y="1628775"/>
          <p14:tracePt t="12279" x="2071688" y="1608138"/>
          <p14:tracePt t="12297" x="2071688" y="1593850"/>
          <p14:tracePt t="12313" x="2085975" y="1565275"/>
          <p14:tracePt t="12329" x="2085975" y="1550988"/>
          <p14:tracePt t="12344" x="2100263" y="1536700"/>
          <p14:tracePt t="12362" x="2108200" y="1528763"/>
          <p14:tracePt t="12379" x="2122488" y="1514475"/>
          <p14:tracePt t="12395" x="2128838" y="1508125"/>
          <p14:tracePt t="12411" x="2143125" y="1500188"/>
          <p14:tracePt t="12429" x="2157413" y="1493838"/>
          <p14:tracePt t="12445" x="2185988" y="1493838"/>
          <p14:tracePt t="12462" x="2193925" y="1493838"/>
          <p14:tracePt t="12479" x="2208213" y="1493838"/>
          <p14:tracePt t="12512" x="2214563" y="1493838"/>
          <p14:tracePt t="12536" x="2222500" y="1493838"/>
          <p14:tracePt t="12552" x="2228850" y="1493838"/>
          <p14:tracePt t="12564" x="2236788" y="1493838"/>
          <p14:tracePt t="12583" x="2257425" y="1493838"/>
          <p14:tracePt t="12598" x="2271713" y="1493838"/>
          <p14:tracePt t="12614" x="2279650" y="1493838"/>
          <p14:tracePt t="12631" x="2293938" y="1508125"/>
          <p14:tracePt t="12637" x="2308225" y="1508125"/>
          <p14:tracePt t="12663" x="2314575" y="1514475"/>
          <p14:tracePt t="12684" x="2314575" y="1522413"/>
          <p14:tracePt t="12700" x="2322513" y="1536700"/>
          <p14:tracePt t="12715" x="2328863" y="1550988"/>
          <p14:tracePt t="12732" x="2328863" y="1579563"/>
          <p14:tracePt t="12748" x="2343150" y="1593850"/>
          <p14:tracePt t="12765" x="2343150" y="1600200"/>
          <p14:tracePt t="12782" x="2351088" y="1614488"/>
          <p14:tracePt t="12798" x="2351088" y="1622425"/>
          <p14:tracePt t="12814" x="2351088" y="1636713"/>
          <p14:tracePt t="12831" x="2351088" y="1657350"/>
          <p14:tracePt t="12847" x="2351088" y="1671638"/>
          <p14:tracePt t="12865" x="2351088" y="1679575"/>
          <p14:tracePt t="12882" x="2351088" y="1700213"/>
          <p14:tracePt t="12900" x="2351088" y="1708150"/>
          <p14:tracePt t="12916" x="2351088" y="1722438"/>
          <p14:tracePt t="12933" x="2343150" y="1728788"/>
          <p14:tracePt t="12969" x="2336800" y="1736725"/>
          <p14:tracePt t="12983" x="2328863" y="1736725"/>
          <p14:tracePt t="12999" x="2328863" y="1743075"/>
          <p14:tracePt t="13015" x="2314575" y="1743075"/>
          <p14:tracePt t="13032" x="2293938" y="1751013"/>
          <p14:tracePt t="13048" x="2271713" y="1751013"/>
          <p14:tracePt t="13065" x="2265363" y="1751013"/>
          <p14:tracePt t="13082" x="2243138" y="1751013"/>
          <p14:tracePt t="13098" x="2236788" y="1751013"/>
          <p14:tracePt t="13115" x="2222500" y="1751013"/>
          <p14:tracePt t="13132" x="2208213" y="1751013"/>
          <p14:tracePt t="13137" x="2200275" y="1751013"/>
          <p14:tracePt t="13149" x="2193925" y="1751013"/>
          <p14:tracePt t="13166" x="2171700" y="1743075"/>
          <p14:tracePt t="13183" x="2157413" y="1743075"/>
          <p14:tracePt t="13199" x="2157413" y="1736725"/>
          <p14:tracePt t="13217" x="2151063" y="1728788"/>
          <p14:tracePt t="13232" x="2151063" y="1722438"/>
          <p14:tracePt t="13255" x="2128838" y="1708150"/>
          <p14:tracePt t="13267" x="2128838" y="1700213"/>
          <p14:tracePt t="13285" x="2122488" y="1685925"/>
          <p14:tracePt t="13301" x="2122488" y="1665288"/>
          <p14:tracePt t="13318" x="2108200" y="1643063"/>
          <p14:tracePt t="13334" x="2108200" y="1608138"/>
          <p14:tracePt t="13351" x="2108200" y="1593850"/>
          <p14:tracePt t="13367" x="2108200" y="1579563"/>
          <p14:tracePt t="13384" x="2108200" y="1571625"/>
          <p14:tracePt t="13401" x="2108200" y="1565275"/>
          <p14:tracePt t="13417" x="2108200" y="1557338"/>
          <p14:tracePt t="13434" x="2122488" y="1550988"/>
          <p14:tracePt t="13451" x="2122488" y="1543050"/>
          <p14:tracePt t="13468" x="2136775" y="1536700"/>
          <p14:tracePt t="13485" x="2151063" y="1536700"/>
          <p14:tracePt t="13501" x="2165350" y="1528763"/>
          <p14:tracePt t="13518" x="2171700" y="1522413"/>
          <p14:tracePt t="13535" x="2185988" y="1522413"/>
          <p14:tracePt t="13551" x="2185988" y="1514475"/>
          <p14:tracePt t="13568" x="2193925" y="1514475"/>
          <p14:tracePt t="13606" x="2200275" y="1514475"/>
          <p14:tracePt t="13623" x="2208213" y="1514475"/>
          <p14:tracePt t="13637" x="2222500" y="1514475"/>
          <p14:tracePt t="13653" x="2236788" y="1514475"/>
          <p14:tracePt t="13669" x="2243138" y="1514475"/>
          <p14:tracePt t="13685" x="2251075" y="1514475"/>
          <p14:tracePt t="13748" x="2257425" y="1514475"/>
          <p14:tracePt t="13764" x="2265363" y="1522413"/>
          <p14:tracePt t="13780" x="2265363" y="1528763"/>
          <p14:tracePt t="13791" x="2271713" y="1528763"/>
          <p14:tracePt t="13804" x="2271713" y="1536700"/>
          <p14:tracePt t="13821" x="2286000" y="1557338"/>
          <p14:tracePt t="13838" x="2286000" y="1565275"/>
          <p14:tracePt t="13855" x="2293938" y="1579563"/>
          <p14:tracePt t="13871" x="2293938" y="1593850"/>
          <p14:tracePt t="13888" x="2293938" y="1614488"/>
          <p14:tracePt t="13905" x="2293938" y="1628775"/>
          <p14:tracePt t="13922" x="2293938" y="1651000"/>
          <p14:tracePt t="13938" x="2293938" y="1657350"/>
          <p14:tracePt t="13956" x="2293938" y="1665288"/>
          <p14:tracePt t="13970" x="2293938" y="1671638"/>
          <p14:tracePt t="13987" x="2293938" y="1679575"/>
          <p14:tracePt t="14003" x="2293938" y="1685925"/>
          <p14:tracePt t="14021" x="2286000" y="1693863"/>
          <p14:tracePt t="14037" x="2279650" y="1708150"/>
          <p14:tracePt t="14054" x="2271713" y="1714500"/>
          <p14:tracePt t="14071" x="2271713" y="1722438"/>
          <p14:tracePt t="14087" x="2265363" y="1728788"/>
          <p14:tracePt t="14104" x="2251075" y="1736725"/>
          <p14:tracePt t="14122" x="2243138" y="1743075"/>
          <p14:tracePt t="14140" x="2236788" y="1743075"/>
          <p14:tracePt t="14160" x="2228850" y="1743075"/>
          <p14:tracePt t="14171" x="2222500" y="1743075"/>
          <p14:tracePt t="14188" x="2214563" y="1743075"/>
          <p14:tracePt t="14205" x="2200275" y="1751013"/>
          <p14:tracePt t="14225" x="2179638" y="1757363"/>
          <p14:tracePt t="14241" x="2165350" y="1765300"/>
          <p14:tracePt t="14255" x="2157413" y="1765300"/>
          <p14:tracePt t="14311" x="2151063" y="1765300"/>
          <p14:tracePt t="14359" x="2151063" y="1751013"/>
          <p14:tracePt t="14372" x="2143125" y="1751013"/>
          <p14:tracePt t="14380" x="2143125" y="1743075"/>
          <p14:tracePt t="14389" x="2143125" y="1736725"/>
          <p14:tracePt t="14406" x="2136775" y="1708150"/>
          <p14:tracePt t="14425" x="2136775" y="1651000"/>
          <p14:tracePt t="14456" x="2136775" y="1628775"/>
          <p14:tracePt t="14473" x="2136775" y="1600200"/>
          <p14:tracePt t="14489" x="2136775" y="1565275"/>
          <p14:tracePt t="14506" x="2143125" y="1557338"/>
          <p14:tracePt t="14523" x="2157413" y="1536700"/>
          <p14:tracePt t="14541" x="2165350" y="1536700"/>
          <p14:tracePt t="14558" x="2179638" y="1514475"/>
          <p14:tracePt t="14576" x="2185988" y="1508125"/>
          <p14:tracePt t="14591" x="2193925" y="1500188"/>
          <p14:tracePt t="14624" x="2200275" y="1500188"/>
          <p14:tracePt t="14641" x="2208213" y="1500188"/>
          <p14:tracePt t="14657" x="2214563" y="1500188"/>
          <p14:tracePt t="14673" x="2222500" y="1500188"/>
          <p14:tracePt t="14691" x="2236788" y="1500188"/>
          <p14:tracePt t="14707" x="2257425" y="1500188"/>
          <p14:tracePt t="14725" x="2265363" y="1500188"/>
          <p14:tracePt t="14741" x="2286000" y="1508125"/>
          <p14:tracePt t="14758" x="2308225" y="1514475"/>
          <p14:tracePt t="14775" x="2308225" y="1522413"/>
          <p14:tracePt t="14793" x="2314575" y="1528763"/>
          <p14:tracePt t="14812" x="2314575" y="1536700"/>
          <p14:tracePt t="14825" x="2328863" y="1550988"/>
          <p14:tracePt t="14842" x="2343150" y="1557338"/>
          <p14:tracePt t="14859" x="2351088" y="1565275"/>
          <p14:tracePt t="14876" x="2351088" y="1571625"/>
          <p14:tracePt t="14894" x="2357438" y="1585913"/>
          <p14:tracePt t="14911" x="2357438" y="1600200"/>
          <p14:tracePt t="14943" x="2357438" y="1622425"/>
          <p14:tracePt t="14960" x="2357438" y="1636713"/>
          <p14:tracePt t="14976" x="2357438" y="1643063"/>
          <p14:tracePt t="15010" x="2343150" y="1651000"/>
          <p14:tracePt t="15027" x="2336800" y="1651000"/>
          <p14:tracePt t="15061" x="2322513" y="1651000"/>
          <p14:tracePt t="15151" x="2314575" y="1651000"/>
          <p14:tracePt t="15645" x="2308225" y="1651000"/>
          <p14:tracePt t="15667" x="2293938" y="1651000"/>
          <p14:tracePt t="15684" x="2286000" y="1651000"/>
          <p14:tracePt t="15691" x="2279650" y="1651000"/>
          <p14:tracePt t="15701" x="2271713" y="1651000"/>
          <p14:tracePt t="15716" x="2265363" y="1651000"/>
          <p14:tracePt t="15732" x="2257425" y="1651000"/>
          <p14:tracePt t="15749" x="2251075" y="1657350"/>
          <p14:tracePt t="15766" x="2243138" y="1657350"/>
          <p14:tracePt t="15783" x="2243138" y="1665288"/>
          <p14:tracePt t="15809" x="2236788" y="1665288"/>
          <p14:tracePt t="16800" x="2236788" y="1671638"/>
          <p14:tracePt t="16960" x="2243138" y="1671638"/>
          <p14:tracePt t="17036" x="2251075" y="1671638"/>
          <p14:tracePt t="17373" x="2257425" y="1671638"/>
          <p14:tracePt t="17444" x="2265363" y="1671638"/>
          <p14:tracePt t="18496" x="2243138" y="1671638"/>
          <p14:tracePt t="18504" x="2228850" y="1679575"/>
          <p14:tracePt t="18512" x="2208213" y="1685925"/>
          <p14:tracePt t="18521" x="2200275" y="1685925"/>
          <p14:tracePt t="18538" x="2143125" y="1693863"/>
          <p14:tracePt t="18555" x="2079625" y="1693863"/>
          <p14:tracePt t="18574" x="2022475" y="1700213"/>
          <p14:tracePt t="18590" x="1957388" y="1700213"/>
          <p14:tracePt t="18607" x="1908175" y="1700213"/>
          <p14:tracePt t="18624" x="1836738" y="1722438"/>
          <p14:tracePt t="18640" x="1751013" y="1736725"/>
          <p14:tracePt t="18645" x="1722438" y="1736725"/>
          <p14:tracePt t="18656" x="1708150" y="1736725"/>
          <p14:tracePt t="18672" x="1665288" y="1743075"/>
          <p14:tracePt t="18689" x="1628775" y="1743075"/>
          <p14:tracePt t="18708" x="1565275" y="1743075"/>
          <p14:tracePt t="18724" x="1508125" y="1743075"/>
          <p14:tracePt t="18741" x="1465263" y="1743075"/>
          <p14:tracePt t="18758" x="1379538" y="1743075"/>
          <p14:tracePt t="18775" x="1265238" y="1743075"/>
          <p14:tracePt t="18790" x="1214438" y="1743075"/>
          <p14:tracePt t="18809" x="1136650" y="1743075"/>
          <p14:tracePt t="18825" x="1108075" y="1743075"/>
          <p14:tracePt t="18842" x="1071563" y="1743075"/>
          <p14:tracePt t="18859" x="1042988" y="1743075"/>
          <p14:tracePt t="18875" x="1000125" y="1728788"/>
          <p14:tracePt t="18891" x="928688" y="1714500"/>
          <p14:tracePt t="18908" x="850900" y="1714500"/>
          <p14:tracePt t="18924" x="757238" y="1693863"/>
          <p14:tracePt t="18942" x="714375" y="1693863"/>
          <p14:tracePt t="18959" x="700088" y="1693863"/>
          <p14:tracePt t="18976" x="665163" y="1700213"/>
          <p14:tracePt t="18992" x="628650" y="1700213"/>
          <p14:tracePt t="19011" x="585788" y="1700213"/>
          <p14:tracePt t="19027" x="550863" y="1693863"/>
          <p14:tracePt t="19043" x="536575" y="1693863"/>
          <p14:tracePt t="19059" x="514350" y="1679575"/>
          <p14:tracePt t="19076" x="508000" y="1679575"/>
          <p14:tracePt t="19093" x="500063" y="1679575"/>
          <p14:tracePt t="19340" x="508000" y="1679575"/>
          <p14:tracePt t="19348" x="528638" y="1679575"/>
          <p14:tracePt t="19362" x="550863" y="1679575"/>
          <p14:tracePt t="19370" x="565150" y="1679575"/>
          <p14:tracePt t="19378" x="571500" y="1685925"/>
          <p14:tracePt t="19397" x="585788" y="1685925"/>
          <p14:tracePt t="19414" x="593725" y="1685925"/>
          <p14:tracePt t="19445" x="600075" y="1685925"/>
          <p14:tracePt t="21067" x="600075" y="1679575"/>
          <p14:tracePt t="21074" x="600075" y="1671638"/>
          <p14:tracePt t="21089" x="600075" y="1657350"/>
          <p14:tracePt t="21098" x="600075" y="1651000"/>
          <p14:tracePt t="21109" x="608013" y="1643063"/>
          <p14:tracePt t="21125" x="614363" y="1614488"/>
          <p14:tracePt t="21143" x="614363" y="1571625"/>
          <p14:tracePt t="21161" x="622300" y="1543050"/>
          <p14:tracePt t="21177" x="628650" y="1536700"/>
          <p14:tracePt t="21194" x="636588" y="1514475"/>
          <p14:tracePt t="21211" x="650875" y="1500188"/>
          <p14:tracePt t="21228" x="657225" y="1479550"/>
          <p14:tracePt t="21245" x="665163" y="1457325"/>
          <p14:tracePt t="21261" x="671513" y="1450975"/>
          <p14:tracePt t="21276" x="679450" y="1436688"/>
          <p14:tracePt t="21294" x="693738" y="1428750"/>
          <p14:tracePt t="21310" x="693738" y="1422400"/>
          <p14:tracePt t="21327" x="722313" y="1414463"/>
          <p14:tracePt t="21344" x="736600" y="1408113"/>
          <p14:tracePt t="21361" x="765175" y="1400175"/>
          <p14:tracePt t="21378" x="779463" y="1400175"/>
          <p14:tracePt t="21395" x="808038" y="1400175"/>
          <p14:tracePt t="21411" x="842963" y="1400175"/>
          <p14:tracePt t="21428" x="865188" y="1400175"/>
          <p14:tracePt t="21445" x="871538" y="1400175"/>
          <p14:tracePt t="21462" x="950913" y="1400175"/>
          <p14:tracePt t="21479" x="1000125" y="1385888"/>
          <p14:tracePt t="21495" x="1028700" y="1385888"/>
          <p14:tracePt t="21512" x="1042988" y="1385888"/>
          <p14:tracePt t="21529" x="1065213" y="1385888"/>
          <p14:tracePt t="21545" x="1079500" y="1385888"/>
          <p14:tracePt t="21562" x="1093788" y="1385888"/>
          <p14:tracePt t="21581" x="1128713" y="1393825"/>
          <p14:tracePt t="21598" x="1165225" y="1393825"/>
          <p14:tracePt t="21614" x="1200150" y="1393825"/>
          <p14:tracePt t="21631" x="1279525" y="1393825"/>
          <p14:tracePt t="21648" x="1343025" y="1400175"/>
          <p14:tracePt t="21653" x="1357313" y="1400175"/>
          <p14:tracePt t="21664" x="1379538" y="1400175"/>
          <p14:tracePt t="21682" x="1422400" y="1400175"/>
          <p14:tracePt t="21698" x="1465263" y="1400175"/>
          <p14:tracePt t="21716" x="1522413" y="1414463"/>
          <p14:tracePt t="21731" x="1579563" y="1422400"/>
          <p14:tracePt t="21747" x="1628775" y="1436688"/>
          <p14:tracePt t="21764" x="1671638" y="1450975"/>
          <p14:tracePt t="21781" x="1736725" y="1479550"/>
          <p14:tracePt t="21801" x="1785938" y="1485900"/>
          <p14:tracePt t="21816" x="1814513" y="1493838"/>
          <p14:tracePt t="21833" x="1836738" y="1493838"/>
          <p14:tracePt t="21849" x="1857375" y="1514475"/>
          <p14:tracePt t="21866" x="1879600" y="1543050"/>
          <p14:tracePt t="21883" x="1914525" y="1571625"/>
          <p14:tracePt t="21898" x="1957388" y="1600200"/>
          <p14:tracePt t="21915" x="2022475" y="1636713"/>
          <p14:tracePt t="21933" x="2122488" y="1679575"/>
          <p14:tracePt t="21950" x="2165350" y="1700213"/>
          <p14:tracePt t="21967" x="2179638" y="1700213"/>
          <p14:tracePt t="21984" x="2179638" y="1708150"/>
          <p14:tracePt t="22028" x="2185988" y="1714500"/>
          <p14:tracePt t="23082" x="2165350" y="1714500"/>
          <p14:tracePt t="23089" x="2151063" y="1708150"/>
          <p14:tracePt t="23097" x="2122488" y="1714500"/>
          <p14:tracePt t="23108" x="2093913" y="1714500"/>
          <p14:tracePt t="23125" x="1993900" y="1722438"/>
          <p14:tracePt t="23142" x="1808163" y="1743075"/>
          <p14:tracePt t="23146" x="1693863" y="1779588"/>
          <p14:tracePt t="23159" x="1514475" y="1808163"/>
          <p14:tracePt t="23175" x="1379538" y="1836738"/>
          <p14:tracePt t="23192" x="1279525" y="1871663"/>
          <p14:tracePt t="23209" x="1185863" y="1900238"/>
          <p14:tracePt t="23226" x="1136650" y="1908175"/>
          <p14:tracePt t="23245" x="1079500" y="1928813"/>
          <p14:tracePt t="23261" x="1028700" y="1951038"/>
          <p14:tracePt t="23277" x="1014413" y="1993900"/>
          <p14:tracePt t="23294" x="1008063" y="2028825"/>
          <p14:tracePt t="23311" x="985838" y="2065338"/>
          <p14:tracePt t="23328" x="957263" y="2085975"/>
          <p14:tracePt t="23345" x="879475" y="2108200"/>
          <p14:tracePt t="23363" x="857250" y="2108200"/>
          <p14:tracePt t="23377" x="822325" y="2108200"/>
          <p14:tracePt t="23394" x="793750" y="2108200"/>
          <p14:tracePt t="23458" x="785813" y="2108200"/>
          <p14:tracePt t="23490" x="765175" y="2108200"/>
          <p14:tracePt t="23497" x="742950" y="2114550"/>
          <p14:tracePt t="23513" x="693738" y="2122488"/>
          <p14:tracePt t="23530" x="650875" y="2128838"/>
          <p14:tracePt t="23547" x="622300" y="2128838"/>
          <p14:tracePt t="23740" x="628650" y="2128838"/>
          <p14:tracePt t="23747" x="628650" y="2114550"/>
          <p14:tracePt t="23754" x="642938" y="2100263"/>
          <p14:tracePt t="23763" x="650875" y="2071688"/>
          <p14:tracePt t="23780" x="685800" y="1965325"/>
          <p14:tracePt t="23799" x="708025" y="1751013"/>
          <p14:tracePt t="23814" x="708025" y="1693863"/>
          <p14:tracePt t="23831" x="708025" y="1628775"/>
          <p14:tracePt t="23848" x="708025" y="1622425"/>
          <p14:tracePt t="24051" x="708025" y="1614488"/>
          <p14:tracePt t="24111" x="722313" y="1628775"/>
          <p14:tracePt t="24120" x="765175" y="1657350"/>
          <p14:tracePt t="24128" x="808038" y="1700213"/>
          <p14:tracePt t="24136" x="857250" y="1714500"/>
          <p14:tracePt t="24150" x="936625" y="1736725"/>
          <p14:tracePt t="24167" x="1100138" y="1757363"/>
          <p14:tracePt t="24185" x="1157288" y="1757363"/>
          <p14:tracePt t="24202" x="1243013" y="1757363"/>
          <p14:tracePt t="24217" x="1293813" y="1757363"/>
          <p14:tracePt t="24234" x="1308100" y="1765300"/>
          <p14:tracePt t="24251" x="1314450" y="1765300"/>
          <p14:tracePt t="24267" x="1336675" y="1771650"/>
          <p14:tracePt t="24284" x="1371600" y="1793875"/>
          <p14:tracePt t="24303" x="1436688" y="1814513"/>
          <p14:tracePt t="24319" x="1522413" y="1843088"/>
          <p14:tracePt t="24336" x="1651000" y="1900238"/>
          <p14:tracePt t="24351" x="1751013" y="1943100"/>
          <p14:tracePt t="24353" x="1800225" y="1957388"/>
          <p14:tracePt t="24368" x="1851025" y="1979613"/>
          <p14:tracePt t="24386" x="1985963" y="2022475"/>
          <p14:tracePt t="24402" x="2008188" y="2022475"/>
          <p14:tracePt t="24418" x="2022475" y="2028825"/>
          <p14:tracePt t="24490" x="2022475" y="2036763"/>
          <p14:tracePt t="24504" x="2036763" y="2043113"/>
          <p14:tracePt t="24512" x="2036763" y="2051050"/>
          <p14:tracePt t="24520" x="2051050" y="2065338"/>
          <p14:tracePt t="24536" x="2065338" y="2079625"/>
          <p14:tracePt t="24553" x="2079625" y="2085975"/>
          <p14:tracePt t="24570" x="2093913" y="2093913"/>
          <p14:tracePt t="24586" x="2100263" y="2100263"/>
          <p14:tracePt t="24604" x="2108200" y="2114550"/>
          <p14:tracePt t="24698" x="2108200" y="2122488"/>
          <p14:tracePt t="24731" x="2114550" y="2122488"/>
          <p14:tracePt t="24778" x="2114550" y="2128838"/>
          <p14:tracePt t="24794" x="2122488" y="2136775"/>
          <p14:tracePt t="24802" x="2122488" y="2151063"/>
          <p14:tracePt t="24810" x="2143125" y="2151063"/>
          <p14:tracePt t="24823" x="2165350" y="2171700"/>
          <p14:tracePt t="24839" x="2171700" y="2171700"/>
          <p14:tracePt t="24855" x="2171700" y="2179638"/>
          <p14:tracePt t="24872" x="2179638" y="2179638"/>
          <p14:tracePt t="24889" x="2185988" y="2179638"/>
          <p14:tracePt t="25045" x="2193925" y="2179638"/>
          <p14:tracePt t="27793" x="2185988" y="2179638"/>
          <p14:tracePt t="27818" x="2179638" y="2179638"/>
          <p14:tracePt t="27823" x="2157413" y="2193925"/>
          <p14:tracePt t="27830" x="2151063" y="2200275"/>
          <p14:tracePt t="27847" x="2043113" y="2236788"/>
          <p14:tracePt t="27863" x="1957388" y="2265363"/>
          <p14:tracePt t="27880" x="1857375" y="2286000"/>
          <p14:tracePt t="27896" x="1771650" y="2308225"/>
          <p14:tracePt t="27914" x="1700213" y="2322513"/>
          <p14:tracePt t="27931" x="1585913" y="2322513"/>
          <p14:tracePt t="27947" x="1522413" y="2322513"/>
          <p14:tracePt t="27964" x="1457325" y="2328863"/>
          <p14:tracePt t="27981" x="1379538" y="2328863"/>
          <p14:tracePt t="27998" x="1336675" y="2336800"/>
          <p14:tracePt t="28015" x="1308100" y="2336800"/>
          <p14:tracePt t="28031" x="1279525" y="2336800"/>
          <p14:tracePt t="28048" x="1243013" y="2343150"/>
          <p14:tracePt t="28066" x="1150938" y="2343150"/>
          <p14:tracePt t="28083" x="1100138" y="2343150"/>
          <p14:tracePt t="28098" x="1042988" y="2336800"/>
          <p14:tracePt t="28115" x="993775" y="2328863"/>
          <p14:tracePt t="28132" x="965200" y="2322513"/>
          <p14:tracePt t="28167" x="950913" y="2322513"/>
          <p14:tracePt t="28184" x="942975" y="2314575"/>
          <p14:tracePt t="28200" x="900113" y="2308225"/>
          <p14:tracePt t="28218" x="850900" y="2293938"/>
          <p14:tracePt t="28234" x="814388" y="2286000"/>
          <p14:tracePt t="28251" x="779463" y="2271713"/>
          <p14:tracePt t="28267" x="750888" y="2265363"/>
          <p14:tracePt t="28284" x="728663" y="2265363"/>
          <p14:tracePt t="28302" x="714375" y="2257425"/>
          <p14:tracePt t="28334" x="708025" y="2251075"/>
          <p14:tracePt t="28350" x="700088" y="2243138"/>
          <p14:tracePt t="28402" x="693738" y="2243138"/>
          <p14:tracePt t="28424" x="685800" y="2243138"/>
          <p14:tracePt t="28440" x="671513" y="2243138"/>
          <p14:tracePt t="28449" x="665163" y="2243138"/>
          <p14:tracePt t="28464" x="657225" y="2243138"/>
          <p14:tracePt t="28691" x="650875" y="2243138"/>
          <p14:tracePt t="28706" x="642938" y="2243138"/>
          <p14:tracePt t="28729" x="636588" y="2243138"/>
          <p14:tracePt t="28736" x="628650" y="2243138"/>
          <p14:tracePt t="28753" x="622300" y="2243138"/>
          <p14:tracePt t="28760" x="614363" y="2243138"/>
          <p14:tracePt t="28776" x="608013" y="2243138"/>
          <p14:tracePt t="28787" x="600075" y="2243138"/>
          <p14:tracePt t="28804" x="585788" y="2243138"/>
          <p14:tracePt t="28822" x="571500" y="2243138"/>
          <p14:tracePt t="28839" x="565150" y="2243138"/>
          <p14:tracePt t="28856" x="542925" y="2243138"/>
          <p14:tracePt t="28872" x="536575" y="2243138"/>
          <p14:tracePt t="28889" x="528638" y="2236788"/>
          <p14:tracePt t="28906" x="508000" y="2236788"/>
          <p14:tracePt t="28923" x="479425" y="2236788"/>
          <p14:tracePt t="28940" x="457200" y="2236788"/>
          <p14:tracePt t="28957" x="436563" y="2236788"/>
          <p14:tracePt t="28973" x="414338" y="2236788"/>
          <p14:tracePt t="28990" x="393700" y="2236788"/>
          <p14:tracePt t="29007" x="385763" y="2236788"/>
          <p14:tracePt t="29323" x="393700" y="2236788"/>
          <p14:tracePt t="29331" x="400050" y="2236788"/>
          <p14:tracePt t="29343" x="407988" y="2236788"/>
          <p14:tracePt t="29362" x="442913" y="2236788"/>
          <p14:tracePt t="29375" x="457200" y="2228850"/>
          <p14:tracePt t="29392" x="500063" y="2214563"/>
          <p14:tracePt t="29410" x="514350" y="2214563"/>
          <p14:tracePt t="29426" x="522288" y="2208213"/>
          <p14:tracePt t="29443" x="542925" y="2208213"/>
          <p14:tracePt t="29526" x="557213" y="2208213"/>
          <p14:tracePt t="29533" x="565150" y="2208213"/>
          <p14:tracePt t="29543" x="579438" y="2208213"/>
          <p14:tracePt t="29560" x="600075" y="2200275"/>
          <p14:tracePt t="29576" x="636588" y="2200275"/>
          <p14:tracePt t="29593" x="685800" y="2200275"/>
          <p14:tracePt t="29611" x="750888" y="2200275"/>
          <p14:tracePt t="29628" x="800100" y="2200275"/>
          <p14:tracePt t="29645" x="865188" y="2214563"/>
          <p14:tracePt t="29662" x="922338" y="2222500"/>
          <p14:tracePt t="29667" x="936625" y="2222500"/>
          <p14:tracePt t="29678" x="971550" y="2222500"/>
          <p14:tracePt t="29694" x="1057275" y="2222500"/>
          <p14:tracePt t="29711" x="1128713" y="2222500"/>
          <p14:tracePt t="29728" x="1208088" y="2222500"/>
          <p14:tracePt t="29745" x="1243013" y="2222500"/>
          <p14:tracePt t="29761" x="1308100" y="2228850"/>
          <p14:tracePt t="29780" x="1385888" y="2236788"/>
          <p14:tracePt t="29796" x="1457325" y="2251075"/>
          <p14:tracePt t="29813" x="1536700" y="2251075"/>
          <p14:tracePt t="29829" x="1651000" y="2251075"/>
          <p14:tracePt t="29847" x="1700213" y="2251075"/>
          <p14:tracePt t="29864" x="1765300" y="2251075"/>
          <p14:tracePt t="29881" x="1828800" y="2251075"/>
          <p14:tracePt t="29896" x="1893888" y="2251075"/>
          <p14:tracePt t="29913" x="1985963" y="2251075"/>
          <p14:tracePt t="29930" x="2036763" y="2251075"/>
          <p14:tracePt t="29947" x="2114550" y="2251075"/>
          <p14:tracePt t="29964" x="2165350" y="2251075"/>
          <p14:tracePt t="29981" x="2208213" y="2251075"/>
          <p14:tracePt t="29998" x="2257425" y="2257425"/>
          <p14:tracePt t="30015" x="2300288" y="2257425"/>
          <p14:tracePt t="30032" x="2343150" y="2257425"/>
          <p14:tracePt t="30047" x="2379663" y="2257425"/>
          <p14:tracePt t="30064" x="2428875" y="2257425"/>
          <p14:tracePt t="30081" x="2465388" y="2265363"/>
          <p14:tracePt t="30097" x="2486025" y="2271713"/>
          <p14:tracePt t="30114" x="2508250" y="2271713"/>
          <p14:tracePt t="30131" x="2543175" y="2293938"/>
          <p14:tracePt t="30148" x="2614613" y="2300288"/>
          <p14:tracePt t="30165" x="2708275" y="2300288"/>
          <p14:tracePt t="30181" x="2757488" y="2300288"/>
          <p14:tracePt t="30198" x="2828925" y="2314575"/>
          <p14:tracePt t="30215" x="2865438" y="2314575"/>
          <p14:tracePt t="30232" x="2900363" y="2314575"/>
          <p14:tracePt t="30248" x="2914650" y="2314575"/>
          <p14:tracePt t="30265" x="2936875" y="2314575"/>
          <p14:tracePt t="30283" x="2957513" y="2314575"/>
          <p14:tracePt t="30299" x="2965450" y="2314575"/>
          <p14:tracePt t="30316" x="2979738" y="2314575"/>
          <p14:tracePt t="30332" x="2986088" y="2314575"/>
          <p14:tracePt t="30350" x="2994025" y="2314575"/>
          <p14:tracePt t="30385" x="3014663" y="2314575"/>
          <p14:tracePt t="30401" x="3022600" y="2314575"/>
          <p14:tracePt t="30416" x="3043238" y="2314575"/>
          <p14:tracePt t="30433" x="3057525" y="2314575"/>
          <p14:tracePt t="30450" x="3086100" y="2314575"/>
          <p14:tracePt t="30467" x="3122613" y="2314575"/>
          <p14:tracePt t="30484" x="3165475" y="2308225"/>
          <p14:tracePt t="30501" x="3228975" y="2300288"/>
          <p14:tracePt t="30518" x="3243263" y="2293938"/>
          <p14:tracePt t="30535" x="3257550" y="2293938"/>
          <p14:tracePt t="30552" x="3265488" y="2286000"/>
          <p14:tracePt t="30569" x="3271838" y="2286000"/>
          <p14:tracePt t="30587" x="3294063" y="2286000"/>
          <p14:tracePt t="30603" x="3314700" y="2286000"/>
          <p14:tracePt t="30619" x="3336925" y="2286000"/>
          <p14:tracePt t="30635" x="3365500" y="2286000"/>
          <p14:tracePt t="30652" x="3386138" y="2286000"/>
          <p14:tracePt t="30668" x="3394075" y="2286000"/>
          <p14:tracePt t="30854" x="3379788" y="2286000"/>
          <p14:tracePt t="30861" x="3371850" y="2279650"/>
          <p14:tracePt t="30872" x="3351213" y="2279650"/>
          <p14:tracePt t="30887" x="3328988" y="2271713"/>
          <p14:tracePt t="30905" x="3286125" y="2271713"/>
          <p14:tracePt t="30924" x="3228975" y="2271713"/>
          <p14:tracePt t="30941" x="3165475" y="2265363"/>
          <p14:tracePt t="30955" x="3122613" y="2265363"/>
          <p14:tracePt t="30971" x="3086100" y="2265363"/>
          <p14:tracePt t="30988" x="3065463" y="2265363"/>
          <p14:tracePt t="31005" x="3028950" y="2265363"/>
          <p14:tracePt t="31021" x="3008313" y="2265363"/>
          <p14:tracePt t="31039" x="2965450" y="2257425"/>
          <p14:tracePt t="31057" x="2871788" y="2257425"/>
          <p14:tracePt t="31073" x="2786063" y="2257425"/>
          <p14:tracePt t="31089" x="2714625" y="2257425"/>
          <p14:tracePt t="31105" x="2643188" y="2257425"/>
          <p14:tracePt t="31122" x="2593975" y="2257425"/>
          <p14:tracePt t="31139" x="2557463" y="2257425"/>
          <p14:tracePt t="31156" x="2522538" y="2257425"/>
          <p14:tracePt t="31158" x="2508250" y="2257425"/>
          <p14:tracePt t="31173" x="2428875" y="2257425"/>
          <p14:tracePt t="31189" x="2365375" y="2257425"/>
          <p14:tracePt t="31210" x="2257425" y="2251075"/>
          <p14:tracePt t="31225" x="2185988" y="2243138"/>
          <p14:tracePt t="31240" x="2128838" y="2236788"/>
          <p14:tracePt t="31256" x="2071688" y="2236788"/>
          <p14:tracePt t="31274" x="2043113" y="2236788"/>
          <p14:tracePt t="31291" x="1965325" y="2228850"/>
          <p14:tracePt t="31308" x="1922463" y="2222500"/>
          <p14:tracePt t="31324" x="1871663" y="2222500"/>
          <p14:tracePt t="31341" x="1814513" y="2222500"/>
          <p14:tracePt t="31358" x="1757363" y="2222500"/>
          <p14:tracePt t="31374" x="1665288" y="2222500"/>
          <p14:tracePt t="31391" x="1565275" y="2222500"/>
          <p14:tracePt t="31408" x="1522413" y="2228850"/>
          <p14:tracePt t="31425" x="1465263" y="2228850"/>
          <p14:tracePt t="31442" x="1428750" y="2228850"/>
          <p14:tracePt t="31459" x="1385888" y="2228850"/>
          <p14:tracePt t="31475" x="1336675" y="2228850"/>
          <p14:tracePt t="31492" x="1285875" y="2228850"/>
          <p14:tracePt t="31494" x="1265238" y="2228850"/>
          <p14:tracePt t="31509" x="1200150" y="2228850"/>
          <p14:tracePt t="31526" x="1114425" y="2228850"/>
          <p14:tracePt t="31543" x="1042988" y="2228850"/>
          <p14:tracePt t="31560" x="1014413" y="2228850"/>
          <p14:tracePt t="31577" x="971550" y="2228850"/>
          <p14:tracePt t="31593" x="942975" y="2228850"/>
          <p14:tracePt t="31611" x="879475" y="2228850"/>
          <p14:tracePt t="31628" x="822325" y="2228850"/>
          <p14:tracePt t="31645" x="793750" y="2228850"/>
          <p14:tracePt t="31662" x="742950" y="2228850"/>
          <p14:tracePt t="31667" x="722313" y="2228850"/>
          <p14:tracePt t="31678" x="685800" y="2236788"/>
          <p14:tracePt t="31694" x="608013" y="2243138"/>
          <p14:tracePt t="31711" x="522288" y="2243138"/>
          <p14:tracePt t="31727" x="508000" y="2243138"/>
          <p14:tracePt t="31744" x="500063" y="2243138"/>
          <p14:tracePt t="31910" x="514350" y="2243138"/>
          <p14:tracePt t="31918" x="528638" y="2243138"/>
          <p14:tracePt t="31931" x="579438" y="2243138"/>
          <p14:tracePt t="31948" x="628650" y="2243138"/>
          <p14:tracePt t="31964" x="685800" y="2243138"/>
          <p14:tracePt t="31980" x="742950" y="2243138"/>
          <p14:tracePt t="31996" x="814388" y="2243138"/>
          <p14:tracePt t="32013" x="893763" y="2243138"/>
          <p14:tracePt t="32029" x="993775" y="2251075"/>
          <p14:tracePt t="32046" x="1079500" y="2257425"/>
          <p14:tracePt t="32065" x="1214438" y="2257425"/>
          <p14:tracePt t="32081" x="1308100" y="2257425"/>
          <p14:tracePt t="32097" x="1385888" y="2257425"/>
          <p14:tracePt t="32113" x="1485900" y="2265363"/>
          <p14:tracePt t="32131" x="1565275" y="2265363"/>
          <p14:tracePt t="32147" x="1614488" y="2271713"/>
          <p14:tracePt t="32165" x="1736725" y="2279650"/>
          <p14:tracePt t="32181" x="1857375" y="2271713"/>
          <p14:tracePt t="32198" x="1957388" y="2271713"/>
          <p14:tracePt t="32214" x="2071688" y="2271713"/>
          <p14:tracePt t="32231" x="2200275" y="2286000"/>
          <p14:tracePt t="32248" x="2357438" y="2300288"/>
          <p14:tracePt t="32267" x="2543175" y="2308225"/>
          <p14:tracePt t="32283" x="2665413" y="2322513"/>
          <p14:tracePt t="32300" x="2851150" y="2343150"/>
          <p14:tracePt t="32316" x="3008313" y="2379663"/>
          <p14:tracePt t="32333" x="3200400" y="2408238"/>
          <p14:tracePt t="32350" x="3408363" y="2414588"/>
          <p14:tracePt t="32367" x="3508375" y="2408238"/>
          <p14:tracePt t="32382" x="3651250" y="2408238"/>
          <p14:tracePt t="32400" x="3743325" y="2414588"/>
          <p14:tracePt t="32415" x="3751263" y="2414588"/>
          <p14:tracePt t="32631" x="3686175" y="2414588"/>
          <p14:tracePt t="32636" x="3600450" y="2414588"/>
          <p14:tracePt t="32642" x="3457575" y="2414588"/>
          <p14:tracePt t="32652" x="3222625" y="2414588"/>
          <p14:tracePt t="32670" x="2908300" y="2422525"/>
          <p14:tracePt t="32675" x="2765425" y="2422525"/>
          <p14:tracePt t="32686" x="2622550" y="2414588"/>
          <p14:tracePt t="32703" x="2322513" y="2365375"/>
          <p14:tracePt t="32720" x="2014538" y="2336800"/>
          <p14:tracePt t="32737" x="1751013" y="2328863"/>
          <p14:tracePt t="32753" x="1593850" y="2314575"/>
          <p14:tracePt t="32770" x="1465263" y="2300288"/>
          <p14:tracePt t="32786" x="1385888" y="2300288"/>
          <p14:tracePt t="32803" x="1350963" y="2286000"/>
          <p14:tracePt t="32819" x="1314450" y="2279650"/>
          <p14:tracePt t="32836" x="1308100" y="2279650"/>
          <p14:tracePt t="32853" x="1293813" y="2279650"/>
          <p14:tracePt t="32871" x="1285875" y="2279650"/>
          <p14:tracePt t="32887" x="1243013" y="2279650"/>
          <p14:tracePt t="32903" x="1208088" y="2279650"/>
          <p14:tracePt t="32920" x="1171575" y="2279650"/>
          <p14:tracePt t="32937" x="1150938" y="2271713"/>
          <p14:tracePt t="32954" x="1114425" y="2257425"/>
          <p14:tracePt t="32970" x="1071563" y="2251075"/>
          <p14:tracePt t="32987" x="1065213" y="2243138"/>
          <p14:tracePt t="33069" x="1065213" y="2236788"/>
          <p14:tracePt t="33076" x="1042988" y="2236788"/>
          <p14:tracePt t="33088" x="971550" y="2214563"/>
          <p14:tracePt t="33105" x="871538" y="2200275"/>
          <p14:tracePt t="33121" x="865188" y="2200275"/>
          <p14:tracePt t="33376" x="842963" y="2200275"/>
          <p14:tracePt t="33384" x="785813" y="2200275"/>
          <p14:tracePt t="33393" x="700088" y="2200275"/>
          <p14:tracePt t="33407" x="600075" y="2200275"/>
          <p14:tracePt t="33424" x="493713" y="2193925"/>
          <p14:tracePt t="33441" x="479425" y="2193925"/>
          <p14:tracePt t="33599" x="471488" y="2193925"/>
          <p14:tracePt t="33605" x="471488" y="2185988"/>
          <p14:tracePt t="33668" x="471488" y="2179638"/>
          <p14:tracePt t="33675" x="465138" y="2171700"/>
          <p14:tracePt t="33684" x="457200" y="2151063"/>
          <p14:tracePt t="33694" x="457200" y="2143125"/>
          <p14:tracePt t="33711" x="457200" y="2108200"/>
          <p14:tracePt t="33728" x="457200" y="2085975"/>
          <p14:tracePt t="33743" x="457200" y="2065338"/>
          <p14:tracePt t="33762" x="479425" y="2057400"/>
          <p14:tracePt t="33779" x="493713" y="2057400"/>
          <p14:tracePt t="33795" x="514350" y="2051050"/>
          <p14:tracePt t="33924" x="528638" y="2051050"/>
          <p14:tracePt t="33932" x="550863" y="2051050"/>
          <p14:tracePt t="33940" x="557213" y="2057400"/>
          <p14:tracePt t="33948" x="565150" y="2057400"/>
          <p14:tracePt t="33962" x="565150" y="2065338"/>
          <p14:tracePt t="33978" x="579438" y="2085975"/>
          <p14:tracePt t="33995" x="593725" y="2114550"/>
          <p14:tracePt t="34012" x="614363" y="2143125"/>
          <p14:tracePt t="34029" x="628650" y="2157413"/>
          <p14:tracePt t="34047" x="650875" y="2165350"/>
          <p14:tracePt t="34063" x="679450" y="2185988"/>
          <p14:tracePt t="34079" x="728663" y="2200275"/>
          <p14:tracePt t="34096" x="750888" y="2222500"/>
          <p14:tracePt t="34113" x="785813" y="2243138"/>
          <p14:tracePt t="34129" x="808038" y="2251075"/>
          <p14:tracePt t="34174" x="800100" y="2251075"/>
          <p14:tracePt t="34190" x="793750" y="2243138"/>
          <p14:tracePt t="34527" x="800100" y="2243138"/>
          <p14:tracePt t="34541" x="808038" y="2243138"/>
          <p14:tracePt t="34556" x="822325" y="2243138"/>
          <p14:tracePt t="34564" x="822325" y="2236788"/>
          <p14:tracePt t="35355" x="828675" y="2236788"/>
          <p14:tracePt t="35448" x="828675" y="2243138"/>
          <p14:tracePt t="35486" x="828675" y="2251075"/>
          <p14:tracePt t="35502" x="828675" y="2257425"/>
          <p14:tracePt t="36126" x="836613" y="2257425"/>
          <p14:tracePt t="36134" x="842963" y="2257425"/>
          <p14:tracePt t="36142" x="879475" y="2257425"/>
          <p14:tracePt t="36152" x="957263" y="2251075"/>
          <p14:tracePt t="36167" x="1050925" y="2251075"/>
          <p14:tracePt t="36184" x="1222375" y="2251075"/>
          <p14:tracePt t="36188" x="1322388" y="2243138"/>
          <p14:tracePt t="36200" x="1414463" y="2243138"/>
          <p14:tracePt t="36216" x="1565275" y="2243138"/>
          <p14:tracePt t="36233" x="1728788" y="2251075"/>
          <p14:tracePt t="36249" x="1857375" y="2265363"/>
          <p14:tracePt t="36267" x="2008188" y="2265363"/>
          <p14:tracePt t="36284" x="2136775" y="2265363"/>
          <p14:tracePt t="36300" x="2228850" y="2265363"/>
          <p14:tracePt t="36318" x="2314575" y="2265363"/>
          <p14:tracePt t="36336" x="2365375" y="2265363"/>
          <p14:tracePt t="36353" x="2422525" y="2265363"/>
          <p14:tracePt t="36369" x="2443163" y="2265363"/>
          <p14:tracePt t="36385" x="2514600" y="2265363"/>
          <p14:tracePt t="36401" x="2600325" y="2265363"/>
          <p14:tracePt t="36418" x="2708275" y="2265363"/>
          <p14:tracePt t="36435" x="2786063" y="2265363"/>
          <p14:tracePt t="36453" x="2857500" y="2271713"/>
          <p14:tracePt t="36469" x="3008313" y="2271713"/>
          <p14:tracePt t="36486" x="3094038" y="2271713"/>
          <p14:tracePt t="36503" x="3151188" y="2265363"/>
          <p14:tracePt t="36519" x="3194050" y="2265363"/>
          <p14:tracePt t="36536" x="3214688" y="2265363"/>
          <p14:tracePt t="36643" x="3228975" y="2265363"/>
          <p14:tracePt t="36651" x="3236913" y="2257425"/>
          <p14:tracePt t="36658" x="3243263" y="2257425"/>
          <p14:tracePt t="36893" x="3236913" y="2257425"/>
          <p14:tracePt t="36908" x="3228975" y="2257425"/>
          <p14:tracePt t="36924" x="3222625" y="2257425"/>
          <p14:tracePt t="36938" x="3208338" y="2257425"/>
          <p14:tracePt t="36946" x="3171825" y="2251075"/>
          <p14:tracePt t="36958" x="3151188" y="2251075"/>
          <p14:tracePt t="36977" x="3094038" y="2251075"/>
          <p14:tracePt t="36993" x="3065463" y="2251075"/>
          <p14:tracePt t="37011" x="3057525" y="2257425"/>
          <p14:tracePt t="37214" x="3043238" y="2257425"/>
          <p14:tracePt t="37221" x="2986088" y="2271713"/>
          <p14:tracePt t="37231" x="2928938" y="2271713"/>
          <p14:tracePt t="37244" x="2822575" y="2279650"/>
          <p14:tracePt t="37261" x="2657475" y="2279650"/>
          <p14:tracePt t="37278" x="2479675" y="2293938"/>
          <p14:tracePt t="37294" x="2351088" y="2300288"/>
          <p14:tracePt t="37311" x="2200275" y="2300288"/>
          <p14:tracePt t="37328" x="2085975" y="2300288"/>
          <p14:tracePt t="37346" x="1979613" y="2293938"/>
          <p14:tracePt t="37363" x="1900238" y="2286000"/>
          <p14:tracePt t="37380" x="1836738" y="2271713"/>
          <p14:tracePt t="37396" x="1785938" y="2265363"/>
          <p14:tracePt t="37412" x="1736725" y="2265363"/>
          <p14:tracePt t="37429" x="1679575" y="2265363"/>
          <p14:tracePt t="37446" x="1651000" y="2265363"/>
          <p14:tracePt t="37463" x="1600200" y="2251075"/>
          <p14:tracePt t="37479" x="1528763" y="2243138"/>
          <p14:tracePt t="37497" x="1414463" y="2243138"/>
          <p14:tracePt t="37513" x="1314450" y="2243138"/>
          <p14:tracePt t="37531" x="1250950" y="2257425"/>
          <p14:tracePt t="37547" x="1228725" y="2265363"/>
          <p14:tracePt t="37582" x="1222375" y="2265363"/>
          <p14:tracePt t="37599" x="1208088" y="2265363"/>
          <p14:tracePt t="37616" x="1157288" y="2271713"/>
          <p14:tracePt t="37633" x="1065213" y="2271713"/>
          <p14:tracePt t="37649" x="1028700" y="2265363"/>
          <p14:tracePt t="37666" x="1008063" y="2265363"/>
          <p14:tracePt t="37838" x="1000125" y="2265363"/>
          <p14:tracePt t="37956" x="993775" y="2265363"/>
          <p14:tracePt t="37964" x="979488" y="2265363"/>
          <p14:tracePt t="37972" x="971550" y="2265363"/>
          <p14:tracePt t="37988" x="957263" y="2265363"/>
          <p14:tracePt t="38176" x="971550" y="2271713"/>
          <p14:tracePt t="38187" x="1014413" y="2279650"/>
          <p14:tracePt t="38204" x="1079500" y="2279650"/>
          <p14:tracePt t="38221" x="1185863" y="2279650"/>
          <p14:tracePt t="38238" x="1265238" y="2286000"/>
          <p14:tracePt t="38254" x="1343025" y="2286000"/>
          <p14:tracePt t="38272" x="1371600" y="2286000"/>
          <p14:tracePt t="38288" x="1385888" y="2286000"/>
          <p14:tracePt t="38330" x="1393825" y="2286000"/>
          <p14:tracePt t="38346" x="1400175" y="2286000"/>
          <p14:tracePt t="38355" x="1408113" y="2286000"/>
          <p14:tracePt t="38373" x="1428750" y="2286000"/>
          <p14:tracePt t="38389" x="1465263" y="2286000"/>
          <p14:tracePt t="38407" x="1485900" y="2279650"/>
          <p14:tracePt t="38424" x="1508125" y="2279650"/>
          <p14:tracePt t="38441" x="1522413" y="2279650"/>
          <p14:tracePt t="38458" x="1528763" y="2279650"/>
          <p14:tracePt t="38475" x="1550988" y="2279650"/>
          <p14:tracePt t="38492" x="1565275" y="2279650"/>
          <p14:tracePt t="38495" x="1571625" y="2279650"/>
          <p14:tracePt t="38509" x="1585913" y="2279650"/>
          <p14:tracePt t="38526" x="1600200" y="2279650"/>
          <p14:tracePt t="38543" x="1622425" y="2279650"/>
          <p14:tracePt t="38558" x="1636713" y="2279650"/>
          <p14:tracePt t="38577" x="1651000" y="2279650"/>
          <p14:tracePt t="38593" x="1657350" y="2279650"/>
          <p14:tracePt t="38610" x="1679575" y="2279650"/>
          <p14:tracePt t="38627" x="1693863" y="2279650"/>
          <p14:tracePt t="38644" x="1708150" y="2279650"/>
          <p14:tracePt t="38660" x="1736725" y="2279650"/>
          <p14:tracePt t="38676" x="1757363" y="2279650"/>
          <p14:tracePt t="38694" x="1771650" y="2279650"/>
          <p14:tracePt t="38709" x="1785938" y="2279650"/>
          <p14:tracePt t="38727" x="1808163" y="2279650"/>
          <p14:tracePt t="38743" x="1822450" y="2279650"/>
          <p14:tracePt t="38760" x="1857375" y="2286000"/>
          <p14:tracePt t="38777" x="1865313" y="2286000"/>
          <p14:tracePt t="38794" x="1885950" y="2286000"/>
          <p14:tracePt t="38813" x="1900238" y="2293938"/>
          <p14:tracePt t="38830" x="1922463" y="2293938"/>
          <p14:tracePt t="38846" x="1928813" y="2293938"/>
          <p14:tracePt t="38863" x="1951038" y="2293938"/>
          <p14:tracePt t="38879" x="1965325" y="2293938"/>
          <p14:tracePt t="38896" x="1985963" y="2293938"/>
          <p14:tracePt t="38912" x="1993900" y="2293938"/>
          <p14:tracePt t="38929" x="2008188" y="2293938"/>
          <p14:tracePt t="38970" x="2014538" y="2293938"/>
          <p14:tracePt t="38979" x="2014538" y="2300288"/>
          <p14:tracePt t="38996" x="2022475" y="2300288"/>
          <p14:tracePt t="39016" x="2028825" y="2300288"/>
          <p14:tracePt t="39059" x="2043113" y="2300288"/>
          <p14:tracePt t="39084" x="2051050" y="2300288"/>
          <p14:tracePt t="39104" x="2057400" y="2300288"/>
          <p14:tracePt t="39109" x="2065338" y="2300288"/>
          <p14:tracePt t="39134" x="2071688" y="2300288"/>
          <p14:tracePt t="39158" x="2079625" y="2300288"/>
          <p14:tracePt t="39174" x="2093913" y="2300288"/>
          <p14:tracePt t="39188" x="2100263" y="2300288"/>
          <p14:tracePt t="39195" x="2108200" y="2300288"/>
          <p14:tracePt t="39214" x="2114550" y="2300288"/>
          <p14:tracePt t="39219" x="2122488" y="2300288"/>
          <p14:tracePt t="39238" x="2128838" y="2308225"/>
          <p14:tracePt t="39254" x="2143125" y="2308225"/>
          <p14:tracePt t="39269" x="2151063" y="2308225"/>
          <p14:tracePt t="39285" x="2171700" y="2314575"/>
          <p14:tracePt t="39300" x="2179638" y="2314575"/>
          <p14:tracePt t="39317" x="2185988" y="2322513"/>
          <p14:tracePt t="39333" x="2200275" y="2322513"/>
          <p14:tracePt t="39351" x="2208213" y="2322513"/>
          <p14:tracePt t="39367" x="2214563" y="2322513"/>
          <p14:tracePt t="39401" x="2228850" y="2322513"/>
          <p14:tracePt t="39424" x="2236788" y="2322513"/>
          <p14:tracePt t="39438" x="2243138" y="2322513"/>
          <p14:tracePt t="39454" x="2251075" y="2322513"/>
          <p14:tracePt t="39468" x="2257425" y="2322513"/>
          <p14:tracePt t="39494" x="2271713" y="2322513"/>
          <p14:tracePt t="39504" x="2279650" y="2322513"/>
          <p14:tracePt t="39518" x="2293938" y="2322513"/>
          <p14:tracePt t="39535" x="2308225" y="2314575"/>
          <p14:tracePt t="39552" x="2322513" y="2314575"/>
          <p14:tracePt t="39571" x="2336800" y="2314575"/>
          <p14:tracePt t="39588" x="2351088" y="2314575"/>
          <p14:tracePt t="39603" x="2351088" y="2308225"/>
          <p14:tracePt t="39619" x="2357438" y="2308225"/>
          <p14:tracePt t="39713" x="2365375" y="2308225"/>
          <p14:tracePt t="39728" x="2371725" y="2308225"/>
          <p14:tracePt t="39745" x="2379663" y="2308225"/>
          <p14:tracePt t="39758" x="2386013" y="2308225"/>
          <p14:tracePt t="39791" x="2393950" y="2308225"/>
          <p14:tracePt t="39824" x="2400300" y="2308225"/>
          <p14:tracePt t="39832" x="2408238" y="2308225"/>
          <p14:tracePt t="39840" x="2414588" y="2308225"/>
          <p14:tracePt t="39857" x="2422525" y="2308225"/>
          <p14:tracePt t="39874" x="2443163" y="2308225"/>
          <p14:tracePt t="39889" x="2451100" y="2300288"/>
          <p14:tracePt t="39891" x="2457450" y="2300288"/>
          <p14:tracePt t="39922" x="2465388" y="2300288"/>
          <p14:tracePt t="39978" x="2471738" y="2300288"/>
          <p14:tracePt t="39985" x="2479675" y="2300288"/>
          <p14:tracePt t="40024" x="2486025" y="2300288"/>
          <p14:tracePt t="40055" x="2500313" y="2300288"/>
          <p14:tracePt t="40073" x="2508250" y="2300288"/>
          <p14:tracePt t="40093" x="2514600" y="2293938"/>
          <p14:tracePt t="40126" x="2522538" y="2293938"/>
          <p14:tracePt t="40133" x="2528888" y="2293938"/>
          <p14:tracePt t="40142" x="2536825" y="2293938"/>
          <p14:tracePt t="40159" x="2551113" y="2286000"/>
          <p14:tracePt t="40194" x="2557463" y="2286000"/>
          <p14:tracePt t="40250" x="2565400" y="2286000"/>
          <p14:tracePt t="40282" x="2571750" y="2286000"/>
          <p14:tracePt t="40289" x="2579688" y="2286000"/>
          <p14:tracePt t="40314" x="2586038" y="2286000"/>
          <p14:tracePt t="40346" x="2593975" y="2286000"/>
          <p14:tracePt t="40362" x="2600325" y="2286000"/>
          <p14:tracePt t="40386" x="2608263" y="2286000"/>
          <p14:tracePt t="40430" x="2614613" y="2286000"/>
          <p14:tracePt t="40454" x="2622550" y="2286000"/>
          <p14:tracePt t="40470" x="2628900" y="2286000"/>
          <p14:tracePt t="40494" x="2636838" y="2286000"/>
          <p14:tracePt t="40532" x="2643188" y="2286000"/>
          <p14:tracePt t="40621" x="2643188" y="2279650"/>
          <p14:tracePt t="40689" x="2651125" y="2279650"/>
          <p14:tracePt t="40721" x="2657475" y="2279650"/>
          <p14:tracePt t="40759" x="2665413" y="2279650"/>
          <p14:tracePt t="41002" x="2671763" y="2279650"/>
          <p14:tracePt t="41126" x="2679700" y="2279650"/>
          <p14:tracePt t="41142" x="2686050" y="2279650"/>
          <p14:tracePt t="41172" x="2693988" y="2279650"/>
          <p14:tracePt t="41196" x="2700338" y="2279650"/>
          <p14:tracePt t="41284" x="2708275" y="2279650"/>
          <p14:tracePt t="41439" x="2714625" y="2279650"/>
          <p14:tracePt t="41446" x="2722563" y="2279650"/>
          <p14:tracePt t="41526" x="2728913" y="2279650"/>
          <p14:tracePt t="41581" x="2736850" y="2279650"/>
          <p14:tracePt t="41585" x="2743200" y="2279650"/>
          <p14:tracePt t="41594" x="2751138" y="2279650"/>
          <p14:tracePt t="41620" x="2757488" y="2279650"/>
          <p14:tracePt t="41650" x="2765425" y="2279650"/>
          <p14:tracePt t="41668" x="2771775" y="2279650"/>
          <p14:tracePt t="41676" x="2779713" y="2279650"/>
          <p14:tracePt t="41698" x="2786063" y="2279650"/>
          <p14:tracePt t="41721" x="2794000" y="2279650"/>
          <p14:tracePt t="41738" x="2800350" y="2279650"/>
          <p14:tracePt t="41758" x="2808288" y="2286000"/>
          <p14:tracePt t="41868" x="2814638" y="2286000"/>
          <p14:tracePt t="41876" x="2822575" y="2286000"/>
          <p14:tracePt t="41892" x="2836863" y="2286000"/>
          <p14:tracePt t="41908" x="2843213" y="2286000"/>
          <p14:tracePt t="42180" x="2851150" y="2286000"/>
          <p14:tracePt t="42862" x="2857500" y="2286000"/>
          <p14:tracePt t="45110" x="2865438" y="2286000"/>
          <p14:tracePt t="45142" x="2871788" y="2286000"/>
          <p14:tracePt t="45158" x="2886075" y="2286000"/>
          <p14:tracePt t="45189" x="2894013" y="2286000"/>
          <p14:tracePt t="45213" x="2900363" y="2286000"/>
          <p14:tracePt t="45268" x="2908300" y="2286000"/>
          <p14:tracePt t="45322" x="2914650" y="2286000"/>
          <p14:tracePt t="45338" x="2914650" y="2279650"/>
          <p14:tracePt t="47188" x="2908300" y="2279650"/>
          <p14:tracePt t="47197" x="2900363" y="2279650"/>
          <p14:tracePt t="47205" x="2894013" y="2279650"/>
          <p14:tracePt t="47218" x="2879725" y="2279650"/>
          <p14:tracePt t="47235" x="2865438" y="2279650"/>
          <p14:tracePt t="47252" x="2828925" y="2279650"/>
          <p14:tracePt t="47269" x="2800350" y="2271713"/>
          <p14:tracePt t="47287" x="2728913" y="2271713"/>
          <p14:tracePt t="47304" x="2636838" y="2271713"/>
          <p14:tracePt t="47305" x="2565400" y="2271713"/>
          <p14:tracePt t="47321" x="2500313" y="2279650"/>
          <p14:tracePt t="47338" x="2400300" y="2279650"/>
          <p14:tracePt t="47354" x="2322513" y="2279650"/>
          <p14:tracePt t="47370" x="2251075" y="2286000"/>
          <p14:tracePt t="47387" x="2222500" y="2286000"/>
          <p14:tracePt t="47404" x="2214563" y="2286000"/>
          <p14:tracePt t="47421" x="2165350" y="2271713"/>
          <p14:tracePt t="47437" x="2108200" y="2265363"/>
          <p14:tracePt t="47454" x="2008188" y="2257425"/>
          <p14:tracePt t="47471" x="1928813" y="2257425"/>
          <p14:tracePt t="47488" x="1822450" y="2251075"/>
          <p14:tracePt t="47505" x="1700213" y="2251075"/>
          <p14:tracePt t="47521" x="1636713" y="2257425"/>
          <p14:tracePt t="47539" x="1571625" y="2265363"/>
          <p14:tracePt t="47556" x="1543050" y="2265363"/>
          <p14:tracePt t="47572" x="1514475" y="2265363"/>
          <p14:tracePt t="47590" x="1465263" y="2265363"/>
          <p14:tracePt t="47607" x="1408113" y="2265363"/>
          <p14:tracePt t="47623" x="1328738" y="2265363"/>
          <p14:tracePt t="47640" x="1314450" y="2265363"/>
          <p14:tracePt t="47656" x="1214438" y="2257425"/>
          <p14:tracePt t="47672" x="1122363" y="2257425"/>
          <p14:tracePt t="47690" x="1057275" y="2243138"/>
          <p14:tracePt t="47707" x="1014413" y="2243138"/>
          <p14:tracePt t="47710" x="1000125" y="2243138"/>
          <p14:tracePt t="47723" x="979488" y="2243138"/>
          <p14:tracePt t="47741" x="957263" y="2243138"/>
          <p14:tracePt t="47757" x="950913" y="2243138"/>
          <p14:tracePt t="47774" x="936625" y="2236788"/>
          <p14:tracePt t="47791" x="914400" y="2236788"/>
          <p14:tracePt t="47808" x="900113" y="2236788"/>
          <p14:tracePt t="47824" x="893763" y="2236788"/>
          <p14:tracePt t="47842" x="879475" y="2236788"/>
          <p14:tracePt t="47858" x="871538" y="2236788"/>
          <p14:tracePt t="47994" x="879475" y="2236788"/>
          <p14:tracePt t="48086" x="885825" y="2236788"/>
          <p14:tracePt t="48267" x="893763" y="2236788"/>
          <p14:tracePt t="48758" x="900113" y="2236788"/>
          <p14:tracePt t="48952" x="908050" y="2236788"/>
          <p14:tracePt t="49040" x="914400" y="2236788"/>
          <p14:tracePt t="49392" x="922338" y="2236788"/>
          <p14:tracePt t="49953" x="928688" y="2236788"/>
          <p14:tracePt t="50132" x="936625" y="2236788"/>
          <p14:tracePt t="50819" x="942975" y="2236788"/>
          <p14:tracePt t="50946" x="950913" y="2236788"/>
          <p14:tracePt t="50952" x="965200" y="2236788"/>
          <p14:tracePt t="50962" x="993775" y="2236788"/>
          <p14:tracePt t="50977" x="1028700" y="2236788"/>
          <p14:tracePt t="50993" x="1122363" y="2228850"/>
          <p14:tracePt t="51010" x="1250950" y="2228850"/>
          <p14:tracePt t="51027" x="1457325" y="2228850"/>
          <p14:tracePt t="51044" x="1751013" y="2228850"/>
          <p14:tracePt t="51061" x="2222500" y="2222500"/>
          <p14:tracePt t="51078" x="2408238" y="2236788"/>
          <p14:tracePt t="51094" x="2543175" y="2251075"/>
          <p14:tracePt t="51110" x="2665413" y="2243138"/>
          <p14:tracePt t="51127" x="2736850" y="2243138"/>
          <p14:tracePt t="51144" x="2771775" y="2236788"/>
          <p14:tracePt t="51160" x="2794000" y="2236788"/>
          <p14:tracePt t="51234" x="2800350" y="2236788"/>
          <p14:tracePt t="51251" x="2814638" y="2236788"/>
          <p14:tracePt t="51259" x="2836863" y="2236788"/>
          <p14:tracePt t="51267" x="2851150" y="2236788"/>
          <p14:tracePt t="51282" x="2894013" y="2243138"/>
          <p14:tracePt t="51297" x="2914650" y="2243138"/>
          <p14:tracePt t="51314" x="2922588" y="2243138"/>
          <p14:tracePt t="51331" x="2928938" y="2236788"/>
          <p14:tracePt t="51516" x="2928938" y="2228850"/>
          <p14:tracePt t="51538" x="2922588" y="2228850"/>
          <p14:tracePt t="51546" x="2879725" y="2228850"/>
          <p14:tracePt t="51554" x="2794000" y="2228850"/>
          <p14:tracePt t="51565" x="2665413" y="2228850"/>
          <p14:tracePt t="51582" x="2443163" y="2243138"/>
          <p14:tracePt t="51599" x="2100263" y="2265363"/>
          <p14:tracePt t="51617" x="1857375" y="2271713"/>
          <p14:tracePt t="51634" x="1751013" y="2279650"/>
          <p14:tracePt t="51651" x="1728788" y="2279650"/>
          <p14:tracePt t="51728" x="1722438" y="2279650"/>
          <p14:tracePt t="51736" x="1700213" y="2279650"/>
          <p14:tracePt t="51743" x="1679575" y="2279650"/>
          <p14:tracePt t="51751" x="1651000" y="2286000"/>
          <p14:tracePt t="51767" x="1600200" y="2286000"/>
          <p14:tracePt t="51784" x="1550988" y="2286000"/>
          <p14:tracePt t="51801" x="1493838" y="2286000"/>
          <p14:tracePt t="51818" x="1436688" y="2286000"/>
          <p14:tracePt t="51835" x="1379538" y="2279650"/>
          <p14:tracePt t="51852" x="1314450" y="2265363"/>
          <p14:tracePt t="51868" x="1265238" y="2257425"/>
          <p14:tracePt t="51885" x="1228725" y="2257425"/>
          <p14:tracePt t="51902" x="1193800" y="2257425"/>
          <p14:tracePt t="51919" x="1157288" y="2257425"/>
          <p14:tracePt t="51935" x="1114425" y="2251075"/>
          <p14:tracePt t="51952" x="1100138" y="2251075"/>
          <p14:tracePt t="51988" x="1085850" y="2251075"/>
          <p14:tracePt t="52017" x="1079500" y="2251075"/>
          <p14:tracePt t="52070" x="1071563" y="2251075"/>
          <p14:tracePt t="52116" x="1065213" y="2251075"/>
          <p14:tracePt t="52124" x="1057275" y="2251075"/>
          <p14:tracePt t="52132" x="1050925" y="2251075"/>
          <p14:tracePt t="52141" x="1042988" y="2251075"/>
          <p14:tracePt t="52156" x="1022350" y="2251075"/>
          <p14:tracePt t="52172" x="1014413" y="2243138"/>
          <p14:tracePt t="52290" x="1000125" y="2243138"/>
          <p14:tracePt t="52298" x="993775" y="2243138"/>
          <p14:tracePt t="52313" x="985838" y="2243138"/>
          <p14:tracePt t="55201" x="985838" y="2251075"/>
          <p14:tracePt t="55210" x="985838" y="2257425"/>
          <p14:tracePt t="55219" x="979488" y="2265363"/>
          <p14:tracePt t="55226" x="979488" y="2271713"/>
          <p14:tracePt t="55242" x="979488" y="2279650"/>
          <p14:tracePt t="55255" x="979488" y="2293938"/>
          <p14:tracePt t="55272" x="971550" y="2308225"/>
          <p14:tracePt t="55288" x="971550" y="2322513"/>
          <p14:tracePt t="55305" x="971550" y="2328863"/>
          <p14:tracePt t="55322" x="971550" y="2336800"/>
          <p14:tracePt t="55339" x="965200" y="2343150"/>
          <p14:tracePt t="55357" x="957263" y="2357438"/>
          <p14:tracePt t="55373" x="950913" y="2365375"/>
          <p14:tracePt t="55391" x="936625" y="2386013"/>
          <p14:tracePt t="55407" x="936625" y="2393950"/>
          <p14:tracePt t="55424" x="928688" y="2400300"/>
          <p14:tracePt t="55441" x="928688" y="2408238"/>
          <p14:tracePt t="55497" x="922338" y="2408238"/>
          <p14:tracePt t="55522" x="922338" y="2414588"/>
          <p14:tracePt t="55538" x="922338" y="2422525"/>
          <p14:tracePt t="55553" x="922338" y="2428875"/>
          <p14:tracePt t="55561" x="922338" y="2436813"/>
          <p14:tracePt t="55584" x="922338" y="2443163"/>
          <p14:tracePt t="55594" x="922338" y="2451100"/>
          <p14:tracePt t="55609" x="922338" y="2457450"/>
          <p14:tracePt t="55632" x="922338" y="2465388"/>
          <p14:tracePt t="55648" x="922338" y="2471738"/>
          <p14:tracePt t="55664" x="922338" y="2479675"/>
          <p14:tracePt t="55676" x="922338" y="2486025"/>
          <p14:tracePt t="55693" x="922338" y="2500313"/>
          <p14:tracePt t="55710" x="928688" y="2522538"/>
          <p14:tracePt t="55727" x="928688" y="2543175"/>
          <p14:tracePt t="55743" x="928688" y="2551113"/>
          <p14:tracePt t="55760" x="942975" y="2557463"/>
          <p14:tracePt t="55777" x="942975" y="2565400"/>
          <p14:tracePt t="55794" x="942975" y="2571750"/>
          <p14:tracePt t="55810" x="942975" y="2579688"/>
          <p14:tracePt t="55827" x="950913" y="2593975"/>
          <p14:tracePt t="55844" x="950913" y="2614613"/>
          <p14:tracePt t="55878" x="950913" y="2622550"/>
          <p14:tracePt t="55905" x="950913" y="2628900"/>
          <p14:tracePt t="56069" x="950913" y="2614613"/>
          <p14:tracePt t="56078" x="950913" y="2600325"/>
          <p14:tracePt t="56083" x="950913" y="2571750"/>
          <p14:tracePt t="56097" x="950913" y="2557463"/>
          <p14:tracePt t="56114" x="957263" y="2536825"/>
          <p14:tracePt t="56130" x="965200" y="2479675"/>
          <p14:tracePt t="56147" x="965200" y="2443163"/>
          <p14:tracePt t="56164" x="971550" y="2414588"/>
          <p14:tracePt t="56181" x="971550" y="2379663"/>
          <p14:tracePt t="56198" x="971550" y="2365375"/>
          <p14:tracePt t="56216" x="971550" y="2357438"/>
          <p14:tracePt t="56219" x="971550" y="2343150"/>
          <p14:tracePt t="56233" x="971550" y="2308225"/>
          <p14:tracePt t="56252" x="971550" y="2293938"/>
          <p14:tracePt t="56266" x="971550" y="2279650"/>
          <p14:tracePt t="56282" x="965200" y="2271713"/>
          <p14:tracePt t="56320" x="965200" y="2265363"/>
          <p14:tracePt t="56399" x="965200" y="2257425"/>
          <p14:tracePt t="56492" x="985838" y="2257425"/>
          <p14:tracePt t="56500" x="1000125" y="2257425"/>
          <p14:tracePt t="56506" x="1022350" y="2257425"/>
          <p14:tracePt t="56518" x="1050925" y="2265363"/>
          <p14:tracePt t="56535" x="1128713" y="2265363"/>
          <p14:tracePt t="56539" x="1171575" y="2265363"/>
          <p14:tracePt t="56552" x="1208088" y="2265363"/>
          <p14:tracePt t="56569" x="1293813" y="2271713"/>
          <p14:tracePt t="56587" x="1379538" y="2265363"/>
          <p14:tracePt t="56604" x="1493838" y="2265363"/>
          <p14:tracePt t="56623" x="1685925" y="2271713"/>
          <p14:tracePt t="56637" x="1751013" y="2271713"/>
          <p14:tracePt t="56654" x="1865313" y="2271713"/>
          <p14:tracePt t="56670" x="2028825" y="2286000"/>
          <p14:tracePt t="56687" x="2085975" y="2293938"/>
          <p14:tracePt t="56704" x="2136775" y="2293938"/>
          <p14:tracePt t="56721" x="2179638" y="2308225"/>
          <p14:tracePt t="56737" x="2208213" y="2314575"/>
          <p14:tracePt t="56756" x="2214563" y="2314575"/>
          <p14:tracePt t="56773" x="2236788" y="2328863"/>
          <p14:tracePt t="56790" x="2251075" y="2336800"/>
          <p14:tracePt t="56807" x="2279650" y="2343150"/>
          <p14:tracePt t="56824" x="2293938" y="2351088"/>
          <p14:tracePt t="56838" x="2336800" y="2371725"/>
          <p14:tracePt t="56855" x="2371725" y="2386013"/>
          <p14:tracePt t="56873" x="2436813" y="2414588"/>
          <p14:tracePt t="56889" x="2471738" y="2436813"/>
          <p14:tracePt t="56907" x="2500313" y="2443163"/>
          <p14:tracePt t="56924" x="2522538" y="2457450"/>
          <p14:tracePt t="56941" x="2528888" y="2457450"/>
          <p14:tracePt t="56992" x="2543175" y="2471738"/>
          <p14:tracePt t="57007" x="2551113" y="2486025"/>
          <p14:tracePt t="57014" x="2557463" y="2493963"/>
          <p14:tracePt t="57024" x="2571750" y="2500313"/>
          <p14:tracePt t="57041" x="2593975" y="2508250"/>
          <p14:tracePt t="57058" x="2614613" y="2528888"/>
          <p14:tracePt t="57075" x="2665413" y="2551113"/>
          <p14:tracePt t="57092" x="2679700" y="2551113"/>
          <p14:tracePt t="57180" x="2679700" y="2557463"/>
          <p14:tracePt t="57196" x="2686050" y="2557463"/>
          <p14:tracePt t="57203" x="2693988" y="2557463"/>
          <p14:tracePt t="57215" x="2693988" y="2565400"/>
          <p14:tracePt t="57226" x="2700338" y="2565400"/>
          <p14:tracePt t="57243" x="2708275" y="2579688"/>
          <p14:tracePt t="57260" x="2722563" y="2586038"/>
          <p14:tracePt t="57276" x="2728913" y="2593975"/>
          <p14:tracePt t="57293" x="2736850" y="2600325"/>
          <p14:tracePt t="57311" x="2751138" y="2608263"/>
          <p14:tracePt t="57537" x="2757488" y="2608263"/>
          <p14:tracePt t="57546" x="2765425" y="2614613"/>
          <p14:tracePt t="57555" x="2771775" y="2614613"/>
          <p14:tracePt t="57564" x="2771775" y="2622550"/>
          <p14:tracePt t="57581" x="2779713" y="2622550"/>
          <p14:tracePt t="57642" x="2779713" y="2628900"/>
          <p14:tracePt t="57650" x="2786063" y="2628900"/>
          <p14:tracePt t="57658" x="2794000" y="2628900"/>
          <p14:tracePt t="57680" x="2794000" y="2636838"/>
          <p14:tracePt t="57750" x="2800350" y="2636838"/>
          <p14:tracePt t="58265" x="2808288" y="2636838"/>
          <p14:tracePt t="58280" x="2822575" y="2636838"/>
          <p14:tracePt t="58296" x="2828925" y="2636838"/>
          <p14:tracePt t="58304" x="2836863" y="2636838"/>
          <p14:tracePt t="58312" x="2843213" y="2636838"/>
          <p14:tracePt t="58333" x="2851150" y="2636838"/>
          <p14:tracePt t="58342" x="2857500" y="2636838"/>
          <p14:tracePt t="58354" x="2865438" y="2636838"/>
          <p14:tracePt t="58372" x="2871788" y="2636838"/>
          <p14:tracePt t="58389" x="2879725" y="2636838"/>
          <p14:tracePt t="59704" x="2879725" y="2643188"/>
          <p14:tracePt t="63195" x="2879725" y="2651125"/>
          <p14:tracePt t="63203" x="2871788" y="2665413"/>
          <p14:tracePt t="63212" x="2857500" y="2671763"/>
          <p14:tracePt t="63225" x="2843213" y="2708275"/>
          <p14:tracePt t="63243" x="2814638" y="2728913"/>
          <p14:tracePt t="63249" x="2814638" y="2736850"/>
          <p14:tracePt t="63257" x="2800350" y="2743200"/>
          <p14:tracePt t="63274" x="2779713" y="2779713"/>
          <p14:tracePt t="63291" x="2743200" y="2814638"/>
          <p14:tracePt t="63310" x="2679700" y="2871788"/>
          <p14:tracePt t="63327" x="2614613" y="2914650"/>
          <p14:tracePt t="63344" x="2565400" y="2928938"/>
          <p14:tracePt t="63360" x="2451100" y="2965450"/>
          <p14:tracePt t="63375" x="2343150" y="2979738"/>
          <p14:tracePt t="63392" x="2265363" y="2986088"/>
          <p14:tracePt t="63410" x="2200275" y="2986088"/>
          <p14:tracePt t="63427" x="2108200" y="3000375"/>
          <p14:tracePt t="63444" x="2079625" y="3000375"/>
          <p14:tracePt t="63460" x="2043113" y="3000375"/>
          <p14:tracePt t="63478" x="1985963" y="3008313"/>
          <p14:tracePt t="63494" x="1951038" y="3008313"/>
          <p14:tracePt t="63510" x="1922463" y="3000375"/>
          <p14:tracePt t="63527" x="1871663" y="2994025"/>
          <p14:tracePt t="63546" x="1808163" y="2971800"/>
          <p14:tracePt t="63563" x="1765300" y="2957513"/>
          <p14:tracePt t="63579" x="1700213" y="2936875"/>
          <p14:tracePt t="63595" x="1657350" y="2922588"/>
          <p14:tracePt t="63611" x="1600200" y="2886075"/>
          <p14:tracePt t="63629" x="1557338" y="2871788"/>
          <p14:tracePt t="63645" x="1536700" y="2865438"/>
          <p14:tracePt t="63662" x="1522413" y="2851150"/>
          <p14:tracePt t="63679" x="1508125" y="2843213"/>
          <p14:tracePt t="63697" x="1493838" y="2828925"/>
          <p14:tracePt t="63714" x="1479550" y="2822575"/>
          <p14:tracePt t="63729" x="1457325" y="2808288"/>
          <p14:tracePt t="63731" x="1443038" y="2800350"/>
          <p14:tracePt t="63747" x="1428750" y="2786063"/>
          <p14:tracePt t="63765" x="1414463" y="2779713"/>
          <p14:tracePt t="63781" x="1385888" y="2779713"/>
          <p14:tracePt t="63798" x="1371600" y="2771775"/>
          <p14:tracePt t="63815" x="1350963" y="2771775"/>
          <p14:tracePt t="63833" x="1328738" y="2765425"/>
          <p14:tracePt t="63849" x="1314450" y="2757488"/>
          <p14:tracePt t="63866" x="1300163" y="2757488"/>
          <p14:tracePt t="63946" x="1293813" y="2757488"/>
          <p14:tracePt t="63953" x="1285875" y="2757488"/>
          <p14:tracePt t="63965" x="1243013" y="2751138"/>
          <p14:tracePt t="63982" x="1208088" y="2751138"/>
          <p14:tracePt t="63999" x="1185863" y="2751138"/>
          <p14:tracePt t="64016" x="1157288" y="2751138"/>
          <p14:tracePt t="64033" x="1143000" y="2751138"/>
          <p14:tracePt t="64067" x="1122363" y="2743200"/>
          <p14:tracePt t="64084" x="1114425" y="2736850"/>
          <p14:tracePt t="64100" x="1093788" y="2736850"/>
          <p14:tracePt t="64117" x="1079500" y="2736850"/>
          <p14:tracePt t="64134" x="1065213" y="2736850"/>
          <p14:tracePt t="64152" x="1057275" y="2728913"/>
          <p14:tracePt t="64169" x="1036638" y="2728913"/>
          <p14:tracePt t="64187" x="1022350" y="2728913"/>
          <p14:tracePt t="64202" x="993775" y="2728913"/>
          <p14:tracePt t="64218" x="936625" y="2728913"/>
          <p14:tracePt t="64235" x="865188" y="2728913"/>
          <p14:tracePt t="64252" x="828675" y="2728913"/>
          <p14:tracePt t="64255" x="800100" y="2728913"/>
          <p14:tracePt t="64269" x="779463" y="2728913"/>
          <p14:tracePt t="64287" x="736600" y="2728913"/>
          <p14:tracePt t="64304" x="728663" y="2728913"/>
          <p14:tracePt t="64337" x="722313" y="2728913"/>
          <p14:tracePt t="64354" x="685800" y="2728913"/>
          <p14:tracePt t="64371" x="608013" y="2728913"/>
          <p14:tracePt t="64386" x="550863" y="2722563"/>
          <p14:tracePt t="64404" x="471488" y="2714625"/>
          <p14:tracePt t="64420" x="457200" y="2714625"/>
          <p14:tracePt t="64559" x="465138" y="2714625"/>
          <p14:tracePt t="64567" x="471488" y="2714625"/>
          <p14:tracePt t="64576" x="479425" y="2714625"/>
          <p14:tracePt t="64593" x="485775" y="2708275"/>
          <p14:tracePt t="64609" x="493713" y="2708275"/>
          <p14:tracePt t="64622" x="508000" y="2708275"/>
          <p14:tracePt t="64640" x="522288" y="2708275"/>
          <p14:tracePt t="64656" x="550863" y="2708275"/>
          <p14:tracePt t="64674" x="579438" y="2708275"/>
          <p14:tracePt t="64690" x="622300" y="2708275"/>
          <p14:tracePt t="64707" x="679450" y="2708275"/>
          <p14:tracePt t="64723" x="736600" y="2708275"/>
          <p14:tracePt t="64740" x="771525" y="2708275"/>
          <p14:tracePt t="64758" x="785813" y="2708275"/>
          <p14:tracePt t="64774" x="800100" y="2722563"/>
          <p14:tracePt t="64791" x="814388" y="2722563"/>
          <p14:tracePt t="64808" x="828675" y="2728913"/>
          <p14:tracePt t="64958" x="836613" y="2728913"/>
          <p14:tracePt t="64966" x="842963" y="2728913"/>
          <p14:tracePt t="64977" x="850900" y="2728913"/>
          <p14:tracePt t="64999" x="857250" y="2728913"/>
          <p14:tracePt t="65208" x="865188" y="2728913"/>
          <p14:tracePt t="65282" x="879475" y="2728913"/>
          <p14:tracePt t="65288" x="893763" y="2722563"/>
          <p14:tracePt t="65298" x="908050" y="2708275"/>
          <p14:tracePt t="65315" x="928688" y="2693988"/>
          <p14:tracePt t="65332" x="965200" y="2665413"/>
          <p14:tracePt t="65347" x="979488" y="2643188"/>
          <p14:tracePt t="65349" x="985838" y="2636838"/>
          <p14:tracePt t="65366" x="1000125" y="2622550"/>
          <p14:tracePt t="65382" x="1022350" y="2614613"/>
          <p14:tracePt t="65399" x="1028700" y="2600325"/>
          <p14:tracePt t="65414" x="1036638" y="2600325"/>
          <p14:tracePt t="65432" x="1050925" y="2600325"/>
          <p14:tracePt t="65448" x="1057275" y="2600325"/>
          <p14:tracePt t="65466" x="1071563" y="2593975"/>
          <p14:tracePt t="65481" x="1071563" y="2586038"/>
          <p14:tracePt t="65499" x="1079500" y="2571750"/>
          <p14:tracePt t="65544" x="1079500" y="2565400"/>
          <p14:tracePt t="65559" x="1079500" y="2557463"/>
          <p14:tracePt t="65576" x="1079500" y="2551113"/>
          <p14:tracePt t="65585" x="1079500" y="2543175"/>
          <p14:tracePt t="65600" x="1079500" y="2528888"/>
          <p14:tracePt t="65616" x="1085850" y="2514600"/>
          <p14:tracePt t="65633" x="1093788" y="2493963"/>
          <p14:tracePt t="65650" x="1093788" y="2465388"/>
          <p14:tracePt t="65667" x="1093788" y="2451100"/>
          <p14:tracePt t="65684" x="1093788" y="2428875"/>
          <p14:tracePt t="65702" x="1093788" y="2422525"/>
          <p14:tracePt t="65937" x="1093788" y="2436813"/>
          <p14:tracePt t="65945" x="1085850" y="2457450"/>
          <p14:tracePt t="65955" x="1085850" y="2471738"/>
          <p14:tracePt t="65972" x="1085850" y="2479675"/>
          <p14:tracePt t="65989" x="1079500" y="2493963"/>
          <p14:tracePt t="66005" x="1079500" y="2508250"/>
          <p14:tracePt t="66021" x="1079500" y="2528888"/>
          <p14:tracePt t="66038" x="1071563" y="2565400"/>
          <p14:tracePt t="66055" x="1071563" y="2586038"/>
          <p14:tracePt t="66073" x="1071563" y="2614613"/>
          <p14:tracePt t="66088" x="1071563" y="2628900"/>
          <p14:tracePt t="66105" x="1071563" y="2643188"/>
          <p14:tracePt t="66122" x="1071563" y="2671763"/>
          <p14:tracePt t="66139" x="1071563" y="2700338"/>
          <p14:tracePt t="66156" x="1071563" y="2714625"/>
          <p14:tracePt t="66173" x="1071563" y="2743200"/>
          <p14:tracePt t="66190" x="1071563" y="2765425"/>
          <p14:tracePt t="66206" x="1071563" y="2771775"/>
          <p14:tracePt t="66225" x="1071563" y="2779713"/>
          <p14:tracePt t="66250" x="1071563" y="2786063"/>
          <p14:tracePt t="66258" x="1071563" y="2794000"/>
          <p14:tracePt t="66275" x="1071563" y="2800350"/>
          <p14:tracePt t="66292" x="1071563" y="2808288"/>
          <p14:tracePt t="67553" x="1079500" y="2800350"/>
          <p14:tracePt t="67578" x="1085850" y="2800350"/>
          <p14:tracePt t="67920" x="1093788" y="2800350"/>
          <p14:tracePt t="67936" x="1093788" y="2794000"/>
          <p14:tracePt t="67942" x="1100138" y="2794000"/>
          <p14:tracePt t="67992" x="1100138" y="2786063"/>
          <p14:tracePt t="68092" x="1108075" y="2786063"/>
          <p14:tracePt t="68106" x="1114425" y="2786063"/>
          <p14:tracePt t="68114" x="1114425" y="2779713"/>
          <p14:tracePt t="68129" x="1128713" y="2779713"/>
          <p14:tracePt t="68145" x="1136650" y="2779713"/>
          <p14:tracePt t="68188" x="1136650" y="2771775"/>
          <p14:tracePt t="68201" x="1143000" y="2771775"/>
          <p14:tracePt t="68216" x="1150938" y="2771775"/>
          <p14:tracePt t="68239" x="1157288" y="2771775"/>
          <p14:tracePt t="68248" x="1165225" y="2771775"/>
          <p14:tracePt t="68263" x="1171575" y="2771775"/>
          <p14:tracePt t="68271" x="1171575" y="2765425"/>
          <p14:tracePt t="68281" x="1179513" y="2757488"/>
          <p14:tracePt t="68295" x="1185863" y="2757488"/>
          <p14:tracePt t="68312" x="1200150" y="2757488"/>
          <p14:tracePt t="68374" x="1208088" y="2757488"/>
          <p14:tracePt t="68397" x="1214438" y="2757488"/>
          <p14:tracePt t="68406" x="1222375" y="2757488"/>
          <p14:tracePt t="68422" x="1228725" y="2757488"/>
          <p14:tracePt t="68436" x="1236663" y="2751138"/>
          <p14:tracePt t="68447" x="1243013" y="2751138"/>
          <p14:tracePt t="68464" x="1250950" y="2751138"/>
          <p14:tracePt t="68481" x="1257300" y="2743200"/>
          <p14:tracePt t="68497" x="1265238" y="2743200"/>
          <p14:tracePt t="68514" x="1271588" y="2736850"/>
          <p14:tracePt t="68577" x="1279525" y="2736850"/>
          <p14:tracePt t="68601" x="1285875" y="2736850"/>
          <p14:tracePt t="68630" x="1300163" y="2736850"/>
          <p14:tracePt t="68646" x="1308100" y="2736850"/>
          <p14:tracePt t="68663" x="1314450" y="2743200"/>
          <p14:tracePt t="68671" x="1322388" y="2743200"/>
          <p14:tracePt t="68695" x="1328738" y="2743200"/>
          <p14:tracePt t="68701" x="1343025" y="2743200"/>
          <p14:tracePt t="68717" x="1350963" y="2743200"/>
          <p14:tracePt t="68735" x="1365250" y="2743200"/>
          <p14:tracePt t="68754" x="1371600" y="2743200"/>
          <p14:tracePt t="68758" x="1379538" y="2743200"/>
          <p14:tracePt t="68772" x="1385888" y="2743200"/>
          <p14:tracePt t="68784" x="1400175" y="2743200"/>
          <p14:tracePt t="68803" x="1408113" y="2743200"/>
          <p14:tracePt t="68818" x="1436688" y="2743200"/>
          <p14:tracePt t="68834" x="1457325" y="2743200"/>
          <p14:tracePt t="68851" x="1500188" y="2743200"/>
          <p14:tracePt t="68868" x="1528763" y="2757488"/>
          <p14:tracePt t="68885" x="1543050" y="2757488"/>
          <p14:tracePt t="68903" x="1565275" y="2757488"/>
          <p14:tracePt t="68920" x="1579563" y="2757488"/>
          <p14:tracePt t="68937" x="1593850" y="2757488"/>
          <p14:tracePt t="68954" x="1600200" y="2757488"/>
          <p14:tracePt t="68971" x="1608138" y="2757488"/>
          <p14:tracePt t="68988" x="1614488" y="2757488"/>
          <p14:tracePt t="69005" x="1622425" y="2757488"/>
          <p14:tracePt t="69022" x="1628775" y="2757488"/>
          <p14:tracePt t="69085" x="1636713" y="2757488"/>
          <p14:tracePt t="69099" x="1643063" y="2757488"/>
          <p14:tracePt t="69107" x="1651000" y="2757488"/>
          <p14:tracePt t="69266" x="1643063" y="2757488"/>
          <p14:tracePt t="69272" x="1636713" y="2757488"/>
          <p14:tracePt t="69280" x="1628775" y="2757488"/>
          <p14:tracePt t="69291" x="1622425" y="2757488"/>
          <p14:tracePt t="69308" x="1593850" y="2757488"/>
          <p14:tracePt t="69325" x="1557338" y="2757488"/>
          <p14:tracePt t="69340" x="1550988" y="2757488"/>
          <p14:tracePt t="69357" x="1543050" y="2757488"/>
          <p14:tracePt t="69615" x="1536700" y="2757488"/>
          <p14:tracePt t="69639" x="1528763" y="2757488"/>
          <p14:tracePt t="69655" x="1522413" y="2757488"/>
          <p14:tracePt t="69670" x="1508125" y="2757488"/>
          <p14:tracePt t="69686" x="1493838" y="2757488"/>
          <p14:tracePt t="69693" x="1485900" y="2757488"/>
          <p14:tracePt t="69711" x="1471613" y="2757488"/>
          <p14:tracePt t="69843" x="1479550" y="2757488"/>
          <p14:tracePt t="69864" x="1485900" y="2757488"/>
          <p14:tracePt t="69871" x="1493838" y="2757488"/>
          <p14:tracePt t="69887" x="1508125" y="2757488"/>
          <p14:tracePt t="69896" x="1522413" y="2757488"/>
          <p14:tracePt t="69913" x="1550988" y="2757488"/>
          <p14:tracePt t="69929" x="1585913" y="2757488"/>
          <p14:tracePt t="69946" x="1608138" y="2757488"/>
          <p14:tracePt t="69963" x="1622425" y="2751138"/>
          <p14:tracePt t="69981" x="1643063" y="2751138"/>
          <p14:tracePt t="69997" x="1651000" y="2751138"/>
          <p14:tracePt t="70014" x="1671638" y="2751138"/>
          <p14:tracePt t="70031" x="1693863" y="2751138"/>
          <p14:tracePt t="70049" x="1765300" y="2751138"/>
          <p14:tracePt t="70066" x="1857375" y="2757488"/>
          <p14:tracePt t="70069" x="1900238" y="2757488"/>
          <p14:tracePt t="70083" x="1965325" y="2757488"/>
          <p14:tracePt t="70099" x="2028825" y="2757488"/>
          <p14:tracePt t="70116" x="2057400" y="2757488"/>
          <p14:tracePt t="70133" x="2085975" y="2757488"/>
          <p14:tracePt t="70149" x="2114550" y="2757488"/>
          <p14:tracePt t="70165" x="2136775" y="2757488"/>
          <p14:tracePt t="70183" x="2185988" y="2765425"/>
          <p14:tracePt t="70199" x="2214563" y="2771775"/>
          <p14:tracePt t="70216" x="2279650" y="2771775"/>
          <p14:tracePt t="70233" x="2322513" y="2771775"/>
          <p14:tracePt t="70250" x="2357438" y="2771775"/>
          <p14:tracePt t="70267" x="2386013" y="2771775"/>
          <p14:tracePt t="70271" x="2400300" y="2771775"/>
          <p14:tracePt t="70286" x="2422525" y="2771775"/>
          <p14:tracePt t="70303" x="2436813" y="2771775"/>
          <p14:tracePt t="70319" x="2471738" y="2771775"/>
          <p14:tracePt t="70334" x="2500313" y="2771775"/>
          <p14:tracePt t="70351" x="2536825" y="2779713"/>
          <p14:tracePt t="70368" x="2593975" y="2779713"/>
          <p14:tracePt t="70385" x="2651125" y="2786063"/>
          <p14:tracePt t="70402" x="2686050" y="2786063"/>
          <p14:tracePt t="70419" x="2736850" y="2786063"/>
          <p14:tracePt t="70435" x="2743200" y="2786063"/>
          <p14:tracePt t="70491" x="2751138" y="2786063"/>
          <p14:tracePt t="70515" x="2757488" y="2786063"/>
          <p14:tracePt t="70520" x="2765425" y="2786063"/>
          <p14:tracePt t="70528" x="2771775" y="2786063"/>
          <p14:tracePt t="70537" x="2779713" y="2786063"/>
          <p14:tracePt t="70555" x="2800350" y="2779713"/>
          <p14:tracePt t="70570" x="2822575" y="2779713"/>
          <p14:tracePt t="70586" x="2836863" y="2779713"/>
          <p14:tracePt t="70604" x="2851150" y="2779713"/>
          <p14:tracePt t="70621" x="2857500" y="2779713"/>
          <p14:tracePt t="72234" x="2851150" y="2779713"/>
          <p14:tracePt t="72250" x="2836863" y="2779713"/>
          <p14:tracePt t="72256" x="2828925" y="2779713"/>
          <p14:tracePt t="72272" x="2814638" y="2771775"/>
          <p14:tracePt t="72289" x="2779713" y="2771775"/>
          <p14:tracePt t="72306" x="2765425" y="2771775"/>
          <p14:tracePt t="72322" x="2728913" y="2771775"/>
          <p14:tracePt t="72339" x="2643188" y="2771775"/>
          <p14:tracePt t="72356" x="2593975" y="2771775"/>
          <p14:tracePt t="72373" x="2500313" y="2771775"/>
          <p14:tracePt t="72390" x="2386013" y="2779713"/>
          <p14:tracePt t="72406" x="2265363" y="2794000"/>
          <p14:tracePt t="72424" x="2179638" y="2794000"/>
          <p14:tracePt t="72440" x="2114550" y="2794000"/>
          <p14:tracePt t="72442" x="2093913" y="2794000"/>
          <p14:tracePt t="72457" x="2057400" y="2794000"/>
          <p14:tracePt t="72474" x="2014538" y="2794000"/>
          <p14:tracePt t="72492" x="1985963" y="2794000"/>
          <p14:tracePt t="72509" x="1928813" y="2786063"/>
          <p14:tracePt t="72526" x="1879600" y="2771775"/>
          <p14:tracePt t="72543" x="1822450" y="2771775"/>
          <p14:tracePt t="72560" x="1765300" y="2765425"/>
          <p14:tracePt t="72575" x="1708150" y="2765425"/>
          <p14:tracePt t="72592" x="1679575" y="2765425"/>
          <p14:tracePt t="72609" x="1651000" y="2765425"/>
          <p14:tracePt t="72625" x="1628775" y="2757488"/>
          <p14:tracePt t="72643" x="1614488" y="2757488"/>
          <p14:tracePt t="72660" x="1585913" y="2751138"/>
          <p14:tracePt t="72661" x="1571625" y="2751138"/>
          <p14:tracePt t="72676" x="1550988" y="2751138"/>
          <p14:tracePt t="72711" x="1528763" y="2743200"/>
          <p14:tracePt t="72727" x="1514475" y="2743200"/>
          <p14:tracePt t="72743" x="1479550" y="2736850"/>
          <p14:tracePt t="72760" x="1443038" y="2736850"/>
          <p14:tracePt t="72779" x="1436688" y="2728913"/>
          <p14:tracePt t="72794" x="1428750" y="2728913"/>
          <p14:tracePt t="72826" x="1422400" y="2728913"/>
          <p14:tracePt t="72865" x="1414463" y="2728913"/>
          <p14:tracePt t="72874" x="1408113" y="2728913"/>
          <p14:tracePt t="72884" x="1400175" y="2728913"/>
          <p14:tracePt t="72895" x="1385888" y="2728913"/>
          <p14:tracePt t="72911" x="1371600" y="2728913"/>
          <p14:tracePt t="73027" x="1365250" y="2728913"/>
          <p14:tracePt t="73035" x="1357313" y="2728913"/>
          <p14:tracePt t="73047" x="1343025" y="2728913"/>
          <p14:tracePt t="73063" x="1300163" y="2736850"/>
          <p14:tracePt t="73081" x="1265238" y="2736850"/>
          <p14:tracePt t="73097" x="1265238" y="2743200"/>
          <p14:tracePt t="74459" x="1265238" y="2736850"/>
          <p14:tracePt t="74476" x="1265238" y="2728913"/>
          <p14:tracePt t="74492" x="1265238" y="2722563"/>
          <p14:tracePt t="74521" x="1265238" y="2714625"/>
          <p14:tracePt t="74638" x="1265238" y="2708275"/>
          <p14:tracePt t="74958" x="1265238" y="2700338"/>
          <p14:tracePt t="74966" x="1271588" y="2700338"/>
          <p14:tracePt t="74974" x="1293813" y="2693988"/>
          <p14:tracePt t="74984" x="1308100" y="2693988"/>
          <p14:tracePt t="75001" x="1357313" y="2686050"/>
          <p14:tracePt t="75017" x="1385888" y="2671763"/>
          <p14:tracePt t="75035" x="1450975" y="2665413"/>
          <p14:tracePt t="75051" x="1485900" y="2657475"/>
          <p14:tracePt t="75068" x="1528763" y="2643188"/>
          <p14:tracePt t="75085" x="1600200" y="2636838"/>
          <p14:tracePt t="75102" x="1679575" y="2622550"/>
          <p14:tracePt t="75119" x="1765300" y="2614613"/>
          <p14:tracePt t="75136" x="1851025" y="2600325"/>
          <p14:tracePt t="75153" x="1936750" y="2593975"/>
          <p14:tracePt t="75170" x="1971675" y="2593975"/>
          <p14:tracePt t="75187" x="2022475" y="2593975"/>
          <p14:tracePt t="75203" x="2051050" y="2600325"/>
          <p14:tracePt t="75220" x="2079625" y="2600325"/>
          <p14:tracePt t="75237" x="2185988" y="2600325"/>
          <p14:tracePt t="75254" x="2279650" y="2600325"/>
          <p14:tracePt t="75270" x="2328863" y="2600325"/>
          <p14:tracePt t="75287" x="2386013" y="2600325"/>
          <p14:tracePt t="75307" x="2443163" y="2600325"/>
          <p14:tracePt t="75323" x="2486025" y="2600325"/>
          <p14:tracePt t="75340" x="2557463" y="2608263"/>
          <p14:tracePt t="75356" x="2593975" y="2608263"/>
          <p14:tracePt t="75373" x="2643188" y="2614613"/>
          <p14:tracePt t="75390" x="2708275" y="2636838"/>
          <p14:tracePt t="75407" x="2757488" y="2636838"/>
          <p14:tracePt t="75424" x="2779713" y="2636838"/>
          <p14:tracePt t="75440" x="2794000" y="2636838"/>
          <p14:tracePt t="75458" x="2800350" y="2636838"/>
          <p14:tracePt t="75622" x="2800350" y="2643188"/>
          <p14:tracePt t="75746" x="2814638" y="2651125"/>
          <p14:tracePt t="77435" x="2822575" y="2657475"/>
          <p14:tracePt t="77443" x="2822575" y="2665413"/>
          <p14:tracePt t="96722" x="2894013" y="2693988"/>
          <p14:tracePt t="96729" x="2979738" y="2728913"/>
          <p14:tracePt t="96739" x="3065463" y="2751138"/>
          <p14:tracePt t="96752" x="3243263" y="2828925"/>
          <p14:tracePt t="96769" x="3343275" y="2879725"/>
          <p14:tracePt t="96786" x="3422650" y="2908300"/>
          <p14:tracePt t="96805" x="3536950" y="2971800"/>
          <p14:tracePt t="96821" x="3571875" y="3000375"/>
          <p14:tracePt t="96837" x="3600450" y="3028950"/>
          <p14:tracePt t="96853" x="3636963" y="3051175"/>
          <p14:tracePt t="96870" x="3686175" y="3100388"/>
          <p14:tracePt t="96887" x="3736975" y="3171825"/>
          <p14:tracePt t="96904" x="3786188" y="3228975"/>
          <p14:tracePt t="96921" x="3843338" y="3265488"/>
          <p14:tracePt t="96939" x="3900488" y="3308350"/>
          <p14:tracePt t="96957" x="3929063" y="3328988"/>
          <p14:tracePt t="96973" x="3957638" y="3351213"/>
          <p14:tracePt t="96989" x="4000500" y="3400425"/>
          <p14:tracePt t="97007" x="4086225" y="3486150"/>
          <p14:tracePt t="97023" x="4237038" y="3665538"/>
          <p14:tracePt t="97041" x="4314825" y="3729038"/>
          <p14:tracePt t="97056" x="4443413" y="3794125"/>
          <p14:tracePt t="97072" x="4529138" y="3836988"/>
          <p14:tracePt t="97090" x="4608513" y="3900488"/>
          <p14:tracePt t="97106" x="4714875" y="3914775"/>
          <p14:tracePt t="97124" x="4800600" y="3957638"/>
          <p14:tracePt t="97142" x="4951413" y="4057650"/>
          <p14:tracePt t="97159" x="5008563" y="4094163"/>
          <p14:tracePt t="97175" x="5065713" y="4151313"/>
          <p14:tracePt t="97192" x="5080000" y="4171950"/>
          <p14:tracePt t="97210" x="5100638" y="4194175"/>
          <p14:tracePt t="97226" x="5114925" y="4222750"/>
          <p14:tracePt t="97229" x="5137150" y="4237038"/>
          <p14:tracePt t="97243" x="5172075" y="4265613"/>
          <p14:tracePt t="97261" x="5194300" y="4286250"/>
          <p14:tracePt t="97276" x="5222875" y="4314825"/>
          <p14:tracePt t="97293" x="5251450" y="4337050"/>
          <p14:tracePt t="97311" x="5272088" y="4357688"/>
          <p14:tracePt t="97317" x="5272088" y="4371975"/>
          <p14:tracePt t="97325" x="5280025" y="4371975"/>
          <p14:tracePt t="97342" x="5286375" y="4386263"/>
          <p14:tracePt t="97360" x="5286375" y="4394200"/>
          <p14:tracePt t="97377" x="5294313" y="4394200"/>
          <p14:tracePt t="97494" x="5294313" y="4400550"/>
          <p14:tracePt t="97517" x="5294313" y="4408488"/>
          <p14:tracePt t="97541" x="5294313" y="4414838"/>
          <p14:tracePt t="97574" x="5294313" y="4422775"/>
          <p14:tracePt t="97594" x="5294313" y="4429125"/>
          <p14:tracePt t="97602" x="5294313" y="4437063"/>
          <p14:tracePt t="97706" x="5286375" y="4429125"/>
          <p14:tracePt t="97713" x="5265738" y="4400550"/>
          <p14:tracePt t="97722" x="5237163" y="4371975"/>
          <p14:tracePt t="97731" x="5208588" y="4351338"/>
          <p14:tracePt t="97748" x="5151438" y="4243388"/>
          <p14:tracePt t="97763" x="5129213" y="4137025"/>
          <p14:tracePt t="97781" x="5108575" y="3908425"/>
          <p14:tracePt t="97797" x="5108575" y="3679825"/>
          <p14:tracePt t="97813" x="5143500" y="3336925"/>
          <p14:tracePt t="97830" x="5200650" y="3051175"/>
          <p14:tracePt t="97847" x="5272088" y="2886075"/>
          <p14:tracePt t="97864" x="5337175" y="2743200"/>
          <p14:tracePt t="97881" x="5400675" y="2651125"/>
          <p14:tracePt t="97898" x="5443538" y="2500313"/>
          <p14:tracePt t="97915" x="5465763" y="2428875"/>
          <p14:tracePt t="97931" x="5472113" y="2371725"/>
          <p14:tracePt t="97948" x="5494338" y="2286000"/>
          <p14:tracePt t="97966" x="5522913" y="2185988"/>
          <p14:tracePt t="97982" x="5551488" y="2100263"/>
          <p14:tracePt t="97999" x="5586413" y="2014538"/>
          <p14:tracePt t="98016" x="5637213" y="1957388"/>
          <p14:tracePt t="98034" x="5665788" y="1936750"/>
          <p14:tracePt t="98051" x="5680075" y="1922463"/>
          <p14:tracePt t="98068" x="5694363" y="1900238"/>
          <p14:tracePt t="98083" x="5694363" y="1879600"/>
          <p14:tracePt t="98101" x="5708650" y="1851025"/>
          <p14:tracePt t="98117" x="5715000" y="1836738"/>
          <p14:tracePt t="98135" x="5722938" y="1822450"/>
          <p14:tracePt t="98151" x="5729288" y="1800225"/>
          <p14:tracePt t="98168" x="5729288" y="1793875"/>
          <p14:tracePt t="98184" x="5729288" y="1785938"/>
          <p14:tracePt t="98201" x="5737225" y="1771650"/>
          <p14:tracePt t="98220" x="5751513" y="1714500"/>
          <p14:tracePt t="98236" x="5780088" y="1657350"/>
          <p14:tracePt t="98253" x="5794375" y="1636713"/>
          <p14:tracePt t="98270" x="5808663" y="1622425"/>
          <p14:tracePt t="98287" x="5815013" y="1622425"/>
          <p14:tracePt t="98304" x="5822950" y="1622425"/>
          <p14:tracePt t="98319" x="5837238" y="1622425"/>
          <p14:tracePt t="98321" x="5843588" y="1614488"/>
          <p14:tracePt t="98337" x="5880100" y="1614488"/>
          <p14:tracePt t="98354" x="5922963" y="1608138"/>
          <p14:tracePt t="98371" x="5965825" y="1608138"/>
          <p14:tracePt t="98388" x="6000750" y="1585913"/>
          <p14:tracePt t="98405" x="6051550" y="1571625"/>
          <p14:tracePt t="98420" x="6086475" y="1571625"/>
          <p14:tracePt t="98439" x="6165850" y="1557338"/>
          <p14:tracePt t="98454" x="6237288" y="1550988"/>
          <p14:tracePt t="98471" x="6272213" y="1550988"/>
          <p14:tracePt t="98488" x="6315075" y="1536700"/>
          <p14:tracePt t="98505" x="6365875" y="1528763"/>
          <p14:tracePt t="98522" x="6400800" y="1522413"/>
          <p14:tracePt t="98538" x="6465888" y="1522413"/>
          <p14:tracePt t="98555" x="6515100" y="1522413"/>
          <p14:tracePt t="98572" x="6572250" y="1514475"/>
          <p14:tracePt t="98589" x="6615113" y="1514475"/>
          <p14:tracePt t="98605" x="6629400" y="1514475"/>
          <p14:tracePt t="98622" x="6643688" y="1514475"/>
          <p14:tracePt t="98639" x="6651625" y="1514475"/>
          <p14:tracePt t="98789" x="6651625" y="1522413"/>
          <p14:tracePt t="98798" x="6643688" y="1528763"/>
          <p14:tracePt t="98807" x="6637338" y="1543050"/>
          <p14:tracePt t="98825" x="6629400" y="1557338"/>
          <p14:tracePt t="98841" x="6623050" y="1571625"/>
          <p14:tracePt t="98859" x="6615113" y="1585913"/>
          <p14:tracePt t="98876" x="6608763" y="1593850"/>
          <p14:tracePt t="98892" x="6608763" y="1600200"/>
          <p14:tracePt t="98909" x="6608763" y="1608138"/>
          <p14:tracePt t="98925" x="6608763" y="1614488"/>
          <p14:tracePt t="99002" x="6608763" y="1622425"/>
          <p14:tracePt t="99125" x="6623050" y="1622425"/>
          <p14:tracePt t="99134" x="6629400" y="1628775"/>
          <p14:tracePt t="99145" x="6637338" y="1628775"/>
          <p14:tracePt t="99163" x="6672263" y="1643063"/>
          <p14:tracePt t="99180" x="6694488" y="1643063"/>
          <p14:tracePt t="99197" x="6757988" y="1643063"/>
          <p14:tracePt t="99214" x="6829425" y="1651000"/>
          <p14:tracePt t="99232" x="6858000" y="1651000"/>
          <p14:tracePt t="99246" x="6880225" y="1651000"/>
          <p14:tracePt t="99263" x="6886575" y="1651000"/>
          <p14:tracePt t="99318" x="6894513" y="1651000"/>
          <p14:tracePt t="99360" x="6900863" y="1651000"/>
          <p14:tracePt t="99369" x="6915150" y="1651000"/>
          <p14:tracePt t="99382" x="6923088" y="1651000"/>
          <p14:tracePt t="99400" x="6943725" y="1651000"/>
          <p14:tracePt t="99760" x="6951663" y="1651000"/>
          <p14:tracePt t="102837" x="6951663" y="1657350"/>
          <p14:tracePt t="102931" x="6943725" y="1657350"/>
          <p14:tracePt t="102940" x="6943725" y="1665288"/>
          <p14:tracePt t="102979" x="6937375" y="1665288"/>
          <p14:tracePt t="103001" x="6929438" y="1665288"/>
          <p14:tracePt t="103018" x="6923088" y="1665288"/>
          <p14:tracePt t="103026" x="6915150" y="1665288"/>
          <p14:tracePt t="103039" x="6900863" y="1671638"/>
          <p14:tracePt t="103055" x="6872288" y="1679575"/>
          <p14:tracePt t="103073" x="6843713" y="1679575"/>
          <p14:tracePt t="103087" x="6829425" y="1679575"/>
          <p14:tracePt t="103104" x="6808788" y="1685925"/>
          <p14:tracePt t="103121" x="6794500" y="1693863"/>
          <p14:tracePt t="103138" x="6757988" y="1714500"/>
          <p14:tracePt t="103154" x="6715125" y="1736725"/>
          <p14:tracePt t="103173" x="6657975" y="1751013"/>
          <p14:tracePt t="103189" x="6608763" y="1771650"/>
          <p14:tracePt t="103206" x="6543675" y="1771650"/>
          <p14:tracePt t="103224" x="6457950" y="1808163"/>
          <p14:tracePt t="103240" x="6429375" y="1808163"/>
          <p14:tracePt t="103257" x="6372225" y="1814513"/>
          <p14:tracePt t="103274" x="6351588" y="1814513"/>
          <p14:tracePt t="103291" x="6315075" y="1814513"/>
          <p14:tracePt t="103308" x="6272213" y="1836738"/>
          <p14:tracePt t="103325" x="6223000" y="1836738"/>
          <p14:tracePt t="103331" x="6208713" y="1836738"/>
          <p14:tracePt t="103339" x="6200775" y="1836738"/>
          <p14:tracePt t="103357" x="6151563" y="1836738"/>
          <p14:tracePt t="103373" x="6115050" y="1836738"/>
          <p14:tracePt t="103390" x="6065838" y="1836738"/>
          <p14:tracePt t="103407" x="6043613" y="1843088"/>
          <p14:tracePt t="103425" x="6008688" y="1851025"/>
          <p14:tracePt t="103443" x="5957888" y="1851025"/>
          <p14:tracePt t="103460" x="5915025" y="1851025"/>
          <p14:tracePt t="103474" x="5857875" y="1865313"/>
          <p14:tracePt t="103491" x="5800725" y="1914525"/>
          <p14:tracePt t="103509" x="5765800" y="1928813"/>
          <p14:tracePt t="103525" x="5743575" y="1951038"/>
          <p14:tracePt t="103544" x="5722938" y="1957388"/>
          <p14:tracePt t="103561" x="5715000" y="1957388"/>
          <p14:tracePt t="103941" x="5722938" y="1965325"/>
          <p14:tracePt t="103948" x="5743575" y="1965325"/>
          <p14:tracePt t="103954" x="5757863" y="1965325"/>
          <p14:tracePt t="103963" x="5765800" y="1965325"/>
          <p14:tracePt t="103980" x="5780088" y="1965325"/>
          <p14:tracePt t="103997" x="5794375" y="1965325"/>
          <p14:tracePt t="104015" x="5837238" y="1971675"/>
          <p14:tracePt t="104031" x="5857875" y="1971675"/>
          <p14:tracePt t="104048" x="5880100" y="1985963"/>
          <p14:tracePt t="104065" x="5908675" y="1985963"/>
          <p14:tracePt t="104081" x="5937250" y="1985963"/>
          <p14:tracePt t="104098" x="5943600" y="1993900"/>
          <p14:tracePt t="104115" x="5943600" y="2000250"/>
          <p14:tracePt t="104221" x="5951538" y="2000250"/>
          <p14:tracePt t="104226" x="5957888" y="2008188"/>
          <p14:tracePt t="104235" x="5957888" y="2022475"/>
          <p14:tracePt t="104251" x="5957888" y="2028825"/>
          <p14:tracePt t="104269" x="5957888" y="2036763"/>
          <p14:tracePt t="104285" x="5957888" y="2043113"/>
          <p14:tracePt t="104300" x="5957888" y="2065338"/>
          <p14:tracePt t="104318" x="5957888" y="2114550"/>
          <p14:tracePt t="104334" x="5957888" y="2157413"/>
          <p14:tracePt t="104335" x="5957888" y="2179638"/>
          <p14:tracePt t="104350" x="5957888" y="2214563"/>
          <p14:tracePt t="104368" x="5957888" y="2228850"/>
          <p14:tracePt t="104385" x="5957888" y="2243138"/>
          <p14:tracePt t="104500" x="5957888" y="2251075"/>
          <p14:tracePt t="104524" x="5957888" y="2257425"/>
          <p14:tracePt t="104532" x="5957888" y="2265363"/>
          <p14:tracePt t="104546" x="5957888" y="2271713"/>
          <p14:tracePt t="104594" x="5957888" y="2279650"/>
          <p14:tracePt t="104603" x="5957888" y="2293938"/>
          <p14:tracePt t="104618" x="5957888" y="2314575"/>
          <p14:tracePt t="104626" x="5957888" y="2322513"/>
          <p14:tracePt t="104637" x="5957888" y="2343150"/>
          <p14:tracePt t="104655" x="5957888" y="2393950"/>
          <p14:tracePt t="104672" x="5957888" y="2408238"/>
          <p14:tracePt t="104689" x="5957888" y="2414588"/>
          <p14:tracePt t="104708" x="5957888" y="2422525"/>
          <p14:tracePt t="104744" x="5957888" y="2428875"/>
          <p14:tracePt t="104760" x="5957888" y="2436813"/>
          <p14:tracePt t="104774" x="5957888" y="2465388"/>
          <p14:tracePt t="104790" x="5957888" y="2479675"/>
          <p14:tracePt t="104806" x="5957888" y="2493963"/>
          <p14:tracePt t="104823" x="5951538" y="2500313"/>
          <p14:tracePt t="104840" x="5951538" y="2508250"/>
          <p14:tracePt t="104859" x="5943600" y="2514600"/>
          <p14:tracePt t="104883" x="5943600" y="2522538"/>
          <p14:tracePt t="104897" x="5943600" y="2528888"/>
          <p14:tracePt t="104914" x="5943600" y="2543175"/>
          <p14:tracePt t="104923" x="5943600" y="2551113"/>
          <p14:tracePt t="104941" x="5943600" y="2571750"/>
          <p14:tracePt t="104957" x="5943600" y="2579688"/>
          <p14:tracePt t="104975" x="5943600" y="2593975"/>
          <p14:tracePt t="104991" x="5943600" y="2600325"/>
          <p14:tracePt t="105008" x="5943600" y="2622550"/>
          <p14:tracePt t="105025" x="5943600" y="2643188"/>
          <p14:tracePt t="105043" x="5943600" y="2665413"/>
          <p14:tracePt t="105058" x="5943600" y="2686050"/>
          <p14:tracePt t="105075" x="5943600" y="2722563"/>
          <p14:tracePt t="105093" x="5943600" y="2765425"/>
          <p14:tracePt t="105109" x="5943600" y="2779713"/>
          <p14:tracePt t="105126" x="5943600" y="2794000"/>
          <p14:tracePt t="105144" x="5943600" y="2808288"/>
          <p14:tracePt t="105161" x="5943600" y="2828925"/>
          <p14:tracePt t="105178" x="5943600" y="2857500"/>
          <p14:tracePt t="105195" x="5943600" y="2908300"/>
          <p14:tracePt t="105212" x="5943600" y="2936875"/>
          <p14:tracePt t="105229" x="5943600" y="2965450"/>
          <p14:tracePt t="105244" x="5951538" y="2986088"/>
          <p14:tracePt t="105261" x="5951538" y="3036888"/>
          <p14:tracePt t="105278" x="5951538" y="3065463"/>
          <p14:tracePt t="105294" x="5957888" y="3086100"/>
          <p14:tracePt t="105311" x="5957888" y="3100388"/>
          <p14:tracePt t="105328" x="5957888" y="3108325"/>
          <p14:tracePt t="105345" x="5957888" y="3128963"/>
          <p14:tracePt t="105362" x="5957888" y="3151188"/>
          <p14:tracePt t="105380" x="5957888" y="3171825"/>
          <p14:tracePt t="105398" x="5957888" y="3186113"/>
          <p14:tracePt t="105414" x="5957888" y="3200400"/>
          <p14:tracePt t="105431" x="5957888" y="3222625"/>
          <p14:tracePt t="105447" x="5957888" y="3236913"/>
          <p14:tracePt t="105464" x="5957888" y="3265488"/>
          <p14:tracePt t="105481" x="5957888" y="3294063"/>
          <p14:tracePt t="105498" x="5957888" y="3308350"/>
          <p14:tracePt t="105515" x="5957888" y="3314700"/>
          <p14:tracePt t="105532" x="5957888" y="3351213"/>
          <p14:tracePt t="105549" x="5957888" y="3386138"/>
          <p14:tracePt t="105566" x="5957888" y="3408363"/>
          <p14:tracePt t="105582" x="5957888" y="3422650"/>
          <p14:tracePt t="105599" x="5957888" y="3436938"/>
          <p14:tracePt t="105615" x="5957888" y="3451225"/>
          <p14:tracePt t="105633" x="5957888" y="3457575"/>
          <p14:tracePt t="105760" x="5957888" y="3465513"/>
          <p14:tracePt t="105784" x="5957888" y="3471863"/>
          <p14:tracePt t="105792" x="5957888" y="3494088"/>
          <p14:tracePt t="105801" x="5957888" y="3536950"/>
          <p14:tracePt t="105816" x="5965825" y="3629025"/>
          <p14:tracePt t="105833" x="5965825" y="3657600"/>
          <p14:tracePt t="105983" x="5965825" y="3665538"/>
          <p14:tracePt t="106093" x="5965825" y="3671888"/>
          <p14:tracePt t="106110" x="5951538" y="3679825"/>
          <p14:tracePt t="106118" x="5943600" y="3679825"/>
          <p14:tracePt t="106140" x="5937250" y="3679825"/>
          <p14:tracePt t="106244" x="5929313" y="3679825"/>
          <p14:tracePt t="106470" x="5929313" y="3708400"/>
          <p14:tracePt t="106480" x="5929313" y="3736975"/>
          <p14:tracePt t="106492" x="5929313" y="3771900"/>
          <p14:tracePt t="106526" x="5929313" y="3779838"/>
          <p14:tracePt t="106542" x="5929313" y="3794125"/>
          <p14:tracePt t="106578" x="5894388" y="3800475"/>
          <p14:tracePt t="106595" x="5880100" y="3800475"/>
          <p14:tracePt t="106609" x="5851525" y="3800475"/>
          <p14:tracePt t="106626" x="5822950" y="3800475"/>
          <p14:tracePt t="106642" x="5794375" y="3800475"/>
          <p14:tracePt t="106661" x="5765800" y="3800475"/>
          <p14:tracePt t="106679" x="5729288" y="3794125"/>
          <p14:tracePt t="106699" x="5722938" y="3786188"/>
          <p14:tracePt t="106711" x="5680075" y="3765550"/>
          <p14:tracePt t="106728" x="5643563" y="3751263"/>
          <p14:tracePt t="106746" x="5580063" y="3743325"/>
          <p14:tracePt t="106762" x="5537200" y="3736975"/>
          <p14:tracePt t="106779" x="5522913" y="3729038"/>
          <p14:tracePt t="106795" x="5514975" y="3722688"/>
          <p14:tracePt t="106811" x="5508625" y="3708400"/>
          <p14:tracePt t="106828" x="5508625" y="3679825"/>
          <p14:tracePt t="106845" x="5486400" y="3629025"/>
          <p14:tracePt t="106861" x="5480050" y="3594100"/>
          <p14:tracePt t="106881" x="5457825" y="3529013"/>
          <p14:tracePt t="106897" x="5443538" y="3500438"/>
          <p14:tracePt t="106914" x="5437188" y="3465513"/>
          <p14:tracePt t="106931" x="5422900" y="3414713"/>
          <p14:tracePt t="106947" x="5408613" y="3357563"/>
          <p14:tracePt t="106963" x="5400675" y="3279775"/>
          <p14:tracePt t="106980" x="5372100" y="3136900"/>
          <p14:tracePt t="106996" x="5365750" y="2986088"/>
          <p14:tracePt t="107013" x="5357813" y="2900363"/>
          <p14:tracePt t="107031" x="5351463" y="2800350"/>
          <p14:tracePt t="107046" x="5351463" y="2757488"/>
          <p14:tracePt t="107063" x="5357813" y="2693988"/>
          <p14:tracePt t="107080" x="5365750" y="2643188"/>
          <p14:tracePt t="107097" x="5380038" y="2586038"/>
          <p14:tracePt t="107114" x="5386388" y="2528888"/>
          <p14:tracePt t="107133" x="5422900" y="2457450"/>
          <p14:tracePt t="107147" x="5437188" y="2414588"/>
          <p14:tracePt t="107164" x="5443538" y="2357438"/>
          <p14:tracePt t="107181" x="5451475" y="2286000"/>
          <p14:tracePt t="107198" x="5472113" y="2236788"/>
          <p14:tracePt t="107217" x="5494338" y="2200275"/>
          <p14:tracePt t="107234" x="5494338" y="2193925"/>
          <p14:tracePt t="107251" x="5508625" y="2179638"/>
          <p14:tracePt t="107265" x="5514975" y="2179638"/>
          <p14:tracePt t="107282" x="5529263" y="2165350"/>
          <p14:tracePt t="107299" x="5551488" y="2151063"/>
          <p14:tracePt t="107318" x="5572125" y="2122488"/>
          <p14:tracePt t="107336" x="5594350" y="2108200"/>
          <p14:tracePt t="107352" x="5608638" y="2108200"/>
          <p14:tracePt t="107369" x="5629275" y="2100263"/>
          <p14:tracePt t="107386" x="5657850" y="2085975"/>
          <p14:tracePt t="107403" x="5680075" y="2085975"/>
          <p14:tracePt t="107417" x="5700713" y="2085975"/>
          <p14:tracePt t="107436" x="5722938" y="2079625"/>
          <p14:tracePt t="107451" x="5786438" y="2071688"/>
          <p14:tracePt t="107467" x="5815013" y="2071688"/>
          <p14:tracePt t="107485" x="5837238" y="2071688"/>
          <p14:tracePt t="107502" x="5865813" y="2071688"/>
          <p14:tracePt t="107519" x="5894388" y="2071688"/>
          <p14:tracePt t="107537" x="5908675" y="2065338"/>
          <p14:tracePt t="107554" x="5937250" y="2065338"/>
          <p14:tracePt t="107571" x="5980113" y="2065338"/>
          <p14:tracePt t="107587" x="6029325" y="2065338"/>
          <p14:tracePt t="107604" x="6065838" y="2065338"/>
          <p14:tracePt t="107620" x="6094413" y="2071688"/>
          <p14:tracePt t="107637" x="6122988" y="2079625"/>
          <p14:tracePt t="107654" x="6143625" y="2079625"/>
          <p14:tracePt t="107670" x="6165850" y="2079625"/>
          <p14:tracePt t="107672" x="6180138" y="2079625"/>
          <p14:tracePt t="107688" x="6194425" y="2079625"/>
          <p14:tracePt t="107703" x="6229350" y="2079625"/>
          <p14:tracePt t="107720" x="6257925" y="2079625"/>
          <p14:tracePt t="107738" x="6286500" y="2079625"/>
          <p14:tracePt t="107756" x="6351588" y="2085975"/>
          <p14:tracePt t="107771" x="6400800" y="2100263"/>
          <p14:tracePt t="107773" x="6423025" y="2108200"/>
          <p14:tracePt t="107788" x="6494463" y="2122488"/>
          <p14:tracePt t="107805" x="6523038" y="2122488"/>
          <p14:tracePt t="107822" x="6557963" y="2122488"/>
          <p14:tracePt t="107838" x="6608763" y="2151063"/>
          <p14:tracePt t="107856" x="6651625" y="2151063"/>
          <p14:tracePt t="107872" x="6708775" y="2165350"/>
          <p14:tracePt t="107889" x="6751638" y="2179638"/>
          <p14:tracePt t="107906" x="6815138" y="2193925"/>
          <p14:tracePt t="107923" x="6880225" y="2200275"/>
          <p14:tracePt t="107940" x="6943725" y="2214563"/>
          <p14:tracePt t="107956" x="6972300" y="2222500"/>
          <p14:tracePt t="107973" x="7058025" y="2228850"/>
          <p14:tracePt t="107991" x="7194550" y="2265363"/>
          <p14:tracePt t="108007" x="7265988" y="2286000"/>
          <p14:tracePt t="108024" x="7323138" y="2293938"/>
          <p14:tracePt t="108042" x="7372350" y="2300288"/>
          <p14:tracePt t="108058" x="7415213" y="2308225"/>
          <p14:tracePt t="108075" x="7480300" y="2343150"/>
          <p14:tracePt t="108092" x="7515225" y="2357438"/>
          <p14:tracePt t="108109" x="7558088" y="2379663"/>
          <p14:tracePt t="108125" x="7594600" y="2422525"/>
          <p14:tracePt t="108142" x="7629525" y="2500313"/>
          <p14:tracePt t="108158" x="7666038" y="2536825"/>
          <p14:tracePt t="108175" x="7723188" y="2614613"/>
          <p14:tracePt t="108192" x="7758113" y="2665413"/>
          <p14:tracePt t="108209" x="7808913" y="2743200"/>
          <p14:tracePt t="108226" x="7829550" y="2779713"/>
          <p14:tracePt t="108243" x="7851775" y="2836863"/>
          <p14:tracePt t="108260" x="7866063" y="2908300"/>
          <p14:tracePt t="108276" x="7880350" y="2979738"/>
          <p14:tracePt t="108293" x="7908925" y="3065463"/>
          <p14:tracePt t="108311" x="7958138" y="3208338"/>
          <p14:tracePt t="108327" x="7972425" y="3265488"/>
          <p14:tracePt t="108344" x="7972425" y="3294063"/>
          <p14:tracePt t="108361" x="7994650" y="3336925"/>
          <p14:tracePt t="108377" x="8001000" y="3386138"/>
          <p14:tracePt t="108394" x="8015288" y="3443288"/>
          <p14:tracePt t="108412" x="8015288" y="3529013"/>
          <p14:tracePt t="108429" x="8023225" y="3629025"/>
          <p14:tracePt t="108445" x="8015288" y="3722688"/>
          <p14:tracePt t="108462" x="8001000" y="3771900"/>
          <p14:tracePt t="108479" x="7994650" y="3857625"/>
          <p14:tracePt t="108496" x="7994650" y="3894138"/>
          <p14:tracePt t="108512" x="7986713" y="3922713"/>
          <p14:tracePt t="108529" x="7980363" y="3965575"/>
          <p14:tracePt t="108546" x="7972425" y="4000500"/>
          <p14:tracePt t="108563" x="7966075" y="4043363"/>
          <p14:tracePt t="108580" x="7958138" y="4086225"/>
          <p14:tracePt t="108597" x="7929563" y="4129088"/>
          <p14:tracePt t="108613" x="7908925" y="4157663"/>
          <p14:tracePt t="108631" x="7880350" y="4208463"/>
          <p14:tracePt t="108647" x="7872413" y="4229100"/>
          <p14:tracePt t="108665" x="7858125" y="4257675"/>
          <p14:tracePt t="108681" x="7829550" y="4279900"/>
          <p14:tracePt t="108700" x="7823200" y="4300538"/>
          <p14:tracePt t="108717" x="7794625" y="4337050"/>
          <p14:tracePt t="108734" x="7751763" y="4357688"/>
          <p14:tracePt t="108751" x="7694613" y="4394200"/>
          <p14:tracePt t="108767" x="7623175" y="4443413"/>
          <p14:tracePt t="108786" x="7572375" y="4479925"/>
          <p14:tracePt t="108799" x="7529513" y="4486275"/>
          <p14:tracePt t="108816" x="7472363" y="4486275"/>
          <p14:tracePt t="108833" x="7437438" y="4479925"/>
          <p14:tracePt t="108836" x="7400925" y="4479925"/>
          <p14:tracePt t="108853" x="7380288" y="4479925"/>
          <p14:tracePt t="108866" x="7351713" y="4471988"/>
          <p14:tracePt t="108883" x="7308850" y="4471988"/>
          <p14:tracePt t="108900" x="7258050" y="4457700"/>
          <p14:tracePt t="108917" x="7194550" y="4451350"/>
          <p14:tracePt t="108934" x="7143750" y="4451350"/>
          <p14:tracePt t="108951" x="7072313" y="4429125"/>
          <p14:tracePt t="108968" x="6951663" y="4414838"/>
          <p14:tracePt t="108984" x="6900863" y="4408488"/>
          <p14:tracePt t="109001" x="6886575" y="4408488"/>
          <p14:tracePt t="109020" x="6865938" y="4408488"/>
          <p14:tracePt t="109037" x="6815138" y="4400550"/>
          <p14:tracePt t="109054" x="6780213" y="4379913"/>
          <p14:tracePt t="109070" x="6729413" y="4351338"/>
          <p14:tracePt t="109086" x="6680200" y="4322763"/>
          <p14:tracePt t="109102" x="6637338" y="4308475"/>
          <p14:tracePt t="109119" x="6586538" y="4279900"/>
          <p14:tracePt t="109136" x="6572250" y="4243388"/>
          <p14:tracePt t="109153" x="6515100" y="4186238"/>
          <p14:tracePt t="109171" x="6429375" y="4029075"/>
          <p14:tracePt t="109187" x="6357938" y="3779838"/>
          <p14:tracePt t="109203" x="6294438" y="3586163"/>
          <p14:tracePt t="109221" x="6208713" y="3394075"/>
          <p14:tracePt t="109237" x="6172200" y="3236913"/>
          <p14:tracePt t="109255" x="6122988" y="3114675"/>
          <p14:tracePt t="109273" x="6080125" y="3022600"/>
          <p14:tracePt t="109290" x="6051550" y="2994025"/>
          <p14:tracePt t="109306" x="6043613" y="2979738"/>
          <p14:tracePt t="109323" x="6037263" y="2971800"/>
          <p14:tracePt t="109339" x="6029325" y="2957513"/>
          <p14:tracePt t="109355" x="6008688" y="2928938"/>
          <p14:tracePt t="109373" x="5972175" y="2843213"/>
          <p14:tracePt t="109390" x="5943600" y="2814638"/>
          <p14:tracePt t="109407" x="5929313" y="2794000"/>
          <p14:tracePt t="109424" x="5922963" y="2765425"/>
          <p14:tracePt t="109441" x="5915025" y="2751138"/>
          <p14:tracePt t="109458" x="5908675" y="2743200"/>
          <p14:tracePt t="109475" x="5908675" y="2728913"/>
          <p14:tracePt t="109491" x="5908675" y="2708275"/>
          <p14:tracePt t="109508" x="5908675" y="2679700"/>
          <p14:tracePt t="109525" x="5908675" y="2600325"/>
          <p14:tracePt t="109541" x="5908675" y="2508250"/>
          <p14:tracePt t="109559" x="5908675" y="2422525"/>
          <p14:tracePt t="109575" x="5908675" y="2400300"/>
          <p14:tracePt t="109650" x="5908675" y="2393950"/>
          <p14:tracePt t="109759" x="5915025" y="2379663"/>
          <p14:tracePt t="109768" x="5922963" y="2371725"/>
          <p14:tracePt t="109778" x="5922963" y="2365375"/>
          <p14:tracePt t="109795" x="5929313" y="2365375"/>
          <p14:tracePt t="110038" x="5929313" y="2357438"/>
          <p14:tracePt t="110048" x="5937250" y="2357438"/>
          <p14:tracePt t="110064" x="5957888" y="2357438"/>
          <p14:tracePt t="110071" x="5980113" y="2357438"/>
          <p14:tracePt t="110081" x="6000750" y="2357438"/>
          <p14:tracePt t="110097" x="6043613" y="2357438"/>
          <p14:tracePt t="110113" x="6080125" y="2357438"/>
          <p14:tracePt t="110131" x="6143625" y="2357438"/>
          <p14:tracePt t="110147" x="6172200" y="2357438"/>
          <p14:tracePt t="110163" x="6194425" y="2365375"/>
          <p14:tracePt t="110180" x="6215063" y="2365375"/>
          <p14:tracePt t="110197" x="6237288" y="2365375"/>
          <p14:tracePt t="110214" x="6257925" y="2379663"/>
          <p14:tracePt t="110231" x="6294438" y="2379663"/>
          <p14:tracePt t="110248" x="6323013" y="2379663"/>
          <p14:tracePt t="110265" x="6337300" y="2379663"/>
          <p14:tracePt t="110281" x="6365875" y="2379663"/>
          <p14:tracePt t="110299" x="6372225" y="2379663"/>
          <p14:tracePt t="110317" x="6386513" y="2379663"/>
          <p14:tracePt t="110334" x="6408738" y="2379663"/>
          <p14:tracePt t="110350" x="6465888" y="2379663"/>
          <p14:tracePt t="110367" x="6500813" y="2379663"/>
          <p14:tracePt t="110383" x="6537325" y="2379663"/>
          <p14:tracePt t="110400" x="6580188" y="2379663"/>
          <p14:tracePt t="110422" x="6629400" y="2371725"/>
          <p14:tracePt t="110433" x="6643688" y="2371725"/>
          <p14:tracePt t="110451" x="6672263" y="2365375"/>
          <p14:tracePt t="110469" x="6686550" y="2365375"/>
          <p14:tracePt t="110486" x="6694488" y="2343150"/>
          <p14:tracePt t="110502" x="6715125" y="2336800"/>
          <p14:tracePt t="110519" x="6737350" y="2322513"/>
          <p14:tracePt t="110538" x="6780213" y="2300288"/>
          <p14:tracePt t="110554" x="6808788" y="2286000"/>
          <p14:tracePt t="110570" x="6823075" y="2286000"/>
          <p14:tracePt t="110587" x="6837363" y="2279650"/>
          <p14:tracePt t="110752" x="6843713" y="2279650"/>
          <p14:tracePt t="112515" x="6837363" y="2279650"/>
          <p14:tracePt t="112524" x="6823075" y="2279650"/>
          <p14:tracePt t="112541" x="6765925" y="2279650"/>
          <p14:tracePt t="112558" x="6665913" y="2279650"/>
          <p14:tracePt t="112574" x="6586538" y="2279650"/>
          <p14:tracePt t="112591" x="6443663" y="2279650"/>
          <p14:tracePt t="112608" x="6343650" y="2286000"/>
          <p14:tracePt t="112625" x="6243638" y="2286000"/>
          <p14:tracePt t="112643" x="6100763" y="2300288"/>
          <p14:tracePt t="112658" x="5986463" y="2308225"/>
          <p14:tracePt t="112674" x="5851525" y="2308225"/>
          <p14:tracePt t="112691" x="5729288" y="2322513"/>
          <p14:tracePt t="112708" x="5565775" y="2322513"/>
          <p14:tracePt t="112725" x="5372100" y="2322513"/>
          <p14:tracePt t="112741" x="5251450" y="2343150"/>
          <p14:tracePt t="112758" x="5108575" y="2386013"/>
          <p14:tracePt t="112775" x="4986338" y="2386013"/>
          <p14:tracePt t="112793" x="4837113" y="2386013"/>
          <p14:tracePt t="112809" x="4694238" y="2379663"/>
          <p14:tracePt t="112825" x="4572000" y="2365375"/>
          <p14:tracePt t="112844" x="4429125" y="2328863"/>
          <p14:tracePt t="112859" x="4329113" y="2300288"/>
          <p14:tracePt t="112876" x="4208463" y="2286000"/>
          <p14:tracePt t="112893" x="4108450" y="2251075"/>
          <p14:tracePt t="112910" x="4008438" y="2236788"/>
          <p14:tracePt t="112928" x="3808413" y="2185988"/>
          <p14:tracePt t="112947" x="3629025" y="2171700"/>
          <p14:tracePt t="112962" x="3486150" y="2157413"/>
          <p14:tracePt t="112979" x="3400425" y="2136775"/>
          <p14:tracePt t="112996" x="3271838" y="2100263"/>
          <p14:tracePt t="113011" x="3136900" y="2065338"/>
          <p14:tracePt t="113028" x="3051175" y="2057400"/>
          <p14:tracePt t="113030" x="3014663" y="2036763"/>
          <p14:tracePt t="113044" x="2914650" y="2022475"/>
          <p14:tracePt t="113061" x="2828925" y="1993900"/>
          <p14:tracePt t="113078" x="2765425" y="1965325"/>
          <p14:tracePt t="113095" x="2686050" y="1936750"/>
          <p14:tracePt t="113112" x="2565400" y="1914525"/>
          <p14:tracePt t="113129" x="2457450" y="1914525"/>
          <p14:tracePt t="113147" x="2265363" y="1893888"/>
          <p14:tracePt t="113164" x="2128838" y="1865313"/>
          <p14:tracePt t="113181" x="2043113" y="1851025"/>
          <p14:tracePt t="113198" x="1985963" y="1851025"/>
          <p14:tracePt t="113214" x="1922463" y="1851025"/>
          <p14:tracePt t="113230" x="1865313" y="1851025"/>
          <p14:tracePt t="113248" x="1808163" y="1871663"/>
          <p14:tracePt t="113265" x="1785938" y="1871663"/>
          <p14:tracePt t="113282" x="1751013" y="1879600"/>
          <p14:tracePt t="113299" x="1728788" y="1879600"/>
          <p14:tracePt t="113316" x="1700213" y="1879600"/>
          <p14:tracePt t="113332" x="1651000" y="1865313"/>
          <p14:tracePt t="113350" x="1571625" y="1851025"/>
          <p14:tracePt t="113366" x="1522413" y="1851025"/>
          <p14:tracePt t="113383" x="1471613" y="1851025"/>
          <p14:tracePt t="113400" x="1414463" y="1851025"/>
          <p14:tracePt t="113416" x="1357313" y="1865313"/>
          <p14:tracePt t="113432" x="1314450" y="1893888"/>
          <p14:tracePt t="113449" x="1293813" y="1908175"/>
          <p14:tracePt t="113465" x="1250950" y="1914525"/>
          <p14:tracePt t="113483" x="1185863" y="1928813"/>
          <p14:tracePt t="113500" x="1136650" y="1928813"/>
          <p14:tracePt t="113516" x="1079500" y="1922463"/>
          <p14:tracePt t="113533" x="1008063" y="1908175"/>
          <p14:tracePt t="113550" x="957263" y="1914525"/>
          <p14:tracePt t="113567" x="900113" y="1914525"/>
          <p14:tracePt t="113584" x="800100" y="1908175"/>
          <p14:tracePt t="113602" x="757238" y="1908175"/>
          <p14:tracePt t="113619" x="722313" y="1908175"/>
          <p14:tracePt t="113635" x="665163" y="1908175"/>
          <p14:tracePt t="113652" x="636588" y="1908175"/>
          <p14:tracePt t="113670" x="608013" y="1914525"/>
          <p14:tracePt t="113687" x="593725" y="1914525"/>
          <p14:tracePt t="113703" x="585788" y="1914525"/>
          <p14:tracePt t="113760" x="579438" y="1914525"/>
          <p14:tracePt t="113767" x="571500" y="1914525"/>
          <p14:tracePt t="113773" x="542925" y="1914525"/>
          <p14:tracePt t="113787" x="508000" y="1922463"/>
          <p14:tracePt t="113804" x="485775" y="1922463"/>
          <p14:tracePt t="113823" x="465138" y="1922463"/>
          <p14:tracePt t="113836" x="450850" y="1928813"/>
          <p14:tracePt t="113855" x="442913" y="1936750"/>
          <p14:tracePt t="113872" x="436563" y="1951038"/>
          <p14:tracePt t="113978" x="436563" y="1957388"/>
          <p14:tracePt t="113994" x="436563" y="1965325"/>
          <p14:tracePt t="114016" x="436563" y="1971675"/>
          <p14:tracePt t="114279" x="428625" y="1971675"/>
          <p14:tracePt t="114320" x="428625" y="1979613"/>
          <p14:tracePt t="114339" x="428625" y="1993900"/>
          <p14:tracePt t="114350" x="428625" y="2000250"/>
          <p14:tracePt t="114358" x="422275" y="2000250"/>
          <p14:tracePt t="114375" x="422275" y="2014538"/>
          <p14:tracePt t="114393" x="414338" y="2028825"/>
          <p14:tracePt t="114411" x="414338" y="2043113"/>
          <p14:tracePt t="114427" x="407988" y="2079625"/>
          <p14:tracePt t="114443" x="400050" y="2100263"/>
          <p14:tracePt t="114460" x="400050" y="2122488"/>
          <p14:tracePt t="114477" x="400050" y="2143125"/>
          <p14:tracePt t="114495" x="400050" y="2165350"/>
          <p14:tracePt t="114512" x="400050" y="2185988"/>
          <p14:tracePt t="114528" x="400050" y="2193925"/>
          <p14:tracePt t="114562" x="400050" y="2208213"/>
          <p14:tracePt t="114578" x="400050" y="2214563"/>
          <p14:tracePt t="114595" x="400050" y="2251075"/>
          <p14:tracePt t="114611" x="400050" y="2286000"/>
          <p14:tracePt t="114628" x="400050" y="2314575"/>
          <p14:tracePt t="114646" x="400050" y="2336800"/>
          <p14:tracePt t="114663" x="400050" y="2400300"/>
          <p14:tracePt t="114679" x="400050" y="2422525"/>
          <p14:tracePt t="114696" x="407988" y="2443163"/>
          <p14:tracePt t="114713" x="414338" y="2486025"/>
          <p14:tracePt t="114731" x="414338" y="2514600"/>
          <p14:tracePt t="114749" x="428625" y="2593975"/>
          <p14:tracePt t="114765" x="428625" y="2643188"/>
          <p14:tracePt t="114782" x="436563" y="2686050"/>
          <p14:tracePt t="114798" x="442913" y="2728913"/>
          <p14:tracePt t="114814" x="450850" y="2822575"/>
          <p14:tracePt t="114831" x="457200" y="2871788"/>
          <p14:tracePt t="114835" x="457200" y="2908300"/>
          <p14:tracePt t="114849" x="471488" y="2994025"/>
          <p14:tracePt t="114866" x="485775" y="3043238"/>
          <p14:tracePt t="114883" x="508000" y="3108325"/>
          <p14:tracePt t="114899" x="514350" y="3157538"/>
          <p14:tracePt t="114916" x="536575" y="3222625"/>
          <p14:tracePt t="114933" x="550863" y="3265488"/>
          <p14:tracePt t="114950" x="557213" y="3300413"/>
          <p14:tracePt t="114968" x="571500" y="3328988"/>
          <p14:tracePt t="114986" x="571500" y="3336925"/>
          <p14:tracePt t="115001" x="579438" y="3351213"/>
          <p14:tracePt t="115018" x="579438" y="3365500"/>
          <p14:tracePt t="115290" x="579438" y="3357563"/>
          <p14:tracePt t="115297" x="585788" y="3343275"/>
          <p14:tracePt t="115306" x="585788" y="3336925"/>
          <p14:tracePt t="115321" x="585788" y="3308350"/>
          <p14:tracePt t="115338" x="585788" y="3286125"/>
          <p14:tracePt t="115343" x="585788" y="3279775"/>
          <p14:tracePt t="115353" x="593725" y="3251200"/>
          <p14:tracePt t="115370" x="600075" y="3108325"/>
          <p14:tracePt t="115390" x="628650" y="2814638"/>
          <p14:tracePt t="115405" x="628650" y="2757488"/>
          <p14:tracePt t="115422" x="628650" y="2751138"/>
          <p14:tracePt t="115727" x="628650" y="2743200"/>
          <p14:tracePt t="115868" x="628650" y="2751138"/>
          <p14:tracePt t="115901" x="636588" y="2757488"/>
          <p14:tracePt t="115907" x="636588" y="2765425"/>
          <p14:tracePt t="115913" x="642938" y="2779713"/>
          <p14:tracePt t="115925" x="642938" y="2786063"/>
          <p14:tracePt t="115943" x="642938" y="2857500"/>
          <p14:tracePt t="115961" x="679450" y="2965450"/>
          <p14:tracePt t="115978" x="693738" y="3086100"/>
          <p14:tracePt t="115995" x="722313" y="3179763"/>
          <p14:tracePt t="116014" x="750888" y="3243263"/>
          <p14:tracePt t="116030" x="757238" y="3257550"/>
          <p14:tracePt t="116046" x="757238" y="3271838"/>
          <p14:tracePt t="116062" x="765175" y="3343275"/>
          <p14:tracePt t="116079" x="779463" y="3394075"/>
          <p14:tracePt t="116095" x="800100" y="3486150"/>
          <p14:tracePt t="116113" x="814388" y="3551238"/>
          <p14:tracePt t="116128" x="836613" y="3600450"/>
          <p14:tracePt t="116144" x="850900" y="3608388"/>
          <p14:tracePt t="116163" x="871538" y="3636963"/>
          <p14:tracePt t="116179" x="885825" y="3651250"/>
          <p14:tracePt t="116195" x="885825" y="3657600"/>
          <p14:tracePt t="116214" x="885825" y="3671888"/>
          <p14:tracePt t="116231" x="900113" y="3714750"/>
          <p14:tracePt t="116248" x="908050" y="3765550"/>
          <p14:tracePt t="116265" x="908050" y="3779838"/>
          <p14:tracePt t="116283" x="908050" y="3794125"/>
          <p14:tracePt t="116297" x="922338" y="3800475"/>
          <p14:tracePt t="116314" x="928688" y="3822700"/>
          <p14:tracePt t="116330" x="942975" y="3829050"/>
          <p14:tracePt t="116347" x="942975" y="3843338"/>
          <p14:tracePt t="116366" x="957263" y="3851275"/>
          <p14:tracePt t="116579" x="957263" y="3857625"/>
          <p14:tracePt t="116586" x="957263" y="3865563"/>
          <p14:tracePt t="116601" x="957263" y="3879850"/>
          <p14:tracePt t="116852" x="965200" y="3879850"/>
          <p14:tracePt t="116978" x="971550" y="3879850"/>
          <p14:tracePt t="116984" x="971550" y="3871913"/>
          <p14:tracePt t="117000" x="979488" y="3865563"/>
          <p14:tracePt t="117194" x="979488" y="3857625"/>
          <p14:tracePt t="117211" x="985838" y="3857625"/>
          <p14:tracePt t="117219" x="985838" y="3851275"/>
          <p14:tracePt t="117226" x="993775" y="3851275"/>
          <p14:tracePt t="117240" x="1000125" y="3851275"/>
          <p14:tracePt t="117257" x="1008063" y="3851275"/>
          <p14:tracePt t="117274" x="1022350" y="3836988"/>
          <p14:tracePt t="117290" x="1042988" y="3829050"/>
          <p14:tracePt t="117307" x="1065213" y="3808413"/>
          <p14:tracePt t="117325" x="1085850" y="3729038"/>
          <p14:tracePt t="117341" x="1114425" y="3708400"/>
          <p14:tracePt t="117358" x="1122363" y="3708400"/>
          <p14:tracePt t="117400" x="1128713" y="3708400"/>
          <p14:tracePt t="117406" x="1136650" y="3708400"/>
          <p14:tracePt t="117414" x="1136650" y="3700463"/>
          <p14:tracePt t="117438" x="1143000" y="3700463"/>
          <p14:tracePt t="117446" x="1143000" y="3694113"/>
          <p14:tracePt t="117460" x="1179513" y="3694113"/>
          <p14:tracePt t="117477" x="1208088" y="3686175"/>
          <p14:tracePt t="117494" x="1250950" y="3686175"/>
          <p14:tracePt t="117511" x="1285875" y="3686175"/>
          <p14:tracePt t="117527" x="1300163" y="3679825"/>
          <p14:tracePt t="117544" x="1308100" y="3679825"/>
          <p14:tracePt t="117624" x="1314450" y="3679825"/>
          <p14:tracePt t="117632" x="1314450" y="3686175"/>
          <p14:tracePt t="117901" x="1322388" y="3686175"/>
          <p14:tracePt t="117906" x="1328738" y="3686175"/>
          <p14:tracePt t="117922" x="1343025" y="3686175"/>
          <p14:tracePt t="117933" x="1365250" y="3679825"/>
          <p14:tracePt t="117947" x="1393825" y="3665538"/>
          <p14:tracePt t="117964" x="1436688" y="3622675"/>
          <p14:tracePt t="117981" x="1479550" y="3565525"/>
          <p14:tracePt t="117998" x="1557338" y="3508375"/>
          <p14:tracePt t="118015" x="1614488" y="3508375"/>
          <p14:tracePt t="118032" x="1636713" y="3508375"/>
          <p14:tracePt t="118049" x="1679575" y="3508375"/>
          <p14:tracePt t="118065" x="1757363" y="3508375"/>
          <p14:tracePt t="118083" x="1979613" y="3451225"/>
          <p14:tracePt t="118099" x="2257425" y="3408363"/>
          <p14:tracePt t="118117" x="2514600" y="3322638"/>
          <p14:tracePt t="118133" x="2794000" y="3236913"/>
          <p14:tracePt t="118150" x="3071813" y="3186113"/>
          <p14:tracePt t="118167" x="3394075" y="3114675"/>
          <p14:tracePt t="118186" x="3800475" y="3008313"/>
          <p14:tracePt t="118203" x="4214813" y="2936875"/>
          <p14:tracePt t="118219" x="4600575" y="2836863"/>
          <p14:tracePt t="118234" x="4957763" y="2686050"/>
          <p14:tracePt t="118251" x="5280025" y="2571750"/>
          <p14:tracePt t="118268" x="5643563" y="2436813"/>
          <p14:tracePt t="118285" x="5937250" y="2343150"/>
          <p14:tracePt t="118304" x="6180138" y="2322513"/>
          <p14:tracePt t="118320" x="6323013" y="2308225"/>
          <p14:tracePt t="118336" x="6494463" y="2279650"/>
          <p14:tracePt t="118352" x="6643688" y="2279650"/>
          <p14:tracePt t="118370" x="6743700" y="2257425"/>
          <p14:tracePt t="118386" x="6772275" y="2251075"/>
          <p14:tracePt t="118419" x="6772275" y="2243138"/>
          <p14:tracePt t="118436" x="6743700" y="2243138"/>
          <p14:tracePt t="118453" x="6708775" y="2251075"/>
          <p14:tracePt t="118470" x="6700838" y="2251075"/>
          <p14:tracePt t="118694" x="6694488" y="2251075"/>
          <p14:tracePt t="118703" x="6680200" y="2251075"/>
          <p14:tracePt t="118719" x="6657975" y="2251075"/>
          <p14:tracePt t="118725" x="6651625" y="2251075"/>
          <p14:tracePt t="118742" x="6600825" y="2279650"/>
          <p14:tracePt t="118758" x="6572250" y="2328863"/>
          <p14:tracePt t="118774" x="6486525" y="2379663"/>
          <p14:tracePt t="118790" x="6457950" y="2400300"/>
          <p14:tracePt t="118807" x="6423025" y="2414588"/>
          <p14:tracePt t="118823" x="6400800" y="2414588"/>
          <p14:tracePt t="118841" x="6372225" y="2414588"/>
          <p14:tracePt t="118857" x="6343650" y="2414588"/>
          <p14:tracePt t="118876" x="6308725" y="2428875"/>
          <p14:tracePt t="118893" x="6251575" y="2465388"/>
          <p14:tracePt t="118909" x="6200775" y="2514600"/>
          <p14:tracePt t="118924" x="6172200" y="2565400"/>
          <p14:tracePt t="118941" x="6151563" y="2593975"/>
          <p14:tracePt t="118960" x="6137275" y="2600325"/>
          <p14:tracePt t="118983" x="6129338" y="2600325"/>
          <p14:tracePt t="119014" x="6122988" y="2600325"/>
          <p14:tracePt t="119022" x="6122988" y="2608263"/>
          <p14:tracePt t="119038" x="6108700" y="2608263"/>
          <p14:tracePt t="119077" x="6100763" y="2614613"/>
          <p14:tracePt t="119116" x="6094413" y="2614613"/>
          <p14:tracePt t="119124" x="6086475" y="2614613"/>
          <p14:tracePt t="119205" x="6086475" y="2622550"/>
          <p14:tracePt t="119352" x="6100763" y="2622550"/>
          <p14:tracePt t="119360" x="6115050" y="2622550"/>
          <p14:tracePt t="119367" x="6129338" y="2622550"/>
          <p14:tracePt t="119380" x="6143625" y="2614613"/>
          <p14:tracePt t="119396" x="6180138" y="2608263"/>
          <p14:tracePt t="119413" x="6194425" y="2608263"/>
          <p14:tracePt t="119584" x="6200775" y="2608263"/>
          <p14:tracePt t="119601" x="6208713" y="2608263"/>
          <p14:tracePt t="119616" x="6215063" y="2608263"/>
          <p14:tracePt t="119624" x="6223000" y="2608263"/>
          <p14:tracePt t="119632" x="6229350" y="2608263"/>
          <p14:tracePt t="119649" x="6251575" y="2608263"/>
          <p14:tracePt t="119666" x="6257925" y="2593975"/>
          <p14:tracePt t="119685" x="6280150" y="2593975"/>
          <p14:tracePt t="119702" x="6280150" y="2586038"/>
          <p14:tracePt t="119790" x="6286500" y="2586038"/>
          <p14:tracePt t="120388" x="6280150" y="2579688"/>
          <p14:tracePt t="120404" x="6272213" y="2579688"/>
          <p14:tracePt t="120452" x="6257925" y="2579688"/>
          <p14:tracePt t="120460" x="6251575" y="2571750"/>
          <p14:tracePt t="120467" x="6243638" y="2571750"/>
          <p14:tracePt t="120474" x="6237288" y="2571750"/>
          <p14:tracePt t="120492" x="6223000" y="2571750"/>
          <p14:tracePt t="120509" x="6215063" y="2571750"/>
          <p14:tracePt t="120586" x="6208713" y="2571750"/>
          <p14:tracePt t="120600" x="6200775" y="2571750"/>
          <p14:tracePt t="120616" x="6194425" y="2579688"/>
          <p14:tracePt t="120624" x="6186488" y="2579688"/>
          <p14:tracePt t="120632" x="6180138" y="2586038"/>
          <p14:tracePt t="120716" x="6172200" y="2586038"/>
          <p14:tracePt t="120724" x="6165850" y="2586038"/>
          <p14:tracePt t="120748" x="6151563" y="2586038"/>
          <p14:tracePt t="120756" x="6143625" y="2586038"/>
          <p14:tracePt t="120764" x="6137275" y="2586038"/>
          <p14:tracePt t="120779" x="6115050" y="2586038"/>
          <p14:tracePt t="120795" x="6108700" y="2586038"/>
          <p14:tracePt t="120812" x="6100763" y="2586038"/>
          <p14:tracePt t="120829" x="6094413" y="2586038"/>
          <p14:tracePt t="120862" x="6086475" y="2586038"/>
          <p14:tracePt t="120879" x="6080125" y="2586038"/>
          <p14:tracePt t="120896" x="6072188" y="2586038"/>
          <p14:tracePt t="120919" x="6065838" y="2586038"/>
          <p14:tracePt t="120951" x="6051550" y="2586038"/>
          <p14:tracePt t="121678" x="6043613" y="2586038"/>
          <p14:tracePt t="121686" x="6043613" y="2593975"/>
          <p14:tracePt t="121710" x="6037263" y="2593975"/>
          <p14:tracePt t="121733" x="6029325" y="2593975"/>
          <p14:tracePt t="135584" x="6015038" y="2571750"/>
          <p14:tracePt t="135591" x="6000750" y="2536825"/>
          <p14:tracePt t="135606" x="5943600" y="2479675"/>
          <p14:tracePt t="135623" x="5937250" y="2457450"/>
          <p14:tracePt t="135640" x="5937250" y="2443163"/>
          <p14:tracePt t="135657" x="5937250" y="2428875"/>
          <p14:tracePt t="135700" x="5929313" y="2436813"/>
          <p14:tracePt t="135708" x="5922963" y="2443163"/>
          <p14:tracePt t="135722" x="5908675" y="2522538"/>
          <p14:tracePt t="135739" x="5900738" y="2586038"/>
          <p14:tracePt t="135756" x="5900738" y="2651125"/>
          <p14:tracePt t="135773" x="5900738" y="2693988"/>
          <p14:tracePt t="135790" x="5900738" y="2708275"/>
          <p14:tracePt t="135807" x="5900738" y="2736850"/>
          <p14:tracePt t="135824" x="5900738" y="2743200"/>
          <p14:tracePt t="135840" x="5900738" y="2757488"/>
          <p14:tracePt t="135874" x="5900738" y="2765425"/>
          <p14:tracePt t="135918" x="5900738" y="2779713"/>
          <p14:tracePt t="135926" x="5908675" y="2786063"/>
          <p14:tracePt t="135934" x="5915025" y="2786063"/>
          <p14:tracePt t="135950" x="5922963" y="2800350"/>
          <p14:tracePt t="135958" x="5937250" y="2800350"/>
          <p14:tracePt t="135976" x="5943600" y="2808288"/>
          <p14:tracePt t="135993" x="5957888" y="2814638"/>
          <p14:tracePt t="136009" x="5965825" y="2814638"/>
          <p14:tracePt t="136025" x="5965825" y="2822575"/>
          <p14:tracePt t="136043" x="5972175" y="2836863"/>
          <p14:tracePt t="136060" x="5986463" y="2843213"/>
          <p14:tracePt t="136093" x="5994400" y="2843213"/>
          <p14:tracePt t="136193" x="6000750" y="2843213"/>
          <p14:tracePt t="136202" x="6008688" y="2843213"/>
          <p14:tracePt t="136211" x="6037263" y="2843213"/>
          <p14:tracePt t="136229" x="6086475" y="2851150"/>
          <p14:tracePt t="136245" x="6129338" y="2851150"/>
          <p14:tracePt t="136261" x="6194425" y="2851150"/>
          <p14:tracePt t="136278" x="6265863" y="2851150"/>
          <p14:tracePt t="136295" x="6343650" y="2865438"/>
          <p14:tracePt t="136312" x="6423025" y="2865438"/>
          <p14:tracePt t="136329" x="6472238" y="2865438"/>
          <p14:tracePt t="136346" x="6515100" y="2865438"/>
          <p14:tracePt t="136363" x="6586538" y="2851150"/>
          <p14:tracePt t="136380" x="6623050" y="2843213"/>
          <p14:tracePt t="136397" x="6651625" y="2836863"/>
          <p14:tracePt t="136413" x="6686550" y="2836863"/>
          <p14:tracePt t="136430" x="6708775" y="2828925"/>
          <p14:tracePt t="136447" x="6729413" y="2828925"/>
          <p14:tracePt t="136465" x="6786563" y="2828925"/>
          <p14:tracePt t="136482" x="6829425" y="2828925"/>
          <p14:tracePt t="136499" x="6872288" y="2828925"/>
          <p14:tracePt t="136516" x="6923088" y="2828925"/>
          <p14:tracePt t="136531" x="6972300" y="2828925"/>
          <p14:tracePt t="136548" x="6994525" y="2828925"/>
          <p14:tracePt t="136567" x="7015163" y="2828925"/>
          <p14:tracePt t="136583" x="7029450" y="2828925"/>
          <p14:tracePt t="136600" x="7037388" y="2828925"/>
          <p14:tracePt t="136617" x="7043738" y="2828925"/>
          <p14:tracePt t="136737" x="7043738" y="2836863"/>
          <p14:tracePt t="136754" x="7043738" y="2851150"/>
          <p14:tracePt t="136786" x="7037388" y="2851150"/>
          <p14:tracePt t="136794" x="7029450" y="2851150"/>
          <p14:tracePt t="136800" x="7015163" y="2865438"/>
          <p14:tracePt t="136819" x="6994525" y="2871788"/>
          <p14:tracePt t="136836" x="6980238" y="2879725"/>
          <p14:tracePt t="136853" x="6972300" y="2879725"/>
          <p14:tracePt t="136871" x="6929438" y="2886075"/>
          <p14:tracePt t="136885" x="6908800" y="2900363"/>
          <p14:tracePt t="136902" x="6894513" y="2900363"/>
          <p14:tracePt t="136918" x="6865938" y="2908300"/>
          <p14:tracePt t="136935" x="6851650" y="2914650"/>
          <p14:tracePt t="136952" x="6837363" y="2914650"/>
          <p14:tracePt t="136971" x="6794500" y="2922588"/>
          <p14:tracePt t="136987" x="6780213" y="2922588"/>
          <p14:tracePt t="137003" x="6772275" y="2928938"/>
          <p14:tracePt t="137020" x="6765925" y="2928938"/>
          <p14:tracePt t="137037" x="6757988" y="2928938"/>
          <p14:tracePt t="137054" x="6743700" y="2936875"/>
          <p14:tracePt t="137070" x="6737350" y="2936875"/>
          <p14:tracePt t="137088" x="6729413" y="2951163"/>
          <p14:tracePt t="137105" x="6715125" y="2971800"/>
          <p14:tracePt t="137121" x="6708775" y="2986088"/>
          <p14:tracePt t="137138" x="6700838" y="3014663"/>
          <p14:tracePt t="137155" x="6700838" y="3022600"/>
          <p14:tracePt t="137172" x="6700838" y="3036888"/>
          <p14:tracePt t="137188" x="6700838" y="3057525"/>
          <p14:tracePt t="137209" x="6700838" y="3086100"/>
          <p14:tracePt t="137224" x="6700838" y="3100388"/>
          <p14:tracePt t="137240" x="6700838" y="3108325"/>
          <p14:tracePt t="137256" x="6700838" y="3114675"/>
          <p14:tracePt t="137389" x="6708775" y="3122613"/>
          <p14:tracePt t="137395" x="6723063" y="3122613"/>
          <p14:tracePt t="137412" x="6757988" y="3122613"/>
          <p14:tracePt t="137426" x="6815138" y="3122613"/>
          <p14:tracePt t="137443" x="6880225" y="3122613"/>
          <p14:tracePt t="137460" x="6943725" y="3122613"/>
          <p14:tracePt t="137475" x="7023100" y="3114675"/>
          <p14:tracePt t="137492" x="7094538" y="3114675"/>
          <p14:tracePt t="137508" x="7194550" y="3108325"/>
          <p14:tracePt t="137528" x="7272338" y="3086100"/>
          <p14:tracePt t="137542" x="7315200" y="3086100"/>
          <p14:tracePt t="137559" x="7329488" y="3086100"/>
          <p14:tracePt t="137576" x="7337425" y="3086100"/>
          <p14:tracePt t="137593" x="7343775" y="3086100"/>
          <p14:tracePt t="138106" x="7337425" y="3086100"/>
          <p14:tracePt t="138119" x="7329488" y="3086100"/>
          <p14:tracePt t="138128" x="7323138" y="3094038"/>
          <p14:tracePt t="138136" x="7315200" y="3094038"/>
          <p14:tracePt t="138152" x="7308850" y="3100388"/>
          <p14:tracePt t="138167" x="7294563" y="3100388"/>
          <p14:tracePt t="138184" x="7265988" y="3100388"/>
          <p14:tracePt t="138199" x="7237413" y="3114675"/>
          <p14:tracePt t="138216" x="7208838" y="3114675"/>
          <p14:tracePt t="138233" x="7158038" y="3114675"/>
          <p14:tracePt t="138250" x="7123113" y="3128963"/>
          <p14:tracePt t="138267" x="7094538" y="3136900"/>
          <p14:tracePt t="138285" x="7058025" y="3151188"/>
          <p14:tracePt t="138302" x="7029450" y="3157538"/>
          <p14:tracePt t="138319" x="7008813" y="3171825"/>
          <p14:tracePt t="138336" x="6980238" y="3179763"/>
          <p14:tracePt t="138352" x="6937375" y="3186113"/>
          <p14:tracePt t="138369" x="6858000" y="3200400"/>
          <p14:tracePt t="138386" x="6800850" y="3200400"/>
          <p14:tracePt t="138401" x="6694488" y="3200400"/>
          <p14:tracePt t="138418" x="6643688" y="3200400"/>
          <p14:tracePt t="138435" x="6600825" y="3200400"/>
          <p14:tracePt t="138452" x="6572250" y="3208338"/>
          <p14:tracePt t="138469" x="6551613" y="3214688"/>
          <p14:tracePt t="138487" x="6537325" y="3222625"/>
          <p14:tracePt t="138519" x="6529388" y="3222625"/>
          <p14:tracePt t="138536" x="6523038" y="3222625"/>
          <p14:tracePt t="138554" x="6523038" y="3228975"/>
          <p14:tracePt t="138694" x="6529388" y="3228975"/>
          <p14:tracePt t="138701" x="6537325" y="3228975"/>
          <p14:tracePt t="138708" x="6557963" y="3228975"/>
          <p14:tracePt t="138721" x="6600825" y="3222625"/>
          <p14:tracePt t="138738" x="6643688" y="3222625"/>
          <p14:tracePt t="138755" x="6686550" y="3222625"/>
          <p14:tracePt t="138772" x="6737350" y="3214688"/>
          <p14:tracePt t="138790" x="6780213" y="3214688"/>
          <p14:tracePt t="138806" x="6808788" y="3214688"/>
          <p14:tracePt t="138807" x="6823075" y="3214688"/>
          <p14:tracePt t="138822" x="6843713" y="3214688"/>
          <p14:tracePt t="138839" x="6858000" y="3214688"/>
          <p14:tracePt t="138856" x="6886575" y="3214688"/>
          <p14:tracePt t="138873" x="6923088" y="3214688"/>
          <p14:tracePt t="138890" x="6980238" y="3208338"/>
          <p14:tracePt t="138909" x="7037388" y="3222625"/>
          <p14:tracePt t="138925" x="7072313" y="3222625"/>
          <p14:tracePt t="138942" x="7100888" y="3222625"/>
          <p14:tracePt t="138959" x="7115175" y="3222625"/>
          <p14:tracePt t="139136" x="7108825" y="3222625"/>
          <p14:tracePt t="139144" x="7094538" y="3222625"/>
          <p14:tracePt t="139153" x="7086600" y="3222625"/>
          <p14:tracePt t="139164" x="7080250" y="3222625"/>
          <p14:tracePt t="139177" x="7072313" y="3222625"/>
          <p14:tracePt t="139193" x="7065963" y="3222625"/>
          <p14:tracePt t="139210" x="7058025" y="3222625"/>
          <p14:tracePt t="139228" x="7043738" y="3228975"/>
          <p14:tracePt t="139247" x="7008813" y="3236913"/>
          <p14:tracePt t="139262" x="6980238" y="3236913"/>
          <p14:tracePt t="139278" x="6951663" y="3236913"/>
          <p14:tracePt t="139295" x="6908800" y="3243263"/>
          <p14:tracePt t="139312" x="6886575" y="3251200"/>
          <p14:tracePt t="139328" x="6865938" y="3257550"/>
          <p14:tracePt t="139346" x="6843713" y="3265488"/>
          <p14:tracePt t="139362" x="6837363" y="3271838"/>
          <p14:tracePt t="139426" x="6823075" y="3271838"/>
          <p14:tracePt t="139434" x="6815138" y="3271838"/>
          <p14:tracePt t="139449" x="6808788" y="3271838"/>
          <p14:tracePt t="139659" x="6794500" y="3279775"/>
          <p14:tracePt t="139668" x="6786563" y="3294063"/>
          <p14:tracePt t="139684" x="6780213" y="3300413"/>
          <p14:tracePt t="139692" x="6765925" y="3314700"/>
          <p14:tracePt t="139699" x="6757988" y="3314700"/>
          <p14:tracePt t="139716" x="6743700" y="3328988"/>
          <p14:tracePt t="139732" x="6737350" y="3336925"/>
          <p14:tracePt t="139749" x="6729413" y="3343275"/>
          <p14:tracePt t="139768" x="6715125" y="3343275"/>
          <p14:tracePt t="139783" x="6708775" y="3351213"/>
          <p14:tracePt t="139784" x="6694488" y="3351213"/>
          <p14:tracePt t="139799" x="6686550" y="3351213"/>
          <p14:tracePt t="139819" x="6672263" y="3357563"/>
          <p14:tracePt t="139973" x="6686550" y="3357563"/>
          <p14:tracePt t="139981" x="6700838" y="3357563"/>
          <p14:tracePt t="139991" x="6723063" y="3357563"/>
          <p14:tracePt t="140002" x="6757988" y="3357563"/>
          <p14:tracePt t="140019" x="6780213" y="3365500"/>
          <p14:tracePt t="140037" x="6815138" y="3371850"/>
          <p14:tracePt t="140053" x="6843713" y="3379788"/>
          <p14:tracePt t="140069" x="6851650" y="3379788"/>
          <p14:tracePt t="140087" x="6858000" y="3379788"/>
          <p14:tracePt t="140192" x="6858000" y="3394075"/>
          <p14:tracePt t="140198" x="6858000" y="3408363"/>
          <p14:tracePt t="140214" x="6858000" y="3414713"/>
          <p14:tracePt t="140256" x="6858000" y="3422650"/>
          <p14:tracePt t="140280" x="6851650" y="3429000"/>
          <p14:tracePt t="140286" x="6843713" y="3429000"/>
          <p14:tracePt t="140294" x="6829425" y="3443288"/>
          <p14:tracePt t="140307" x="6808788" y="3443288"/>
          <p14:tracePt t="140324" x="6794500" y="3457575"/>
          <p14:tracePt t="140341" x="6765925" y="3465513"/>
          <p14:tracePt t="140357" x="6723063" y="3471863"/>
          <p14:tracePt t="140374" x="6700838" y="3479800"/>
          <p14:tracePt t="140391" x="6686550" y="3479800"/>
          <p14:tracePt t="140406" x="6680200" y="3479800"/>
          <p14:tracePt t="140423" x="6680200" y="3471863"/>
          <p14:tracePt t="140542" x="6694488" y="3471863"/>
          <p14:tracePt t="140550" x="6737350" y="3471863"/>
          <p14:tracePt t="140558" x="6794500" y="3479800"/>
          <p14:tracePt t="140575" x="6937375" y="3500438"/>
          <p14:tracePt t="140592" x="7129463" y="3500438"/>
          <p14:tracePt t="140609" x="7258050" y="3508375"/>
          <p14:tracePt t="140626" x="7315200" y="3508375"/>
          <p14:tracePt t="140642" x="7329488" y="3500438"/>
          <p14:tracePt t="140909" x="7323138" y="3500438"/>
          <p14:tracePt t="140917" x="7315200" y="3500438"/>
          <p14:tracePt t="140928" x="7308850" y="3500438"/>
          <p14:tracePt t="140946" x="7294563" y="3500438"/>
          <p14:tracePt t="140962" x="7272338" y="3508375"/>
          <p14:tracePt t="141089" x="7265988" y="3508375"/>
          <p14:tracePt t="141678" x="7258050" y="3508375"/>
          <p14:tracePt t="141722" x="7251700" y="3508375"/>
          <p14:tracePt t="141730" x="7243763" y="3508375"/>
          <p14:tracePt t="141746" x="7243763" y="3514725"/>
          <p14:tracePt t="141771" x="7237413" y="3514725"/>
          <p14:tracePt t="142357" x="7229475" y="3514725"/>
          <p14:tracePt t="142395" x="7223125" y="3514725"/>
          <p14:tracePt t="142410" x="7215188" y="3514725"/>
          <p14:tracePt t="142418" x="7208838" y="3522663"/>
          <p14:tracePt t="142428" x="7186613" y="3529013"/>
          <p14:tracePt t="142447" x="7165975" y="3529013"/>
          <p14:tracePt t="142463" x="7151688" y="3529013"/>
          <p14:tracePt t="142479" x="7137400" y="3543300"/>
          <p14:tracePt t="142495" x="7129463" y="3543300"/>
          <p14:tracePt t="142582" x="7123113" y="3543300"/>
          <p14:tracePt t="142590" x="7115175" y="3543300"/>
          <p14:tracePt t="142599" x="7108825" y="3551238"/>
          <p14:tracePt t="142613" x="7086600" y="3551238"/>
          <p14:tracePt t="142630" x="7080250" y="3557588"/>
          <p14:tracePt t="142647" x="7058025" y="3565525"/>
          <p14:tracePt t="142664" x="7051675" y="3565525"/>
          <p14:tracePt t="142682" x="7023100" y="3565525"/>
          <p14:tracePt t="142697" x="6986588" y="3565525"/>
          <p14:tracePt t="142714" x="6972300" y="3571875"/>
          <p14:tracePt t="142731" x="6965950" y="3579813"/>
          <p14:tracePt t="142748" x="6951663" y="3579813"/>
          <p14:tracePt t="142783" x="6915150" y="3579813"/>
          <p14:tracePt t="142799" x="6886575" y="3579813"/>
          <p14:tracePt t="142816" x="6851650" y="3579813"/>
          <p14:tracePt t="142833" x="6823075" y="3579813"/>
          <p14:tracePt t="142849" x="6800850" y="3579813"/>
          <p14:tracePt t="142866" x="6765925" y="3579813"/>
          <p14:tracePt t="142883" x="6729413" y="3571875"/>
          <p14:tracePt t="142900" x="6700838" y="3565525"/>
          <p14:tracePt t="142917" x="6665913" y="3565525"/>
          <p14:tracePt t="142933" x="6643688" y="3557588"/>
          <p14:tracePt t="143036" x="6643688" y="3551238"/>
          <p14:tracePt t="143051" x="6643688" y="3543300"/>
          <p14:tracePt t="143058" x="6637338" y="3522663"/>
          <p14:tracePt t="143069" x="6637338" y="3514725"/>
          <p14:tracePt t="143085" x="6637338" y="3494088"/>
          <p14:tracePt t="143103" x="6637338" y="3479800"/>
          <p14:tracePt t="143120" x="6637338" y="3465513"/>
          <p14:tracePt t="143153" x="6643688" y="3457575"/>
          <p14:tracePt t="143169" x="6651625" y="3436938"/>
          <p14:tracePt t="143187" x="6657975" y="3429000"/>
          <p14:tracePt t="143204" x="6672263" y="3422650"/>
          <p14:tracePt t="143221" x="6700838" y="3400425"/>
          <p14:tracePt t="143237" x="6723063" y="3400425"/>
          <p14:tracePt t="143253" x="6723063" y="3394075"/>
          <p14:tracePt t="143271" x="6729413" y="3394075"/>
          <p14:tracePt t="143305" x="6743700" y="3379788"/>
          <p14:tracePt t="143321" x="6757988" y="3379788"/>
          <p14:tracePt t="143338" x="6794500" y="3371850"/>
          <p14:tracePt t="143355" x="6843713" y="3371850"/>
          <p14:tracePt t="143372" x="6872288" y="3371850"/>
          <p14:tracePt t="143389" x="6908800" y="3371850"/>
          <p14:tracePt t="143405" x="6951663" y="3357563"/>
          <p14:tracePt t="143408" x="6980238" y="3351213"/>
          <p14:tracePt t="143422" x="6994525" y="3351213"/>
          <p14:tracePt t="143439" x="7023100" y="3351213"/>
          <p14:tracePt t="143456" x="7037388" y="3351213"/>
          <p14:tracePt t="143474" x="7065963" y="3357563"/>
          <p14:tracePt t="143491" x="7086600" y="3365500"/>
          <p14:tracePt t="143506" x="7115175" y="3365500"/>
          <p14:tracePt t="143524" x="7129463" y="3371850"/>
          <p14:tracePt t="143542" x="7143750" y="3394075"/>
          <p14:tracePt t="143558" x="7158038" y="3394075"/>
          <p14:tracePt t="143574" x="7180263" y="3400425"/>
          <p14:tracePt t="143590" x="7194550" y="3414713"/>
          <p14:tracePt t="143625" x="7200900" y="3422650"/>
          <p14:tracePt t="143642" x="7208838" y="3443288"/>
          <p14:tracePt t="143661" x="7208838" y="3451225"/>
          <p14:tracePt t="143675" x="7208838" y="3479800"/>
          <p14:tracePt t="143692" x="7208838" y="3486150"/>
          <p14:tracePt t="143708" x="7208838" y="3508375"/>
          <p14:tracePt t="143725" x="7208838" y="3522663"/>
          <p14:tracePt t="143743" x="7208838" y="3543300"/>
          <p14:tracePt t="143759" x="7200900" y="3557588"/>
          <p14:tracePt t="143777" x="7194550" y="3571875"/>
          <p14:tracePt t="143794" x="7194550" y="3579813"/>
          <p14:tracePt t="143811" x="7180263" y="3586163"/>
          <p14:tracePt t="143828" x="7172325" y="3586163"/>
          <p14:tracePt t="143845" x="7143750" y="3608388"/>
          <p14:tracePt t="143861" x="7123113" y="3614738"/>
          <p14:tracePt t="143877" x="7094538" y="3622675"/>
          <p14:tracePt t="143894" x="7086600" y="3629025"/>
          <p14:tracePt t="143928" x="7072313" y="3629025"/>
          <p14:tracePt t="143946" x="7065963" y="3629025"/>
          <p14:tracePt t="143964" x="7043738" y="3643313"/>
          <p14:tracePt t="143980" x="7029450" y="3643313"/>
          <p14:tracePt t="143997" x="7008813" y="3643313"/>
          <p14:tracePt t="144014" x="6980238" y="3643313"/>
          <p14:tracePt t="144030" x="6943725" y="3643313"/>
          <p14:tracePt t="144047" x="6894513" y="3643313"/>
          <p14:tracePt t="144064" x="6823075" y="3643313"/>
          <p14:tracePt t="144066" x="6794500" y="3643313"/>
          <p14:tracePt t="144081" x="6751638" y="3636963"/>
          <p14:tracePt t="144096" x="6723063" y="3629025"/>
          <p14:tracePt t="144113" x="6715125" y="3614738"/>
          <p14:tracePt t="144130" x="6708775" y="3614738"/>
          <p14:tracePt t="144147" x="6700838" y="3608388"/>
          <p14:tracePt t="144163" x="6694488" y="3600450"/>
          <p14:tracePt t="144180" x="6686550" y="3586163"/>
          <p14:tracePt t="144197" x="6672263" y="3557588"/>
          <p14:tracePt t="144214" x="6672263" y="3536950"/>
          <p14:tracePt t="144231" x="6672263" y="3522663"/>
          <p14:tracePt t="144250" x="6665913" y="3508375"/>
          <p14:tracePt t="144267" x="6665913" y="3494088"/>
          <p14:tracePt t="144283" x="6665913" y="3486150"/>
          <p14:tracePt t="144300" x="6665913" y="3465513"/>
          <p14:tracePt t="144317" x="6665913" y="3451225"/>
          <p14:tracePt t="144333" x="6672263" y="3436938"/>
          <p14:tracePt t="144349" x="6686550" y="3422650"/>
          <p14:tracePt t="144366" x="6700838" y="3408363"/>
          <p14:tracePt t="144382" x="6723063" y="3394075"/>
          <p14:tracePt t="144400" x="6743700" y="3394075"/>
          <p14:tracePt t="144417" x="6794500" y="3379788"/>
          <p14:tracePt t="144433" x="6851650" y="3357563"/>
          <p14:tracePt t="144450" x="6894513" y="3357563"/>
          <p14:tracePt t="144467" x="6915150" y="3357563"/>
          <p14:tracePt t="144485" x="6943725" y="3357563"/>
          <p14:tracePt t="144502" x="6986588" y="3357563"/>
          <p14:tracePt t="144517" x="7015163" y="3357563"/>
          <p14:tracePt t="144534" x="7058025" y="3371850"/>
          <p14:tracePt t="144551" x="7080250" y="3371850"/>
          <p14:tracePt t="144568" x="7115175" y="3386138"/>
          <p14:tracePt t="144585" x="7129463" y="3408363"/>
          <p14:tracePt t="144601" x="7137400" y="3414713"/>
          <p14:tracePt t="144619" x="7151688" y="3422650"/>
          <p14:tracePt t="144636" x="7158038" y="3422650"/>
          <p14:tracePt t="144652" x="7158038" y="3429000"/>
          <p14:tracePt t="144670" x="7165975" y="3436938"/>
          <p14:tracePt t="144688" x="7165975" y="3443288"/>
          <p14:tracePt t="144704" x="7165975" y="3451225"/>
          <p14:tracePt t="144721" x="7172325" y="3465513"/>
          <p14:tracePt t="144738" x="7172325" y="3479800"/>
          <p14:tracePt t="144756" x="7172325" y="3508375"/>
          <p14:tracePt t="144771" x="7172325" y="3514725"/>
          <p14:tracePt t="144787" x="7165975" y="3529013"/>
          <p14:tracePt t="144804" x="7165975" y="3536950"/>
          <p14:tracePt t="144821" x="7151688" y="3543300"/>
          <p14:tracePt t="144837" x="7129463" y="3557588"/>
          <p14:tracePt t="144855" x="7086600" y="3565525"/>
          <p14:tracePt t="144872" x="7051675" y="3571875"/>
          <p14:tracePt t="144888" x="7015163" y="3586163"/>
          <p14:tracePt t="144905" x="6980238" y="3586163"/>
          <p14:tracePt t="144909" x="6965950" y="3586163"/>
          <p14:tracePt t="144921" x="6943725" y="3586163"/>
          <p14:tracePt t="144939" x="6886575" y="3586163"/>
          <p14:tracePt t="144956" x="6865938" y="3579813"/>
          <p14:tracePt t="144972" x="6829425" y="3579813"/>
          <p14:tracePt t="144989" x="6808788" y="3579813"/>
          <p14:tracePt t="145007" x="6794500" y="3571875"/>
          <p14:tracePt t="145023" x="6772275" y="3565525"/>
          <p14:tracePt t="145040" x="6765925" y="3565525"/>
          <p14:tracePt t="145059" x="6751638" y="3551238"/>
          <p14:tracePt t="145075" x="6743700" y="3543300"/>
          <p14:tracePt t="145091" x="6729413" y="3522663"/>
          <p14:tracePt t="145108" x="6723063" y="3508375"/>
          <p14:tracePt t="145124" x="6708775" y="3486150"/>
          <p14:tracePt t="145141" x="6700838" y="3479800"/>
          <p14:tracePt t="145158" x="6700838" y="3471863"/>
          <p14:tracePt t="145176" x="6694488" y="3429000"/>
          <p14:tracePt t="145193" x="6686550" y="3414713"/>
          <p14:tracePt t="145210" x="6686550" y="3371850"/>
          <p14:tracePt t="145226" x="6700838" y="3357563"/>
          <p14:tracePt t="145243" x="6715125" y="3343275"/>
          <p14:tracePt t="145260" x="6757988" y="3336925"/>
          <p14:tracePt t="145277" x="6794500" y="3322638"/>
          <p14:tracePt t="145293" x="6843713" y="3314700"/>
          <p14:tracePt t="145311" x="6900863" y="3314700"/>
          <p14:tracePt t="145326" x="6958013" y="3314700"/>
          <p14:tracePt t="145343" x="7015163" y="3314700"/>
          <p14:tracePt t="145362" x="7072313" y="3322638"/>
          <p14:tracePt t="145378" x="7080250" y="3322638"/>
          <p14:tracePt t="145415" x="7080250" y="3328988"/>
          <p14:tracePt t="145431" x="7086600" y="3336925"/>
          <p14:tracePt t="145439" x="7086600" y="3343275"/>
          <p14:tracePt t="145447" x="7086600" y="3357563"/>
          <p14:tracePt t="145461" x="7086600" y="3365500"/>
          <p14:tracePt t="145478" x="7086600" y="3386138"/>
          <p14:tracePt t="145496" x="7080250" y="3422650"/>
          <p14:tracePt t="145513" x="7065963" y="3457575"/>
          <p14:tracePt t="145530" x="7008813" y="3500438"/>
          <p14:tracePt t="145547" x="6972300" y="3529013"/>
          <p14:tracePt t="145562" x="6908800" y="3543300"/>
          <p14:tracePt t="145579" x="6865938" y="3557588"/>
          <p14:tracePt t="145597" x="6772275" y="3571875"/>
          <p14:tracePt t="145614" x="6700838" y="3586163"/>
          <p14:tracePt t="145631" x="6637338" y="3608388"/>
          <p14:tracePt t="145648" x="6557963" y="3622675"/>
          <p14:tracePt t="145663" x="6515100" y="3636963"/>
          <p14:tracePt t="145681" x="6457950" y="3636963"/>
          <p14:tracePt t="145696" x="6423025" y="3643313"/>
          <p14:tracePt t="145714" x="6372225" y="3657600"/>
          <p14:tracePt t="145730" x="6343650" y="3671888"/>
          <p14:tracePt t="145747" x="6323013" y="3679825"/>
          <p14:tracePt t="145764" x="6294438" y="3686175"/>
          <p14:tracePt t="145781" x="6265863" y="3694113"/>
          <p14:tracePt t="145799" x="6237288" y="3700463"/>
          <p14:tracePt t="145814" x="6229350" y="3700463"/>
          <p14:tracePt t="145832" x="6208713" y="3722688"/>
          <p14:tracePt t="145849" x="6186488" y="3743325"/>
          <p14:tracePt t="145867" x="6157913" y="3757613"/>
          <p14:tracePt t="145882" x="6137275" y="3779838"/>
          <p14:tracePt t="145900" x="6129338" y="3786188"/>
          <p14:tracePt t="145916" x="6122988" y="3794125"/>
          <p14:tracePt t="145995" x="6122988" y="3800475"/>
          <p14:tracePt t="146207" x="6143625" y="3808413"/>
          <p14:tracePt t="146215" x="6157913" y="3808413"/>
          <p14:tracePt t="146223" x="6200775" y="3808413"/>
          <p14:tracePt t="146236" x="6229350" y="3808413"/>
          <p14:tracePt t="146253" x="6337300" y="3814763"/>
          <p14:tracePt t="146270" x="6386513" y="3814763"/>
          <p14:tracePt t="146290" x="6457950" y="3814763"/>
          <p14:tracePt t="146303" x="6486525" y="3814763"/>
          <p14:tracePt t="146321" x="6500813" y="3814763"/>
          <p14:tracePt t="146355" x="6515100" y="3814763"/>
          <p14:tracePt t="146471" x="6523038" y="3814763"/>
          <p14:tracePt t="146479" x="6537325" y="3814763"/>
          <p14:tracePt t="146489" x="6543675" y="3808413"/>
          <p14:tracePt t="146505" x="6594475" y="3808413"/>
          <p14:tracePt t="146522" x="6665913" y="3808413"/>
          <p14:tracePt t="146539" x="6723063" y="3822700"/>
          <p14:tracePt t="146556" x="6772275" y="3822700"/>
          <p14:tracePt t="146573" x="6858000" y="3779838"/>
          <p14:tracePt t="146590" x="6923088" y="3779838"/>
          <p14:tracePt t="146607" x="6958013" y="3779838"/>
          <p14:tracePt t="146625" x="6972300" y="3779838"/>
          <p14:tracePt t="146640" x="6980238" y="3779838"/>
          <p14:tracePt t="146659" x="7015163" y="3786188"/>
          <p14:tracePt t="146676" x="7043738" y="3794125"/>
          <p14:tracePt t="146691" x="7065963" y="3794125"/>
          <p14:tracePt t="146708" x="7080250" y="3794125"/>
          <p14:tracePt t="146724" x="7100888" y="3800475"/>
          <p14:tracePt t="146741" x="7129463" y="3800475"/>
          <p14:tracePt t="146759" x="7180263" y="3800475"/>
          <p14:tracePt t="146777" x="7208838" y="3800475"/>
          <p14:tracePt t="146794" x="7229475" y="3800475"/>
          <p14:tracePt t="146811" x="7294563" y="3794125"/>
          <p14:tracePt t="146828" x="7343775" y="3794125"/>
          <p14:tracePt t="146845" x="7443788" y="3808413"/>
          <p14:tracePt t="146862" x="7472363" y="3808413"/>
          <p14:tracePt t="146877" x="7508875" y="3808413"/>
          <p14:tracePt t="146893" x="7523163" y="3808413"/>
          <p14:tracePt t="146910" x="7529513" y="3808413"/>
          <p14:tracePt t="146927" x="7543800" y="3808413"/>
          <p14:tracePt t="146931" x="7543800" y="3814763"/>
          <p14:tracePt t="146943" x="7558088" y="3814763"/>
          <p14:tracePt t="146964" x="7586663" y="3814763"/>
          <p14:tracePt t="146979" x="7623175" y="3814763"/>
          <p14:tracePt t="146996" x="7643813" y="3814763"/>
          <p14:tracePt t="147013" x="7686675" y="3800475"/>
          <p14:tracePt t="147030" x="7715250" y="3800475"/>
          <p14:tracePt t="147045" x="7737475" y="3800475"/>
          <p14:tracePt t="147061" x="7758113" y="3800475"/>
          <p14:tracePt t="147078" x="7772400" y="3800475"/>
          <p14:tracePt t="147175" x="7780338" y="3800475"/>
          <p14:tracePt t="147200" x="7786688" y="3800475"/>
          <p14:tracePt t="147216" x="7794625" y="3800475"/>
          <p14:tracePt t="147277" x="7800975" y="3800475"/>
          <p14:tracePt t="148504" x="7794625" y="3808413"/>
          <p14:tracePt t="148511" x="7786688" y="3808413"/>
          <p14:tracePt t="148519" x="7772400" y="3808413"/>
          <p14:tracePt t="148529" x="7751763" y="3808413"/>
          <p14:tracePt t="148545" x="7708900" y="3814763"/>
          <p14:tracePt t="148562" x="7666038" y="3814763"/>
          <p14:tracePt t="148579" x="7623175" y="3822700"/>
          <p14:tracePt t="148595" x="7608888" y="3822700"/>
          <p14:tracePt t="148853" x="7586663" y="3822700"/>
          <p14:tracePt t="148861" x="7572375" y="3822700"/>
          <p14:tracePt t="148869" x="7551738" y="3814763"/>
          <p14:tracePt t="148882" x="7523163" y="3814763"/>
          <p14:tracePt t="148898" x="7486650" y="3808413"/>
          <p14:tracePt t="148915" x="7423150" y="3808413"/>
          <p14:tracePt t="148932" x="7394575" y="3800475"/>
          <p14:tracePt t="148948" x="7372350" y="3794125"/>
          <p14:tracePt t="148965" x="7343775" y="3786188"/>
          <p14:tracePt t="148982" x="7337425" y="3786188"/>
          <p14:tracePt t="148999" x="7308850" y="3786188"/>
          <p14:tracePt t="149017" x="7286625" y="3771900"/>
          <p14:tracePt t="149035" x="7280275" y="3771900"/>
          <p14:tracePt t="149052" x="7265988" y="3771900"/>
          <p14:tracePt t="149067" x="7251700" y="3765550"/>
          <p14:tracePt t="149084" x="7237413" y="3757613"/>
          <p14:tracePt t="149100" x="7215188" y="3757613"/>
          <p14:tracePt t="149117" x="7200900" y="3751263"/>
          <p14:tracePt t="149136" x="7172325" y="3743325"/>
          <p14:tracePt t="149151" x="7151688" y="3743325"/>
          <p14:tracePt t="149169" x="7123113" y="3736975"/>
          <p14:tracePt t="149186" x="7108825" y="3729038"/>
          <p14:tracePt t="149202" x="7086600" y="3722688"/>
          <p14:tracePt t="149218" x="7072313" y="3714750"/>
          <p14:tracePt t="149235" x="7058025" y="3714750"/>
          <p14:tracePt t="149251" x="7051675" y="3714750"/>
          <p14:tracePt t="149286" x="7043738" y="3714750"/>
          <p14:tracePt t="149304" x="7037388" y="3714750"/>
          <p14:tracePt t="149319" x="7023100" y="3708400"/>
          <p14:tracePt t="149338" x="6986588" y="3700463"/>
          <p14:tracePt t="149355" x="6965950" y="3694113"/>
          <p14:tracePt t="149370" x="6937375" y="3694113"/>
          <p14:tracePt t="149388" x="6929438" y="3686175"/>
          <p14:tracePt t="149404" x="6915150" y="3686175"/>
          <p14:tracePt t="149422" x="6908800" y="3686175"/>
          <p14:tracePt t="149495" x="6900863" y="3686175"/>
          <p14:tracePt t="149505" x="6894513" y="3686175"/>
          <p14:tracePt t="149518" x="6894513" y="3679825"/>
          <p14:tracePt t="149525" x="6886575" y="3679825"/>
          <p14:tracePt t="149539" x="6886575" y="3671888"/>
          <p14:tracePt t="149556" x="6880225" y="3671888"/>
          <p14:tracePt t="149573" x="6858000" y="3657600"/>
          <p14:tracePt t="149590" x="6837363" y="3643313"/>
          <p14:tracePt t="149606" x="6808788" y="3643313"/>
          <p14:tracePt t="149622" x="6786563" y="3636963"/>
          <p14:tracePt t="149639" x="6772275" y="3636963"/>
          <p14:tracePt t="149658" x="6765925" y="3622675"/>
          <p14:tracePt t="150650" x="6751638" y="3622675"/>
          <p14:tracePt t="150665" x="6729413" y="3614738"/>
          <p14:tracePt t="150674" x="6723063" y="3608388"/>
          <p14:tracePt t="150684" x="6715125" y="3608388"/>
          <p14:tracePt t="150700" x="6708775" y="3608388"/>
          <p14:tracePt t="150737" x="6700838" y="3608388"/>
          <p14:tracePt t="150751" x="6694488" y="3608388"/>
          <p14:tracePt t="150759" x="6686550" y="3600450"/>
          <p14:tracePt t="150768" x="6672263" y="3600450"/>
          <p14:tracePt t="150784" x="6665913" y="3594100"/>
          <p14:tracePt t="150802" x="6643688" y="3594100"/>
          <p14:tracePt t="150819" x="6629400" y="3594100"/>
          <p14:tracePt t="150837" x="6615113" y="3594100"/>
          <p14:tracePt t="150854" x="6615113" y="3586163"/>
          <p14:tracePt t="151050" x="6615113" y="3579813"/>
          <p14:tracePt t="151079" x="6615113" y="3571875"/>
          <p14:tracePt t="151103" x="6623050" y="3551238"/>
          <p14:tracePt t="151112" x="6623050" y="3522663"/>
          <p14:tracePt t="151122" x="6623050" y="3508375"/>
          <p14:tracePt t="151139" x="6623050" y="3479800"/>
          <p14:tracePt t="151157" x="6623050" y="3465513"/>
          <p14:tracePt t="151174" x="6623050" y="3451225"/>
          <p14:tracePt t="151191" x="6629400" y="3429000"/>
          <p14:tracePt t="151208" x="6637338" y="3422650"/>
          <p14:tracePt t="151225" x="6643688" y="3414713"/>
          <p14:tracePt t="151240" x="6657975" y="3408363"/>
          <p14:tracePt t="151257" x="6672263" y="3408363"/>
          <p14:tracePt t="151274" x="6680200" y="3408363"/>
          <p14:tracePt t="151292" x="6700838" y="3394075"/>
          <p14:tracePt t="151309" x="6708775" y="3394075"/>
          <p14:tracePt t="151325" x="6723063" y="3386138"/>
          <p14:tracePt t="151343" x="6751638" y="3379788"/>
          <p14:tracePt t="151359" x="6794500" y="3357563"/>
          <p14:tracePt t="151376" x="6843713" y="3343275"/>
          <p14:tracePt t="151392" x="6880225" y="3336925"/>
          <p14:tracePt t="151409" x="6923088" y="3314700"/>
          <p14:tracePt t="151425" x="6965950" y="3308350"/>
          <p14:tracePt t="151444" x="6994525" y="3308350"/>
          <p14:tracePt t="151461" x="7043738" y="3308350"/>
          <p14:tracePt t="151477" x="7058025" y="3308350"/>
          <p14:tracePt t="151494" x="7080250" y="3308350"/>
          <p14:tracePt t="151511" x="7094538" y="3308350"/>
          <p14:tracePt t="151526" x="7100888" y="3314700"/>
          <p14:tracePt t="151560" x="7108825" y="3314700"/>
          <p14:tracePt t="151577" x="7115175" y="3314700"/>
          <p14:tracePt t="151594" x="7129463" y="3322638"/>
          <p14:tracePt t="151611" x="7151688" y="3336925"/>
          <p14:tracePt t="151627" x="7158038" y="3336925"/>
          <p14:tracePt t="151644" x="7158038" y="3343275"/>
          <p14:tracePt t="151684" x="7165975" y="3343275"/>
          <p14:tracePt t="151723" x="7165975" y="3351213"/>
          <p14:tracePt t="151728" x="7172325" y="3357563"/>
          <p14:tracePt t="151768" x="7172325" y="3365500"/>
          <p14:tracePt t="151776" x="7172325" y="3371850"/>
          <p14:tracePt t="151791" x="7172325" y="3379788"/>
          <p14:tracePt t="151799" x="7180263" y="3386138"/>
          <p14:tracePt t="151813" x="7180263" y="3400425"/>
          <p14:tracePt t="151830" x="7186613" y="3408363"/>
          <p14:tracePt t="151846" x="7186613" y="3414713"/>
          <p14:tracePt t="151863" x="7186613" y="3422650"/>
          <p14:tracePt t="151920" x="7186613" y="3429000"/>
          <p14:tracePt t="151955" x="7186613" y="3436938"/>
          <p14:tracePt t="151986" x="7180263" y="3443288"/>
          <p14:tracePt t="152002" x="7180263" y="3451225"/>
          <p14:tracePt t="152064" x="7172325" y="3451225"/>
          <p14:tracePt t="152072" x="7172325" y="3457575"/>
          <p14:tracePt t="152082" x="7165975" y="3457575"/>
          <p14:tracePt t="152103" x="7158038" y="3457575"/>
          <p14:tracePt t="152116" x="7158038" y="3465513"/>
          <p14:tracePt t="152133" x="7151688" y="3465513"/>
          <p14:tracePt t="152150" x="7143750" y="3471863"/>
          <p14:tracePt t="152190" x="7137400" y="3471863"/>
          <p14:tracePt t="152206" x="7137400" y="3479800"/>
          <p14:tracePt t="152217" x="7129463" y="3479800"/>
          <p14:tracePt t="152234" x="7115175" y="3479800"/>
          <p14:tracePt t="152251" x="7094538" y="3486150"/>
          <p14:tracePt t="152268" x="7065963" y="3486150"/>
          <p14:tracePt t="152285" x="7051675" y="3486150"/>
          <p14:tracePt t="152301" x="7037388" y="3494088"/>
          <p14:tracePt t="152337" x="7029450" y="3500438"/>
          <p14:tracePt t="152359" x="7023100" y="3500438"/>
          <p14:tracePt t="152369" x="7008813" y="3500438"/>
          <p14:tracePt t="152388" x="6986588" y="3500438"/>
          <p14:tracePt t="152402" x="6958013" y="3500438"/>
          <p14:tracePt t="152419" x="6929438" y="3508375"/>
          <p14:tracePt t="152423" x="6915150" y="3514725"/>
          <p14:tracePt t="152438" x="6900863" y="3514725"/>
          <p14:tracePt t="152455" x="6880225" y="3514725"/>
          <p14:tracePt t="152471" x="6872288" y="3514725"/>
          <p14:tracePt t="152488" x="6865938" y="3514725"/>
          <p14:tracePt t="152505" x="6851650" y="3514725"/>
          <p14:tracePt t="152522" x="6843713" y="3514725"/>
          <p14:tracePt t="152539" x="6815138" y="3514725"/>
          <p14:tracePt t="152555" x="6786563" y="3522663"/>
          <p14:tracePt t="152571" x="6757988" y="3522663"/>
          <p14:tracePt t="152589" x="6723063" y="3514725"/>
          <p14:tracePt t="152607" x="6686550" y="3508375"/>
          <p14:tracePt t="152625" x="6672263" y="3500438"/>
          <p14:tracePt t="152641" x="6657975" y="3500438"/>
          <p14:tracePt t="152656" x="6643688" y="3486150"/>
          <p14:tracePt t="152672" x="6629400" y="3486150"/>
          <p14:tracePt t="152689" x="6608763" y="3471863"/>
          <p14:tracePt t="152706" x="6594475" y="3465513"/>
          <p14:tracePt t="152723" x="6594475" y="3457575"/>
          <p14:tracePt t="152739" x="6586538" y="3443288"/>
          <p14:tracePt t="152757" x="6586538" y="3429000"/>
          <p14:tracePt t="152774" x="6586538" y="3414713"/>
          <p14:tracePt t="152791" x="6586538" y="3394075"/>
          <p14:tracePt t="152809" x="6586538" y="3386138"/>
          <p14:tracePt t="152827" x="6586538" y="3371850"/>
          <p14:tracePt t="152841" x="6586538" y="3365500"/>
          <p14:tracePt t="152857" x="6600825" y="3351213"/>
          <p14:tracePt t="152874" x="6615113" y="3343275"/>
          <p14:tracePt t="152891" x="6637338" y="3343275"/>
          <p14:tracePt t="152908" x="6651625" y="3328988"/>
          <p14:tracePt t="152925" x="6665913" y="3314700"/>
          <p14:tracePt t="152943" x="6672263" y="3314700"/>
          <p14:tracePt t="152960" x="6680200" y="3314700"/>
          <p14:tracePt t="152975" x="6700838" y="3314700"/>
          <p14:tracePt t="152976" x="6715125" y="3314700"/>
          <p14:tracePt t="152994" x="6729413" y="3314700"/>
          <p14:tracePt t="153011" x="6751638" y="3314700"/>
          <p14:tracePt t="153026" x="6765925" y="3308350"/>
          <p14:tracePt t="153043" x="6780213" y="3308350"/>
          <p14:tracePt t="153059" x="6815138" y="3308350"/>
          <p14:tracePt t="153076" x="6851650" y="3308350"/>
          <p14:tracePt t="153093" x="6886575" y="3308350"/>
          <p14:tracePt t="153111" x="6923088" y="3300413"/>
          <p14:tracePt t="153128" x="6943725" y="3300413"/>
          <p14:tracePt t="153145" x="6958013" y="3300413"/>
          <p14:tracePt t="153162" x="6980238" y="3300413"/>
          <p14:tracePt t="153179" x="6994525" y="3300413"/>
          <p14:tracePt t="153196" x="7008813" y="3300413"/>
          <p14:tracePt t="153213" x="7029450" y="3300413"/>
          <p14:tracePt t="153229" x="7051675" y="3300413"/>
          <p14:tracePt t="153245" x="7065963" y="3300413"/>
          <p14:tracePt t="153262" x="7080250" y="3300413"/>
          <p14:tracePt t="153278" x="7086600" y="3300413"/>
          <p14:tracePt t="153295" x="7094538" y="3308350"/>
          <p14:tracePt t="153314" x="7108825" y="3308350"/>
          <p14:tracePt t="153331" x="7108825" y="3314700"/>
          <p14:tracePt t="153417" x="7108825" y="3322638"/>
          <p14:tracePt t="153424" x="7115175" y="3322638"/>
          <p14:tracePt t="153456" x="7115175" y="3328988"/>
          <p14:tracePt t="153462" x="7123113" y="3336925"/>
          <p14:tracePt t="153470" x="7123113" y="3343275"/>
          <p14:tracePt t="153488" x="7123113" y="3351213"/>
          <p14:tracePt t="153499" x="7123113" y="3357563"/>
          <p14:tracePt t="153514" x="7123113" y="3365500"/>
          <p14:tracePt t="153531" x="7123113" y="3379788"/>
          <p14:tracePt t="153548" x="7123113" y="3394075"/>
          <p14:tracePt t="153565" x="7123113" y="3400425"/>
          <p14:tracePt t="153583" x="7129463" y="3408363"/>
          <p14:tracePt t="153600" x="7129463" y="3414713"/>
          <p14:tracePt t="153617" x="7129463" y="3422650"/>
          <p14:tracePt t="153634" x="7129463" y="3429000"/>
          <p14:tracePt t="153651" x="7129463" y="3436938"/>
          <p14:tracePt t="153667" x="7129463" y="3443288"/>
          <p14:tracePt t="153685" x="7129463" y="3451225"/>
          <p14:tracePt t="153720" x="7129463" y="3457575"/>
          <p14:tracePt t="153744" x="7129463" y="3465513"/>
          <p14:tracePt t="153808" x="7123113" y="3471863"/>
          <p14:tracePt t="155878" x="7123113" y="3479800"/>
          <p14:tracePt t="155918" x="7115175" y="3486150"/>
          <p14:tracePt t="155934" x="7108825" y="3486150"/>
          <p14:tracePt t="155941" x="7100888" y="3486150"/>
          <p14:tracePt t="155948" x="7100888" y="3494088"/>
          <p14:tracePt t="155959" x="7094538" y="3500438"/>
          <p14:tracePt t="155976" x="7080250" y="3500438"/>
          <p14:tracePt t="155994" x="7072313" y="3508375"/>
          <p14:tracePt t="156009" x="7058025" y="3514725"/>
          <p14:tracePt t="156025" x="7043738" y="3522663"/>
          <p14:tracePt t="156042" x="7037388" y="3522663"/>
          <p14:tracePt t="156059" x="7023100" y="3522663"/>
          <p14:tracePt t="156075" x="7008813" y="3522663"/>
          <p14:tracePt t="156092" x="6986588" y="3536950"/>
          <p14:tracePt t="156109" x="6980238" y="3551238"/>
          <p14:tracePt t="156126" x="6951663" y="3557588"/>
          <p14:tracePt t="156143" x="6937375" y="3571875"/>
          <p14:tracePt t="156159" x="6915150" y="3571875"/>
          <p14:tracePt t="156177" x="6908800" y="3579813"/>
          <p14:tracePt t="156193" x="6894513" y="3594100"/>
          <p14:tracePt t="156211" x="6872288" y="3608388"/>
          <p14:tracePt t="156227" x="6865938" y="3608388"/>
          <p14:tracePt t="156244" x="6851650" y="3622675"/>
          <p14:tracePt t="156261" x="6837363" y="3629025"/>
          <p14:tracePt t="156278" x="6823075" y="3636963"/>
          <p14:tracePt t="156294" x="6808788" y="3636963"/>
          <p14:tracePt t="156313" x="6794500" y="3643313"/>
          <p14:tracePt t="156330" x="6757988" y="3657600"/>
          <p14:tracePt t="156351" x="6686550" y="3700463"/>
          <p14:tracePt t="156362" x="6657975" y="3714750"/>
          <p14:tracePt t="156378" x="6629400" y="3722688"/>
          <p14:tracePt t="156395" x="6600825" y="3722688"/>
          <p14:tracePt t="156414" x="6565900" y="3736975"/>
          <p14:tracePt t="156431" x="6523038" y="3751263"/>
          <p14:tracePt t="156448" x="6500813" y="3751263"/>
          <p14:tracePt t="156464" x="6494463" y="3757613"/>
          <p14:tracePt t="156481" x="6486525" y="3765550"/>
          <p14:tracePt t="156498" x="6480175" y="3765550"/>
          <p14:tracePt t="156515" x="6472238" y="3771900"/>
          <p14:tracePt t="156533" x="6443663" y="3779838"/>
          <p14:tracePt t="156549" x="6437313" y="3786188"/>
          <p14:tracePt t="156565" x="6415088" y="3786188"/>
          <p14:tracePt t="156583" x="6400800" y="3800475"/>
          <p14:tracePt t="156598" x="6386513" y="3808413"/>
          <p14:tracePt t="156617" x="6343650" y="3822700"/>
          <p14:tracePt t="156633" x="6315075" y="3836988"/>
          <p14:tracePt t="156650" x="6294438" y="3851275"/>
          <p14:tracePt t="156667" x="6280150" y="3851275"/>
          <p14:tracePt t="156684" x="6257925" y="3857625"/>
          <p14:tracePt t="156700" x="6243638" y="3865563"/>
          <p14:tracePt t="156716" x="6237288" y="3871913"/>
          <p14:tracePt t="156734" x="6229350" y="3871913"/>
          <p14:tracePt t="156750" x="6223000" y="3871913"/>
          <p14:tracePt t="156815" x="6223000" y="3879850"/>
          <p14:tracePt t="156823" x="6215063" y="3886200"/>
          <p14:tracePt t="156839" x="6215063" y="3894138"/>
          <p14:tracePt t="156850" x="6208713" y="3894138"/>
          <p14:tracePt t="156869" x="6186488" y="3914775"/>
          <p14:tracePt t="156886" x="6165850" y="3929063"/>
          <p14:tracePt t="156902" x="6165850" y="3937000"/>
          <p14:tracePt t="156919" x="6157913" y="3943350"/>
          <p14:tracePt t="156936" x="6151563" y="3943350"/>
          <p14:tracePt t="156953" x="6137275" y="3951288"/>
          <p14:tracePt t="156970" x="6122988" y="3957638"/>
          <p14:tracePt t="156987" x="6072188" y="3965575"/>
          <p14:tracePt t="157003" x="6029325" y="3965575"/>
          <p14:tracePt t="157020" x="6015038" y="3971925"/>
          <p14:tracePt t="157036" x="5994400" y="3979863"/>
          <p14:tracePt t="157055" x="5965825" y="3986213"/>
          <p14:tracePt t="157071" x="5937250" y="3986213"/>
          <p14:tracePt t="157087" x="5922963" y="3986213"/>
          <p14:tracePt t="157104" x="5915025" y="3979863"/>
          <p14:tracePt t="157120" x="5900738" y="3979863"/>
          <p14:tracePt t="157137" x="5894388" y="3979863"/>
          <p14:tracePt t="157153" x="5894388" y="3971925"/>
          <p14:tracePt t="157171" x="5886450" y="3971925"/>
          <p14:tracePt t="157188" x="5880100" y="3971925"/>
          <p14:tracePt t="157204" x="5865813" y="3971925"/>
          <p14:tracePt t="157221" x="5857875" y="3971925"/>
          <p14:tracePt t="157238" x="5843588" y="3971925"/>
          <p14:tracePt t="157255" x="5837238" y="3971925"/>
          <p14:tracePt t="157273" x="5829300" y="3971925"/>
          <p14:tracePt t="157401" x="5822950" y="3979863"/>
          <p14:tracePt t="157417" x="5815013" y="3986213"/>
          <p14:tracePt t="157425" x="5808663" y="3986213"/>
          <p14:tracePt t="157432" x="5794375" y="3994150"/>
          <p14:tracePt t="157441" x="5780088" y="4008438"/>
          <p14:tracePt t="157457" x="5729288" y="4043363"/>
          <p14:tracePt t="157475" x="5629275" y="4079875"/>
          <p14:tracePt t="157491" x="5486400" y="4094163"/>
          <p14:tracePt t="157507" x="5329238" y="4129088"/>
          <p14:tracePt t="157525" x="5137150" y="4151313"/>
          <p14:tracePt t="157543" x="5037138" y="4151313"/>
          <p14:tracePt t="157560" x="4994275" y="4151313"/>
          <p14:tracePt t="157577" x="4929188" y="4151313"/>
          <p14:tracePt t="157593" x="4872038" y="4151313"/>
          <p14:tracePt t="157609" x="4672013" y="4157663"/>
          <p14:tracePt t="157625" x="4457700" y="4186238"/>
          <p14:tracePt t="157642" x="4194175" y="4222750"/>
          <p14:tracePt t="157660" x="4014788" y="4243388"/>
          <p14:tracePt t="157677" x="3971925" y="4243388"/>
          <p14:tracePt t="157693" x="3951288" y="4251325"/>
          <p14:tracePt t="157711" x="3886200" y="4251325"/>
          <p14:tracePt t="157729" x="3857625" y="4251325"/>
          <p14:tracePt t="157745" x="3814763" y="4251325"/>
          <p14:tracePt t="157761" x="3771900" y="4251325"/>
          <p14:tracePt t="157778" x="3722688" y="4251325"/>
          <p14:tracePt t="157796" x="3700463" y="4251325"/>
          <p14:tracePt t="157814" x="3686175" y="4257675"/>
          <p14:tracePt t="157894" x="3679825" y="4257675"/>
          <p14:tracePt t="157918" x="3665538" y="4257675"/>
          <p14:tracePt t="157926" x="3651250" y="4257675"/>
          <p14:tracePt t="158064" x="3665538" y="4257675"/>
          <p14:tracePt t="158072" x="3686175" y="4265613"/>
          <p14:tracePt t="158082" x="3700463" y="4265613"/>
          <p14:tracePt t="158099" x="3751263" y="4265613"/>
          <p14:tracePt t="158115" x="3800475" y="4265613"/>
          <p14:tracePt t="158134" x="3865563" y="4265613"/>
          <p14:tracePt t="158151" x="3922713" y="4265613"/>
          <p14:tracePt t="158168" x="3951288" y="4265613"/>
          <p14:tracePt t="158184" x="3971925" y="4257675"/>
          <p14:tracePt t="158695" x="3971925" y="4251325"/>
          <p14:tracePt t="158702" x="3971925" y="4237038"/>
          <p14:tracePt t="158711" x="3971925" y="4222750"/>
          <p14:tracePt t="158724" x="3971925" y="4208463"/>
          <p14:tracePt t="158741" x="3979863" y="4165600"/>
          <p14:tracePt t="158759" x="3986213" y="4094163"/>
          <p14:tracePt t="158776" x="3986213" y="4000500"/>
          <p14:tracePt t="158793" x="3986213" y="3937000"/>
          <p14:tracePt t="158810" x="3986213" y="3871913"/>
          <p14:tracePt t="158827" x="3986213" y="3829050"/>
          <p14:tracePt t="158844" x="3979863" y="3786188"/>
          <p14:tracePt t="158859" x="3979863" y="3722688"/>
          <p14:tracePt t="158876" x="3979863" y="3651250"/>
          <p14:tracePt t="158893" x="4000500" y="3594100"/>
          <p14:tracePt t="158910" x="4000500" y="3551238"/>
          <p14:tracePt t="158927" x="4022725" y="3522663"/>
          <p14:tracePt t="158944" x="4051300" y="3486150"/>
          <p14:tracePt t="158945" x="4065588" y="3465513"/>
          <p14:tracePt t="158961" x="4094163" y="3443288"/>
          <p14:tracePt t="158977" x="4122738" y="3414713"/>
          <p14:tracePt t="158994" x="4171950" y="3365500"/>
          <p14:tracePt t="159011" x="4194175" y="3351213"/>
          <p14:tracePt t="159030" x="4214813" y="3336925"/>
          <p14:tracePt t="159047" x="4257675" y="3314700"/>
          <p14:tracePt t="159064" x="4286250" y="3300413"/>
          <p14:tracePt t="159080" x="4300538" y="3294063"/>
          <p14:tracePt t="159098" x="4314825" y="3279775"/>
          <p14:tracePt t="159113" x="4322763" y="3279775"/>
          <p14:tracePt t="159129" x="4329113" y="3271838"/>
          <p14:tracePt t="159297" x="4322763" y="3271838"/>
          <p14:tracePt t="159306" x="4300538" y="3271838"/>
          <p14:tracePt t="159322" x="4286250" y="3279775"/>
          <p14:tracePt t="159332" x="4279900" y="3279775"/>
          <p14:tracePt t="159349" x="4257675" y="3294063"/>
          <p14:tracePt t="159366" x="4243388" y="3300413"/>
          <p14:tracePt t="159383" x="4214813" y="3308350"/>
          <p14:tracePt t="159400" x="4194175" y="3308350"/>
          <p14:tracePt t="159417" x="4157663" y="3308350"/>
          <p14:tracePt t="159434" x="4137025" y="3308350"/>
          <p14:tracePt t="159451" x="4129088" y="3322638"/>
          <p14:tracePt t="159454" x="4122738" y="3322638"/>
          <p14:tracePt t="159467" x="4114800" y="3322638"/>
          <p14:tracePt t="159485" x="4108450" y="3328988"/>
          <p14:tracePt t="159501" x="4086225" y="3328988"/>
          <p14:tracePt t="159518" x="4071938" y="3328988"/>
          <p14:tracePt t="159535" x="4065588" y="3328988"/>
          <p14:tracePt t="159553" x="4051300" y="3336925"/>
          <p14:tracePt t="159569" x="4037013" y="3351213"/>
          <p14:tracePt t="159586" x="4014788" y="3365500"/>
          <p14:tracePt t="159604" x="4008438" y="3408363"/>
          <p14:tracePt t="159621" x="3994150" y="3451225"/>
          <p14:tracePt t="159640" x="3994150" y="3486150"/>
          <p14:tracePt t="159653" x="3994150" y="3529013"/>
          <p14:tracePt t="159671" x="3965575" y="3614738"/>
          <p14:tracePt t="159687" x="3943350" y="3679825"/>
          <p14:tracePt t="159704" x="3929063" y="3714750"/>
          <p14:tracePt t="159721" x="3914775" y="3751263"/>
          <p14:tracePt t="159739" x="3894138" y="3779838"/>
          <p14:tracePt t="159755" x="3879850" y="3794125"/>
          <p14:tracePt t="159772" x="3865563" y="3836988"/>
          <p14:tracePt t="159789" x="3851275" y="3871913"/>
          <p14:tracePt t="159805" x="3836988" y="3879850"/>
          <p14:tracePt t="159823" x="3814763" y="3900488"/>
          <p14:tracePt t="159839" x="3765550" y="3943350"/>
          <p14:tracePt t="159856" x="3714750" y="3965575"/>
          <p14:tracePt t="159875" x="3608388" y="4022725"/>
          <p14:tracePt t="159891" x="3551238" y="4057650"/>
          <p14:tracePt t="159909" x="3479800" y="4094163"/>
          <p14:tracePt t="159925" x="3422650" y="4129088"/>
          <p14:tracePt t="159931" x="3408363" y="4143375"/>
          <p14:tracePt t="159942" x="3394075" y="4157663"/>
          <p14:tracePt t="159959" x="3351213" y="4179888"/>
          <p14:tracePt t="159976" x="3328988" y="4208463"/>
          <p14:tracePt t="159991" x="3314700" y="4222750"/>
          <p14:tracePt t="159993" x="3300413" y="4229100"/>
          <p14:tracePt t="160008" x="3271838" y="4257675"/>
          <p14:tracePt t="160025" x="3257550" y="4279900"/>
          <p14:tracePt t="160042" x="3208338" y="4314825"/>
          <p14:tracePt t="160059" x="3157538" y="4357688"/>
          <p14:tracePt t="160076" x="3108325" y="4386263"/>
          <p14:tracePt t="160092" x="3036888" y="4408488"/>
          <p14:tracePt t="160110" x="3014663" y="4443413"/>
          <p14:tracePt t="160126" x="3008313" y="4457700"/>
          <p14:tracePt t="160164" x="3000375" y="4457700"/>
          <p14:tracePt t="160177" x="2986088" y="4457700"/>
          <p14:tracePt t="160194" x="2971800" y="4471988"/>
          <p14:tracePt t="160211" x="2936875" y="4479925"/>
          <p14:tracePt t="160227" x="2894013" y="4486275"/>
          <p14:tracePt t="160245" x="2865438" y="4500563"/>
          <p14:tracePt t="160262" x="2836863" y="4508500"/>
          <p14:tracePt t="160279" x="2794000" y="4537075"/>
          <p14:tracePt t="160295" x="2757488" y="4551363"/>
          <p14:tracePt t="160313" x="2722563" y="4594225"/>
          <p14:tracePt t="160329" x="2714625" y="4600575"/>
          <p14:tracePt t="160346" x="2700338" y="4622800"/>
          <p14:tracePt t="160362" x="2686050" y="4629150"/>
          <p14:tracePt t="160380" x="2679700" y="4637088"/>
          <p14:tracePt t="160399" x="2651125" y="4643438"/>
          <p14:tracePt t="160415" x="2636838" y="4657725"/>
          <p14:tracePt t="160431" x="2628900" y="4657725"/>
          <p14:tracePt t="160447" x="2608263" y="4665663"/>
          <p14:tracePt t="160464" x="2586038" y="4665663"/>
          <p14:tracePt t="160481" x="2565400" y="4665663"/>
          <p14:tracePt t="160498" x="2543175" y="4672013"/>
          <p14:tracePt t="160533" x="2536825" y="4672013"/>
          <p14:tracePt t="160551" x="2536825" y="4679950"/>
          <p14:tracePt t="160573" x="2528888" y="4679950"/>
          <p14:tracePt t="160590" x="2528888" y="4686300"/>
          <p14:tracePt t="160605" x="2522538" y="4686300"/>
          <p14:tracePt t="160628" x="2514600" y="4686300"/>
          <p14:tracePt t="160643" x="2508250" y="4686300"/>
          <p14:tracePt t="160659" x="2500313" y="4686300"/>
          <p14:tracePt t="160669" x="2493963" y="4686300"/>
          <p14:tracePt t="160687" x="2486025" y="4686300"/>
          <p14:tracePt t="160703" x="2479675" y="4686300"/>
          <p14:tracePt t="160758" x="2471738" y="4686300"/>
          <p14:tracePt t="160774" x="2465388" y="4686300"/>
          <p14:tracePt t="160790" x="2457450" y="4686300"/>
          <p14:tracePt t="160965" x="2451100" y="4686300"/>
          <p14:tracePt t="161034" x="2451100" y="4679950"/>
          <p14:tracePt t="161050" x="2451100" y="4672013"/>
          <p14:tracePt t="161066" x="2451100" y="4657725"/>
          <p14:tracePt t="161086" x="2451100" y="4651375"/>
          <p14:tracePt t="161095" x="2451100" y="4643438"/>
          <p14:tracePt t="161118" x="2451100" y="4637088"/>
          <p14:tracePt t="161127" x="2451100" y="4629150"/>
          <p14:tracePt t="161144" x="2451100" y="4622800"/>
          <p14:tracePt t="161507" x="2457450" y="4622800"/>
          <p14:tracePt t="161524" x="2465388" y="4629150"/>
          <p14:tracePt t="161540" x="2471738" y="4629150"/>
          <p14:tracePt t="161548" x="2493963" y="4637088"/>
          <p14:tracePt t="161556" x="2500313" y="4637088"/>
          <p14:tracePt t="161566" x="2514600" y="4643438"/>
          <p14:tracePt t="161581" x="2557463" y="4665663"/>
          <p14:tracePt t="161598" x="2579688" y="4665663"/>
          <p14:tracePt t="161615" x="2600325" y="4665663"/>
          <p14:tracePt t="161632" x="2614613" y="4672013"/>
          <p14:tracePt t="161649" x="2643188" y="4686300"/>
          <p14:tracePt t="161838" x="2643188" y="4694238"/>
          <p14:tracePt t="161847" x="2643188" y="4700588"/>
          <p14:tracePt t="161855" x="2643188" y="4708525"/>
          <p14:tracePt t="161866" x="2636838" y="4729163"/>
          <p14:tracePt t="161883" x="2628900" y="4751388"/>
          <p14:tracePt t="161901" x="2622550" y="4757738"/>
          <p14:tracePt t="161917" x="2622550" y="4765675"/>
          <p14:tracePt t="161934" x="2614613" y="4765675"/>
          <p14:tracePt t="161951" x="2608263" y="4772025"/>
          <p14:tracePt t="161954" x="2608263" y="4779963"/>
          <p14:tracePt t="161971" x="2593975" y="4786313"/>
          <p14:tracePt t="161985" x="2593975" y="4800600"/>
          <p14:tracePt t="162001" x="2579688" y="4822825"/>
          <p14:tracePt t="162019" x="2571750" y="4843463"/>
          <p14:tracePt t="162036" x="2565400" y="4857750"/>
          <p14:tracePt t="162052" x="2565400" y="4872038"/>
          <p14:tracePt t="162069" x="2565400" y="4879975"/>
          <p14:tracePt t="162086" x="2557463" y="4886325"/>
          <p14:tracePt t="162103" x="2557463" y="4894263"/>
          <p14:tracePt t="162120" x="2557463" y="4900613"/>
          <p14:tracePt t="162149" x="2557463" y="4908550"/>
          <p14:tracePt t="162180" x="2551113" y="4908550"/>
          <p14:tracePt t="162197" x="2551113" y="4914900"/>
          <p14:tracePt t="162222" x="2543175" y="4914900"/>
          <p14:tracePt t="162258" x="2536825" y="4914900"/>
          <p14:tracePt t="162400" x="2536825" y="4922838"/>
          <p14:tracePt t="165431" x="2536825" y="4914900"/>
          <p14:tracePt t="165532" x="2543175" y="4914900"/>
          <p14:tracePt t="165554" x="2543175" y="4908550"/>
          <p14:tracePt t="165602" x="2551113" y="4908550"/>
          <p14:tracePt t="165618" x="2551113" y="4900613"/>
          <p14:tracePt t="165639" x="2551113" y="4894263"/>
          <p14:tracePt t="165647" x="2557463" y="4894263"/>
          <p14:tracePt t="165712" x="2557463" y="4886325"/>
          <p14:tracePt t="165728" x="2565400" y="4886325"/>
          <p14:tracePt t="165790" x="2571750" y="4886325"/>
          <p14:tracePt t="165812" x="2571750" y="4879975"/>
          <p14:tracePt t="165830" x="2579688" y="4879975"/>
          <p14:tracePt t="165860" x="2586038" y="4879975"/>
          <p14:tracePt t="165868" x="2586038" y="4872038"/>
          <p14:tracePt t="165882" x="2600325" y="4872038"/>
          <p14:tracePt t="165892" x="2608263" y="4872038"/>
          <p14:tracePt t="165905" x="2614613" y="4865688"/>
          <p14:tracePt t="165921" x="2622550" y="4865688"/>
          <p14:tracePt t="165939" x="2628900" y="4865688"/>
          <p14:tracePt t="165956" x="2636838" y="4865688"/>
          <p14:tracePt t="166026" x="2643188" y="4865688"/>
          <p14:tracePt t="166050" x="2651125" y="4865688"/>
          <p14:tracePt t="166063" x="2657475" y="4865688"/>
          <p14:tracePt t="166079" x="2665413" y="4865688"/>
          <p14:tracePt t="166117" x="2671763" y="4865688"/>
          <p14:tracePt t="166205" x="2679700" y="4857750"/>
          <p14:tracePt t="166234" x="2686050" y="4857750"/>
          <p14:tracePt t="166266" x="2700338" y="4857750"/>
          <p14:tracePt t="166282" x="2708275" y="4857750"/>
          <p14:tracePt t="166290" x="2722563" y="4857750"/>
          <p14:tracePt t="166296" x="2751138" y="4857750"/>
          <p14:tracePt t="166310" x="2779713" y="4857750"/>
          <p14:tracePt t="166327" x="2857500" y="4857750"/>
          <p14:tracePt t="166344" x="2922588" y="4851400"/>
          <p14:tracePt t="166361" x="2986088" y="4857750"/>
          <p14:tracePt t="166378" x="3065463" y="4857750"/>
          <p14:tracePt t="166396" x="3171825" y="4851400"/>
          <p14:tracePt t="166413" x="3294063" y="4851400"/>
          <p14:tracePt t="166429" x="3386138" y="4851400"/>
          <p14:tracePt t="166446" x="3436938" y="4843463"/>
          <p14:tracePt t="166462" x="3471863" y="4843463"/>
          <p14:tracePt t="166479" x="3551238" y="4843463"/>
          <p14:tracePt t="166496" x="3594100" y="4843463"/>
          <p14:tracePt t="166513" x="3671888" y="4843463"/>
          <p14:tracePt t="166530" x="3751263" y="4843463"/>
          <p14:tracePt t="166532" x="3794125" y="4843463"/>
          <p14:tracePt t="166546" x="3894138" y="4843463"/>
          <p14:tracePt t="166563" x="4022725" y="4865688"/>
          <p14:tracePt t="166580" x="4079875" y="4872038"/>
          <p14:tracePt t="166597" x="4129088" y="4872038"/>
          <p14:tracePt t="166615" x="4194175" y="4879975"/>
          <p14:tracePt t="166633" x="4251325" y="4886325"/>
          <p14:tracePt t="166649" x="4279900" y="4894263"/>
          <p14:tracePt t="166665" x="4314825" y="4894263"/>
          <p14:tracePt t="166682" x="4386263" y="4894263"/>
          <p14:tracePt t="166699" x="4443413" y="4886325"/>
          <p14:tracePt t="166717" x="4514850" y="4872038"/>
          <p14:tracePt t="166732" x="4614863" y="4837113"/>
          <p14:tracePt t="166749" x="4686300" y="4829175"/>
          <p14:tracePt t="166766" x="4714875" y="4822825"/>
          <p14:tracePt t="166783" x="4737100" y="4814888"/>
          <p14:tracePt t="166801" x="4737100" y="4808538"/>
          <p14:tracePt t="166818" x="4743450" y="4808538"/>
          <p14:tracePt t="166835" x="4772025" y="4808538"/>
          <p14:tracePt t="166851" x="4794250" y="4808538"/>
          <p14:tracePt t="166868" x="4808538" y="4808538"/>
          <p14:tracePt t="166884" x="4822825" y="4808538"/>
          <p14:tracePt t="166901" x="4829175" y="4808538"/>
          <p14:tracePt t="166919" x="4837113" y="4808538"/>
          <p14:tracePt t="166936" x="4843463" y="4808538"/>
          <p14:tracePt t="166953" x="4851400" y="4800600"/>
          <p14:tracePt t="166970" x="4857750" y="4800600"/>
          <p14:tracePt t="166987" x="4872038" y="4794250"/>
          <p14:tracePt t="167003" x="4908550" y="4794250"/>
          <p14:tracePt t="167020" x="4943475" y="4786313"/>
          <p14:tracePt t="167037" x="4986338" y="4765675"/>
          <p14:tracePt t="167054" x="5037138" y="4722813"/>
          <p14:tracePt t="167072" x="5057775" y="4708525"/>
          <p14:tracePt t="167088" x="5094288" y="4686300"/>
          <p14:tracePt t="167104" x="5114925" y="4665663"/>
          <p14:tracePt t="167121" x="5157788" y="4651375"/>
          <p14:tracePt t="167139" x="5265738" y="4586288"/>
          <p14:tracePt t="167157" x="5337175" y="4486275"/>
          <p14:tracePt t="167173" x="5394325" y="4394200"/>
          <p14:tracePt t="167190" x="5429250" y="4337050"/>
          <p14:tracePt t="167207" x="5465763" y="4271963"/>
          <p14:tracePt t="167225" x="5508625" y="4222750"/>
          <p14:tracePt t="167241" x="5522913" y="4214813"/>
          <p14:tracePt t="167257" x="5557838" y="4179888"/>
          <p14:tracePt t="167273" x="5629275" y="4122738"/>
          <p14:tracePt t="167292" x="5715000" y="4065588"/>
          <p14:tracePt t="167308" x="5772150" y="4037013"/>
          <p14:tracePt t="167324" x="5815013" y="4022725"/>
          <p14:tracePt t="167341" x="5837238" y="4000500"/>
          <p14:tracePt t="167357" x="5865813" y="3971925"/>
          <p14:tracePt t="167376" x="5900738" y="3943350"/>
          <p14:tracePt t="167392" x="5943600" y="3914775"/>
          <p14:tracePt t="167409" x="5986463" y="3894138"/>
          <p14:tracePt t="167426" x="6029325" y="3886200"/>
          <p14:tracePt t="167442" x="6065838" y="3857625"/>
          <p14:tracePt t="167447" x="6086475" y="3843338"/>
          <p14:tracePt t="167459" x="6115050" y="3829050"/>
          <p14:tracePt t="167477" x="6180138" y="3814763"/>
          <p14:tracePt t="167493" x="6208713" y="3786188"/>
          <p14:tracePt t="167511" x="6237288" y="3771900"/>
          <p14:tracePt t="167528" x="6265863" y="3771900"/>
          <p14:tracePt t="167545" x="6308725" y="3757613"/>
          <p14:tracePt t="167561" x="6372225" y="3714750"/>
          <p14:tracePt t="167578" x="6408738" y="3694113"/>
          <p14:tracePt t="167594" x="6457950" y="3686175"/>
          <p14:tracePt t="167611" x="6500813" y="3665538"/>
          <p14:tracePt t="167628" x="6543675" y="3636963"/>
          <p14:tracePt t="167645" x="6586538" y="3629025"/>
          <p14:tracePt t="167663" x="6657975" y="3594100"/>
          <p14:tracePt t="167679" x="6723063" y="3557588"/>
          <p14:tracePt t="167697" x="6772275" y="3522663"/>
          <p14:tracePt t="167714" x="6794500" y="3508375"/>
          <p14:tracePt t="167731" x="6794500" y="3500438"/>
          <p14:tracePt t="167900" x="6800850" y="3500438"/>
          <p14:tracePt t="167916" x="6800850" y="3494088"/>
          <p14:tracePt t="167923" x="6808788" y="3486150"/>
          <p14:tracePt t="167939" x="6823075" y="3479800"/>
          <p14:tracePt t="167956" x="6823075" y="3471863"/>
          <p14:tracePt t="167967" x="6851650" y="3451225"/>
          <p14:tracePt t="167985" x="6865938" y="3443288"/>
          <p14:tracePt t="168001" x="6865938" y="3436938"/>
          <p14:tracePt t="168019" x="6865938" y="3429000"/>
          <p14:tracePt t="168127" x="6872288" y="3429000"/>
          <p14:tracePt t="168164" x="6880225" y="3422650"/>
          <p14:tracePt t="168218" x="6886575" y="3422650"/>
          <p14:tracePt t="168226" x="6894513" y="3422650"/>
          <p14:tracePt t="168238" x="6908800" y="3422650"/>
          <p14:tracePt t="168255" x="6923088" y="3422650"/>
          <p14:tracePt t="168271" x="6951663" y="3414713"/>
          <p14:tracePt t="168288" x="6965950" y="3408363"/>
          <p14:tracePt t="168305" x="6994525" y="3400425"/>
          <p14:tracePt t="168320" x="7000875" y="3400425"/>
          <p14:tracePt t="168344" x="7008813" y="3400425"/>
          <p14:tracePt t="168449" x="7023100" y="3400425"/>
          <p14:tracePt t="168455" x="7029450" y="3400425"/>
          <p14:tracePt t="168460" x="7043738" y="3400425"/>
          <p14:tracePt t="168473" x="7051675" y="3400425"/>
          <p14:tracePt t="168490" x="7058025" y="3400425"/>
          <p14:tracePt t="168507" x="7065963" y="3400425"/>
          <p14:tracePt t="168618" x="7065963" y="3408363"/>
          <p14:tracePt t="168633" x="7058025" y="3408363"/>
          <p14:tracePt t="168648" x="7058025" y="3414713"/>
          <p14:tracePt t="168656" x="7051675" y="3414713"/>
          <p14:tracePt t="168672" x="7043738" y="3414713"/>
          <p14:tracePt t="168680" x="7043738" y="3422650"/>
          <p14:tracePt t="168694" x="7029450" y="3422650"/>
          <p14:tracePt t="168709" x="6986588" y="3422650"/>
          <p14:tracePt t="168727" x="6980238" y="3422650"/>
          <p14:tracePt t="168744" x="6943725" y="3436938"/>
          <p14:tracePt t="168760" x="6908800" y="3436938"/>
          <p14:tracePt t="168777" x="6886575" y="3436938"/>
          <p14:tracePt t="168795" x="6843713" y="3443288"/>
          <p14:tracePt t="168812" x="6837363" y="3443288"/>
          <p14:tracePt t="168828" x="6823075" y="3443288"/>
          <p14:tracePt t="168883" x="6815138" y="3443288"/>
          <p14:tracePt t="168906" x="6800850" y="3443288"/>
          <p14:tracePt t="168914" x="6786563" y="3443288"/>
          <p14:tracePt t="168922" x="6772275" y="3443288"/>
          <p14:tracePt t="168930" x="6765925" y="3443288"/>
          <p14:tracePt t="168946" x="6737350" y="3451225"/>
          <p14:tracePt t="168964" x="6715125" y="3457575"/>
          <p14:tracePt t="168981" x="6700838" y="3457575"/>
          <p14:tracePt t="168996" x="6694488" y="3457575"/>
          <p14:tracePt t="169014" x="6657975" y="3457575"/>
          <p14:tracePt t="169031" x="6608763" y="3451225"/>
          <p14:tracePt t="169047" x="6586538" y="3451225"/>
          <p14:tracePt t="169064" x="6557963" y="3443288"/>
          <p14:tracePt t="169081" x="6543675" y="3436938"/>
          <p14:tracePt t="169098" x="6537325" y="3436938"/>
          <p14:tracePt t="169115" x="6529388" y="3436938"/>
          <p14:tracePt t="169149" x="6523038" y="3429000"/>
          <p14:tracePt t="169166" x="6523038" y="3414713"/>
          <p14:tracePt t="169184" x="6515100" y="3386138"/>
          <p14:tracePt t="169201" x="6508750" y="3371850"/>
          <p14:tracePt t="169218" x="6508750" y="3351213"/>
          <p14:tracePt t="169235" x="6508750" y="3336925"/>
          <p14:tracePt t="169268" x="6508750" y="3322638"/>
          <p14:tracePt t="169284" x="6508750" y="3314700"/>
          <p14:tracePt t="169301" x="6529388" y="3314700"/>
          <p14:tracePt t="169319" x="6557963" y="3314700"/>
          <p14:tracePt t="169335" x="6580188" y="3308350"/>
          <p14:tracePt t="169352" x="6629400" y="3300413"/>
          <p14:tracePt t="169368" x="6680200" y="3294063"/>
          <p14:tracePt t="169385" x="6700838" y="3294063"/>
          <p14:tracePt t="169402" x="6723063" y="3294063"/>
          <p14:tracePt t="169419" x="6729413" y="3294063"/>
          <p14:tracePt t="169438" x="6737350" y="3294063"/>
          <p14:tracePt t="169455" x="6743700" y="3294063"/>
          <p14:tracePt t="169461" x="6751638" y="3294063"/>
          <p14:tracePt t="169471" x="6757988" y="3294063"/>
          <p14:tracePt t="169488" x="6772275" y="3294063"/>
          <p14:tracePt t="169507" x="6794500" y="3300413"/>
          <p14:tracePt t="169521" x="6800850" y="3300413"/>
          <p14:tracePt t="169537" x="6808788" y="3308350"/>
          <p14:tracePt t="169554" x="6823075" y="3314700"/>
          <p14:tracePt t="169571" x="6829425" y="3314700"/>
          <p14:tracePt t="169588" x="6829425" y="3322638"/>
          <p14:tracePt t="169605" x="6837363" y="3328988"/>
          <p14:tracePt t="169624" x="6837363" y="3351213"/>
          <p14:tracePt t="169639" x="6837363" y="3371850"/>
          <p14:tracePt t="169656" x="6837363" y="3386138"/>
          <p14:tracePt t="169673" x="6829425" y="3394075"/>
          <p14:tracePt t="169689" x="6823075" y="3408363"/>
          <p14:tracePt t="169706" x="6800850" y="3422650"/>
          <p14:tracePt t="169723" x="6780213" y="3422650"/>
          <p14:tracePt t="169741" x="6743700" y="3422650"/>
          <p14:tracePt t="169760" x="6729413" y="3429000"/>
          <p14:tracePt t="169774" x="6700838" y="3436938"/>
          <p14:tracePt t="169791" x="6680200" y="3436938"/>
          <p14:tracePt t="169825" x="6665913" y="3436938"/>
          <p14:tracePt t="169842" x="6651625" y="3436938"/>
          <p14:tracePt t="169859" x="6615113" y="3429000"/>
          <p14:tracePt t="169875" x="6608763" y="3429000"/>
          <p14:tracePt t="169892" x="6594475" y="3429000"/>
          <p14:tracePt t="169954" x="6586538" y="3429000"/>
          <p14:tracePt t="169960" x="6572250" y="3422650"/>
          <p14:tracePt t="169969" x="6565900" y="3422650"/>
          <p14:tracePt t="169978" x="6551613" y="3422650"/>
          <p14:tracePt t="169995" x="6523038" y="3414713"/>
          <p14:tracePt t="170012" x="6515100" y="3408363"/>
          <p14:tracePt t="170029" x="6500813" y="3400425"/>
          <p14:tracePt t="170046" x="6494463" y="3400425"/>
          <p14:tracePt t="170132" x="6494463" y="3394075"/>
          <p14:tracePt t="170140" x="6494463" y="3386138"/>
          <p14:tracePt t="170148" x="6494463" y="3379788"/>
          <p14:tracePt t="170163" x="6494463" y="3365500"/>
          <p14:tracePt t="170180" x="6500813" y="3357563"/>
          <p14:tracePt t="170196" x="6508750" y="3351213"/>
          <p14:tracePt t="170214" x="6508750" y="3336925"/>
          <p14:tracePt t="170232" x="6523038" y="3328988"/>
          <p14:tracePt t="170249" x="6543675" y="3314700"/>
          <p14:tracePt t="170266" x="6557963" y="3308350"/>
          <p14:tracePt t="170282" x="6572250" y="3300413"/>
          <p14:tracePt t="170299" x="6594475" y="3300413"/>
          <p14:tracePt t="170316" x="6623050" y="3300413"/>
          <p14:tracePt t="170335" x="6657975" y="3294063"/>
          <p14:tracePt t="170349" x="6672263" y="3286125"/>
          <p14:tracePt t="170501" x="6672263" y="3294063"/>
          <p14:tracePt t="170508" x="6672263" y="3300413"/>
          <p14:tracePt t="170524" x="6672263" y="3314700"/>
          <p14:tracePt t="170534" x="6672263" y="3322638"/>
          <p14:tracePt t="170553" x="6672263" y="3351213"/>
          <p14:tracePt t="170570" x="6672263" y="3379788"/>
          <p14:tracePt t="170587" x="6672263" y="3400425"/>
          <p14:tracePt t="170604" x="6672263" y="3408363"/>
          <p14:tracePt t="170619" x="6657975" y="3429000"/>
          <p14:tracePt t="170636" x="6643688" y="3451225"/>
          <p14:tracePt t="170655" x="6615113" y="3494088"/>
          <p14:tracePt t="170671" x="6594475" y="3514725"/>
          <p14:tracePt t="170687" x="6580188" y="3522663"/>
          <p14:tracePt t="170703" x="6572250" y="3543300"/>
          <p14:tracePt t="170720" x="6572250" y="3551238"/>
          <p14:tracePt t="170736" x="6572250" y="3557588"/>
          <p14:tracePt t="170754" x="6565900" y="3557588"/>
          <p14:tracePt t="170771" x="6557963" y="3565525"/>
          <p14:tracePt t="170788" x="6557963" y="3571875"/>
          <p14:tracePt t="170805" x="6557963" y="3579813"/>
          <p14:tracePt t="170822" x="6543675" y="3600450"/>
          <p14:tracePt t="170839" x="6537325" y="3600450"/>
          <p14:tracePt t="170855" x="6529388" y="3614738"/>
          <p14:tracePt t="171070" x="6523038" y="3608388"/>
          <p14:tracePt t="171164" x="6523038" y="3594100"/>
          <p14:tracePt t="171173" x="6515100" y="3579813"/>
          <p14:tracePt t="171181" x="6515100" y="3557588"/>
          <p14:tracePt t="171195" x="6515100" y="3536950"/>
          <p14:tracePt t="171212" x="6515100" y="3522663"/>
          <p14:tracePt t="171228" x="6515100" y="3514725"/>
          <p14:tracePt t="171245" x="6515100" y="3508375"/>
          <p14:tracePt t="171261" x="6515100" y="3500438"/>
          <p14:tracePt t="171294" x="6515100" y="3471863"/>
          <p14:tracePt t="171311" x="6515100" y="3457575"/>
          <p14:tracePt t="171328" x="6515100" y="3436938"/>
          <p14:tracePt t="171345" x="6523038" y="3414713"/>
          <p14:tracePt t="171365" x="6523038" y="3400425"/>
          <p14:tracePt t="171381" x="6529388" y="3394075"/>
          <p14:tracePt t="171413" x="6543675" y="3394075"/>
          <p14:tracePt t="171429" x="6557963" y="3394075"/>
          <p14:tracePt t="171446" x="6572250" y="3386138"/>
          <p14:tracePt t="171464" x="6600825" y="3371850"/>
          <p14:tracePt t="171482" x="6623050" y="3365500"/>
          <p14:tracePt t="171497" x="6637338" y="3365500"/>
          <p14:tracePt t="171498" x="6643688" y="3365500"/>
          <p14:tracePt t="171515" x="6665913" y="3357563"/>
          <p14:tracePt t="171531" x="6672263" y="3351213"/>
          <p14:tracePt t="171548" x="6686550" y="3351213"/>
          <p14:tracePt t="171565" x="6708775" y="3351213"/>
          <p14:tracePt t="171583" x="6715125" y="3351213"/>
          <p14:tracePt t="171599" x="6729413" y="3357563"/>
          <p14:tracePt t="171616" x="6751638" y="3365500"/>
          <p14:tracePt t="171632" x="6780213" y="3365500"/>
          <p14:tracePt t="171649" x="6800850" y="3365500"/>
          <p14:tracePt t="171666" x="6815138" y="3365500"/>
          <p14:tracePt t="171685" x="6823075" y="3365500"/>
          <p14:tracePt t="171789" x="6829425" y="3365500"/>
          <p14:tracePt t="171797" x="6837363" y="3371850"/>
          <p14:tracePt t="171806" x="6837363" y="3379788"/>
          <p14:tracePt t="171820" x="6837363" y="3394075"/>
          <p14:tracePt t="171836" x="6837363" y="3414713"/>
          <p14:tracePt t="171852" x="6837363" y="3429000"/>
          <p14:tracePt t="171869" x="6837363" y="3436938"/>
          <p14:tracePt t="171886" x="6837363" y="3443288"/>
          <p14:tracePt t="171903" x="6837363" y="3457575"/>
          <p14:tracePt t="171922" x="6837363" y="3465513"/>
          <p14:tracePt t="171940" x="6829425" y="3471863"/>
          <p14:tracePt t="171954" x="6823075" y="3479800"/>
          <p14:tracePt t="171972" x="6815138" y="3479800"/>
          <p14:tracePt t="171989" x="6808788" y="3486150"/>
          <p14:tracePt t="172006" x="6800850" y="3486150"/>
          <p14:tracePt t="172023" x="6786563" y="3486150"/>
          <p14:tracePt t="172038" x="6772275" y="3486150"/>
          <p14:tracePt t="172055" x="6765925" y="3494088"/>
          <p14:tracePt t="172072" x="6743700" y="3494088"/>
          <p14:tracePt t="172088" x="6729413" y="3500438"/>
          <p14:tracePt t="172105" x="6700838" y="3500438"/>
          <p14:tracePt t="172123" x="6694488" y="3508375"/>
          <p14:tracePt t="172139" x="6680200" y="3508375"/>
          <p14:tracePt t="172156" x="6657975" y="3508375"/>
          <p14:tracePt t="172173" x="6651625" y="3508375"/>
          <p14:tracePt t="172190" x="6643688" y="3508375"/>
          <p14:tracePt t="172207" x="6637338" y="3508375"/>
          <p14:tracePt t="172225" x="6629400" y="3508375"/>
          <p14:tracePt t="172241" x="6615113" y="3508375"/>
          <p14:tracePt t="172259" x="6615113" y="3500438"/>
          <p14:tracePt t="172276" x="6608763" y="3500438"/>
          <p14:tracePt t="172293" x="6600825" y="3500438"/>
          <p14:tracePt t="172310" x="6594475" y="3494088"/>
          <p14:tracePt t="172328" x="6586538" y="3494088"/>
          <p14:tracePt t="172347" x="6580188" y="3486150"/>
          <p14:tracePt t="172372" x="6580188" y="3479800"/>
          <p14:tracePt t="172406" x="6572250" y="3479800"/>
          <p14:tracePt t="172422" x="6572250" y="3471863"/>
          <p14:tracePt t="172430" x="6565900" y="3471863"/>
          <p14:tracePt t="172453" x="6557963" y="3471863"/>
          <p14:tracePt t="172460" x="6557963" y="3465513"/>
          <p14:tracePt t="172477" x="6551613" y="3465513"/>
          <p14:tracePt t="172486" x="6551613" y="3457575"/>
          <p14:tracePt t="172494" x="6551613" y="3451225"/>
          <p14:tracePt t="172513" x="6543675" y="3443288"/>
          <p14:tracePt t="172519" x="6543675" y="3436938"/>
          <p14:tracePt t="172533" x="6537325" y="3429000"/>
          <p14:tracePt t="172547" x="6529388" y="3414713"/>
          <p14:tracePt t="172563" x="6529388" y="3408363"/>
          <p14:tracePt t="172582" x="6529388" y="3400425"/>
          <p14:tracePt t="172598" x="6529388" y="3394075"/>
          <p14:tracePt t="172615" x="6523038" y="3379788"/>
          <p14:tracePt t="172648" x="6523038" y="3357563"/>
          <p14:tracePt t="172666" x="6523038" y="3351213"/>
          <p14:tracePt t="172682" x="6523038" y="3336925"/>
          <p14:tracePt t="172700" x="6523038" y="3328988"/>
          <p14:tracePt t="172717" x="6523038" y="3322638"/>
          <p14:tracePt t="172748" x="6523038" y="3314700"/>
          <p14:tracePt t="172764" x="6523038" y="3308350"/>
          <p14:tracePt t="172821" x="6537325" y="3300413"/>
          <p14:tracePt t="172846" x="6537325" y="3294063"/>
          <p14:tracePt t="172852" x="6543675" y="3286125"/>
          <p14:tracePt t="172875" x="6551613" y="3286125"/>
          <p14:tracePt t="172885" x="6557963" y="3286125"/>
          <p14:tracePt t="172906" x="6565900" y="3286125"/>
          <p14:tracePt t="172944" x="6572250" y="3286125"/>
          <p14:tracePt t="172960" x="6572250" y="3279775"/>
          <p14:tracePt t="172976" x="6580188" y="3279775"/>
          <p14:tracePt t="172984" x="6586538" y="3279775"/>
          <p14:tracePt t="172992" x="6586538" y="3271838"/>
          <p14:tracePt t="173001" x="6594475" y="3271838"/>
          <p14:tracePt t="173018" x="6600825" y="3271838"/>
          <p14:tracePt t="173037" x="6637338" y="3265488"/>
          <p14:tracePt t="173054" x="6651625" y="3265488"/>
          <p14:tracePt t="173071" x="6665913" y="3265488"/>
          <p14:tracePt t="173089" x="6680200" y="3265488"/>
          <p14:tracePt t="173103" x="6694488" y="3265488"/>
          <p14:tracePt t="173119" x="6715125" y="3265488"/>
          <p14:tracePt t="173136" x="6737350" y="3265488"/>
          <p14:tracePt t="173153" x="6757988" y="3265488"/>
          <p14:tracePt t="173170" x="6786563" y="3265488"/>
          <p14:tracePt t="173187" x="6808788" y="3271838"/>
          <p14:tracePt t="173203" x="6823075" y="3271838"/>
          <p14:tracePt t="173226" x="6829425" y="3271838"/>
          <p14:tracePt t="173242" x="6837363" y="3271838"/>
          <p14:tracePt t="173267" x="6843713" y="3271838"/>
          <p14:tracePt t="173306" x="6851650" y="3271838"/>
          <p14:tracePt t="173368" x="6858000" y="3279775"/>
          <p14:tracePt t="173392" x="6865938" y="3286125"/>
          <p14:tracePt t="173422" x="6865938" y="3294063"/>
          <p14:tracePt t="173436" x="6872288" y="3294063"/>
          <p14:tracePt t="173452" x="6880225" y="3294063"/>
          <p14:tracePt t="173476" x="6880225" y="3300413"/>
          <p14:tracePt t="173492" x="6886575" y="3308350"/>
          <p14:tracePt t="173508" x="6886575" y="3314700"/>
          <p14:tracePt t="173522" x="6886575" y="3322638"/>
          <p14:tracePt t="173539" x="6894513" y="3328988"/>
          <p14:tracePt t="173556" x="6894513" y="3336925"/>
          <p14:tracePt t="173563" x="6894513" y="3343275"/>
          <p14:tracePt t="173596" x="6894513" y="3351213"/>
          <p14:tracePt t="173610" x="6894513" y="3357563"/>
          <p14:tracePt t="173624" x="6894513" y="3365500"/>
          <p14:tracePt t="173640" x="6894513" y="3371850"/>
          <p14:tracePt t="173656" x="6894513" y="3379788"/>
          <p14:tracePt t="173665" x="6894513" y="3386138"/>
          <p14:tracePt t="173696" x="6894513" y="3394075"/>
          <p14:tracePt t="173703" x="6886575" y="3394075"/>
          <p14:tracePt t="173719" x="6886575" y="3400425"/>
          <p14:tracePt t="173750" x="6886575" y="3408363"/>
          <p14:tracePt t="173758" x="6880225" y="3408363"/>
          <p14:tracePt t="173772" x="6872288" y="3414713"/>
          <p14:tracePt t="173796" x="6865938" y="3414713"/>
          <p14:tracePt t="173811" x="6858000" y="3429000"/>
          <p14:tracePt t="173819" x="6851650" y="3429000"/>
          <p14:tracePt t="173842" x="6843713" y="3436938"/>
          <p14:tracePt t="173866" x="6843713" y="3443288"/>
          <p14:tracePt t="173890" x="6829425" y="3443288"/>
          <p14:tracePt t="173899" x="6823075" y="3443288"/>
          <p14:tracePt t="173906" x="6815138" y="3443288"/>
          <p14:tracePt t="173915" x="6794500" y="3443288"/>
          <p14:tracePt t="173932" x="6772275" y="3451225"/>
          <p14:tracePt t="173949" x="6757988" y="3451225"/>
          <p14:tracePt t="173954" x="6751638" y="3451225"/>
          <p14:tracePt t="174355" x="6743700" y="3451225"/>
          <p14:tracePt t="174407" x="6737350" y="3465513"/>
          <p14:tracePt t="174415" x="6729413" y="3465513"/>
          <p14:tracePt t="174424" x="6723063" y="3471863"/>
          <p14:tracePt t="174439" x="6694488" y="3494088"/>
          <p14:tracePt t="174456" x="6686550" y="3508375"/>
          <p14:tracePt t="174461" x="6680200" y="3514725"/>
          <p14:tracePt t="174477" x="6665913" y="3514725"/>
          <p14:tracePt t="174488" x="6665913" y="3522663"/>
          <p14:tracePt t="174507" x="6651625" y="3529013"/>
          <p14:tracePt t="174540" x="6643688" y="3543300"/>
          <p14:tracePt t="174557" x="6637338" y="3551238"/>
          <p14:tracePt t="174574" x="6623050" y="3565525"/>
          <p14:tracePt t="174591" x="6615113" y="3586163"/>
          <p14:tracePt t="174608" x="6608763" y="3594100"/>
          <p14:tracePt t="174625" x="6608763" y="3600450"/>
          <p14:tracePt t="174658" x="6608763" y="3614738"/>
          <p14:tracePt t="174676" x="6608763" y="3622675"/>
          <p14:tracePt t="174691" x="6600825" y="3636963"/>
          <p14:tracePt t="174707" x="6594475" y="3651250"/>
          <p14:tracePt t="174725" x="6594475" y="3665538"/>
          <p14:tracePt t="174773" x="6586538" y="3671888"/>
          <p14:tracePt t="174796" x="6586538" y="3679825"/>
          <p14:tracePt t="174812" x="6580188" y="3686175"/>
          <p14:tracePt t="174875" x="6580188" y="3694113"/>
          <p14:tracePt t="174930" x="6572250" y="3694113"/>
          <p14:tracePt t="174935" x="6572250" y="3700463"/>
          <p14:tracePt t="174975" x="6565900" y="3700463"/>
          <p14:tracePt t="174984" x="6557963" y="3700463"/>
          <p14:tracePt t="175000" x="6543675" y="3700463"/>
          <p14:tracePt t="175013" x="6508750" y="3700463"/>
          <p14:tracePt t="175030" x="6486525" y="3700463"/>
          <p14:tracePt t="175047" x="6457950" y="3700463"/>
          <p14:tracePt t="175064" x="6415088" y="3700463"/>
          <p14:tracePt t="175081" x="6386513" y="3700463"/>
          <p14:tracePt t="175096" x="6365875" y="3700463"/>
          <p14:tracePt t="175112" x="6337300" y="3700463"/>
          <p14:tracePt t="175130" x="6308725" y="3708400"/>
          <p14:tracePt t="175147" x="6265863" y="3708400"/>
          <p14:tracePt t="175163" x="6237288" y="3708400"/>
          <p14:tracePt t="175183" x="6223000" y="3708400"/>
          <p14:tracePt t="175199" x="6194425" y="3708400"/>
          <p14:tracePt t="175215" x="6137275" y="3708400"/>
          <p14:tracePt t="175231" x="6108700" y="3700463"/>
          <p14:tracePt t="175233" x="6094413" y="3700463"/>
          <p14:tracePt t="175248" x="6086475" y="3700463"/>
          <p14:tracePt t="175287" x="6080125" y="3708400"/>
          <p14:tracePt t="175304" x="6072188" y="3708400"/>
          <p14:tracePt t="175317" x="6065838" y="3708400"/>
          <p14:tracePt t="175333" x="6051550" y="3708400"/>
          <p14:tracePt t="175352" x="6008688" y="3714750"/>
          <p14:tracePt t="175368" x="6000750" y="3729038"/>
          <p14:tracePt t="175385" x="5986463" y="3751263"/>
          <p14:tracePt t="175419" x="5972175" y="3751263"/>
          <p14:tracePt t="175437" x="5972175" y="3757613"/>
          <p14:tracePt t="175851" x="5972175" y="3765550"/>
          <p14:tracePt t="175892" x="5972175" y="3771900"/>
          <p14:tracePt t="175962" x="5972175" y="3779838"/>
          <p14:tracePt t="175979" x="5972175" y="3786188"/>
          <p14:tracePt t="176008" x="5972175" y="3794125"/>
          <p14:tracePt t="176023" x="5972175" y="3800475"/>
          <p14:tracePt t="176047" x="5972175" y="3808413"/>
          <p14:tracePt t="176211" x="5972175" y="3814763"/>
          <p14:tracePt t="176850" x="5980113" y="3814763"/>
          <p14:tracePt t="176877" x="5986463" y="3822700"/>
          <p14:tracePt t="176884" x="5994400" y="3822700"/>
          <p14:tracePt t="176900" x="6000750" y="3829050"/>
          <p14:tracePt t="176909" x="6008688" y="3829050"/>
          <p14:tracePt t="177038" x="6015038" y="3829050"/>
          <p14:tracePt t="177070" x="6022975" y="3829050"/>
          <p14:tracePt t="177781" x="6022975" y="3822700"/>
          <p14:tracePt t="177806" x="6022975" y="3814763"/>
          <p14:tracePt t="177828" x="6022975" y="3808413"/>
          <p14:tracePt t="179867" x="6022975" y="3814763"/>
          <p14:tracePt t="179969" x="6022975" y="3822700"/>
          <p14:tracePt t="179983" x="6022975" y="3829050"/>
          <p14:tracePt t="180703" x="6022975" y="3822700"/>
          <p14:tracePt t="180719" x="6022975" y="3814763"/>
          <p14:tracePt t="180744" x="6022975" y="3808413"/>
          <p14:tracePt t="181138" x="6022975" y="3814763"/>
          <p14:tracePt t="181147" x="6022975" y="3822700"/>
          <p14:tracePt t="181165" x="6022975" y="3829050"/>
          <p14:tracePt t="181445" x="6022975" y="3836988"/>
          <p14:tracePt t="181508" x="6022975" y="3843338"/>
          <p14:tracePt t="182516" x="6029325" y="3843338"/>
          <p14:tracePt t="182556" x="6037263" y="3843338"/>
          <p14:tracePt t="182562" x="6043613" y="3843338"/>
          <p14:tracePt t="182577" x="6057900" y="3836988"/>
          <p14:tracePt t="182585" x="6080125" y="3829050"/>
          <p14:tracePt t="182599" x="6115050" y="3829050"/>
          <p14:tracePt t="182616" x="6151563" y="3822700"/>
          <p14:tracePt t="182633" x="6194425" y="3822700"/>
          <p14:tracePt t="182650" x="6229350" y="3822700"/>
          <p14:tracePt t="182666" x="6272213" y="3822700"/>
          <p14:tracePt t="182682" x="6308725" y="3822700"/>
          <p14:tracePt t="182699" x="6315075" y="3822700"/>
          <p14:tracePt t="182716" x="6329363" y="3822700"/>
          <p14:tracePt t="182717" x="6337300" y="3822700"/>
          <p14:tracePt t="182734" x="6351588" y="3822700"/>
          <p14:tracePt t="182751" x="6386513" y="3822700"/>
          <p14:tracePt t="182768" x="6415088" y="3808413"/>
          <p14:tracePt t="182784" x="6465888" y="3808413"/>
          <p14:tracePt t="182801" x="6486525" y="3800475"/>
          <p14:tracePt t="182817" x="6508750" y="3800475"/>
          <p14:tracePt t="182834" x="6515100" y="3800475"/>
          <p14:tracePt t="182851" x="6523038" y="3800475"/>
          <p14:tracePt t="182885" x="6529388" y="3800475"/>
          <p14:tracePt t="182905" x="6537325" y="3800475"/>
          <p14:tracePt t="183030" x="6543675" y="3800475"/>
          <p14:tracePt t="183046" x="6551613" y="3800475"/>
          <p14:tracePt t="183053" x="6565900" y="3800475"/>
          <p14:tracePt t="183085" x="6572250" y="3800475"/>
          <p14:tracePt t="183100" x="6580188" y="3800475"/>
          <p14:tracePt t="183108" x="6586538" y="3800475"/>
          <p14:tracePt t="183121" x="6594475" y="3800475"/>
          <p14:tracePt t="183138" x="6608763" y="3800475"/>
          <p14:tracePt t="183155" x="6615113" y="3800475"/>
          <p14:tracePt t="183969" x="6629400" y="3800475"/>
          <p14:tracePt t="183975" x="6665913" y="3808413"/>
          <p14:tracePt t="183983" x="6694488" y="3808413"/>
          <p14:tracePt t="184000" x="6757988" y="3808413"/>
          <p14:tracePt t="184017" x="6808788" y="3808413"/>
          <p14:tracePt t="184034" x="6851650" y="3808413"/>
          <p14:tracePt t="184052" x="6951663" y="3814763"/>
          <p14:tracePt t="184070" x="7023100" y="3814763"/>
          <p14:tracePt t="184085" x="7158038" y="3836988"/>
          <p14:tracePt t="184101" x="7280275" y="3851275"/>
          <p14:tracePt t="184118" x="7351713" y="3865563"/>
          <p14:tracePt t="184135" x="7415213" y="3865563"/>
          <p14:tracePt t="184154" x="7437438" y="3865563"/>
          <p14:tracePt t="184170" x="7443788" y="3865563"/>
          <p14:tracePt t="184189" x="7443788" y="3871913"/>
          <p14:tracePt t="184203" x="7458075" y="3871913"/>
          <p14:tracePt t="184220" x="7466013" y="3871913"/>
          <p14:tracePt t="184237" x="7494588" y="3871913"/>
          <p14:tracePt t="184255" x="7543800" y="3871913"/>
          <p14:tracePt t="184271" x="7572375" y="3871913"/>
          <p14:tracePt t="184287" x="7594600" y="3871913"/>
          <p14:tracePt t="184305" x="7629525" y="3871913"/>
          <p14:tracePt t="184322" x="7658100" y="3871913"/>
          <p14:tracePt t="184341" x="7708900" y="3871913"/>
          <p14:tracePt t="184357" x="7758113" y="3865563"/>
          <p14:tracePt t="184374" x="7786688" y="3865563"/>
          <p14:tracePt t="184390" x="7843838" y="3857625"/>
          <p14:tracePt t="184407" x="7908925" y="3857625"/>
          <p14:tracePt t="184425" x="7943850" y="3857625"/>
          <p14:tracePt t="184442" x="8001000" y="3857625"/>
          <p14:tracePt t="184447" x="8023225" y="3857625"/>
          <p14:tracePt t="184458" x="8037513" y="3851275"/>
          <p14:tracePt t="184475" x="8066088" y="3843338"/>
          <p14:tracePt t="185216" x="8066088" y="3836988"/>
          <p14:tracePt t="185249" x="8058150" y="3836988"/>
          <p14:tracePt t="185259" x="8043863" y="3829050"/>
          <p14:tracePt t="185267" x="8023225" y="3829050"/>
          <p14:tracePt t="185285" x="7923213" y="3829050"/>
          <p14:tracePt t="185301" x="7829550" y="3829050"/>
          <p14:tracePt t="185318" x="7700963" y="3836988"/>
          <p14:tracePt t="185336" x="7566025" y="3836988"/>
          <p14:tracePt t="185353" x="7480300" y="3829050"/>
          <p14:tracePt t="185370" x="7329488" y="3829050"/>
          <p14:tracePt t="185385" x="7223125" y="3829050"/>
          <p14:tracePt t="185403" x="7043738" y="3836988"/>
          <p14:tracePt t="185419" x="6929438" y="3843338"/>
          <p14:tracePt t="185436" x="6808788" y="3857625"/>
          <p14:tracePt t="185453" x="6715125" y="3857625"/>
          <p14:tracePt t="185458" x="6651625" y="3857625"/>
          <p14:tracePt t="185471" x="6572250" y="3865563"/>
          <p14:tracePt t="185487" x="6500813" y="3865563"/>
          <p14:tracePt t="185504" x="6380163" y="3865563"/>
          <p14:tracePt t="185522" x="6308725" y="3879850"/>
          <p14:tracePt t="185540" x="6265863" y="3886200"/>
          <p14:tracePt t="185558" x="6223000" y="3886200"/>
          <p14:tracePt t="185575" x="6157913" y="3886200"/>
          <p14:tracePt t="185590" x="6137275" y="3886200"/>
          <p14:tracePt t="185607" x="6086475" y="3886200"/>
          <p14:tracePt t="185623" x="6043613" y="3900488"/>
          <p14:tracePt t="185639" x="6015038" y="3900488"/>
          <p14:tracePt t="185657" x="6000750" y="3900488"/>
          <p14:tracePt t="185689" x="5986463" y="3900488"/>
          <p14:tracePt t="185706" x="5980113" y="3900488"/>
          <p14:tracePt t="185724" x="5951538" y="3900488"/>
          <p14:tracePt t="185741" x="5922963" y="3900488"/>
          <p14:tracePt t="185759" x="5908675" y="3908425"/>
          <p14:tracePt t="185775" x="5894388" y="3908425"/>
          <p14:tracePt t="185866" x="5894388" y="3894138"/>
          <p14:tracePt t="185879" x="5894388" y="3886200"/>
          <p14:tracePt t="185887" x="5894388" y="3871913"/>
          <p14:tracePt t="186023" x="5908675" y="3871913"/>
          <p14:tracePt t="186033" x="5929313" y="3871913"/>
          <p14:tracePt t="186035" x="5937250" y="3871913"/>
          <p14:tracePt t="186045" x="5980113" y="3857625"/>
          <p14:tracePt t="186061" x="6057900" y="3851275"/>
          <p14:tracePt t="186078" x="6151563" y="3851275"/>
          <p14:tracePt t="186095" x="6229350" y="3851275"/>
          <p14:tracePt t="186113" x="6394450" y="3857625"/>
          <p14:tracePt t="186129" x="6480175" y="3857625"/>
          <p14:tracePt t="186146" x="6543675" y="3857625"/>
          <p14:tracePt t="186163" x="6615113" y="3857625"/>
          <p14:tracePt t="186180" x="6672263" y="3857625"/>
          <p14:tracePt t="186197" x="6743700" y="3843338"/>
          <p14:tracePt t="186215" x="6880225" y="3829050"/>
          <p14:tracePt t="186232" x="6965950" y="3829050"/>
          <p14:tracePt t="186249" x="7023100" y="3829050"/>
          <p14:tracePt t="186265" x="7072313" y="3836988"/>
          <p14:tracePt t="186283" x="7129463" y="3836988"/>
          <p14:tracePt t="186298" x="7172325" y="3836988"/>
          <p14:tracePt t="186315" x="7194550" y="3836988"/>
          <p14:tracePt t="186332" x="7223125" y="3843338"/>
          <p14:tracePt t="186349" x="7294563" y="3843338"/>
          <p14:tracePt t="186366" x="7351713" y="3843338"/>
          <p14:tracePt t="186383" x="7458075" y="3829050"/>
          <p14:tracePt t="186399" x="7529513" y="3822700"/>
          <p14:tracePt t="186417" x="7608888" y="3822700"/>
          <p14:tracePt t="186435" x="7651750" y="3822700"/>
          <p14:tracePt t="186451" x="7686675" y="3822700"/>
          <p14:tracePt t="186467" x="7723188" y="3822700"/>
          <p14:tracePt t="186484" x="7743825" y="3822700"/>
          <p14:tracePt t="186501" x="7751763" y="3822700"/>
          <p14:tracePt t="186518" x="7758113" y="3822700"/>
          <p14:tracePt t="186536" x="7780338" y="3822700"/>
          <p14:tracePt t="186553" x="7794625" y="3822700"/>
          <p14:tracePt t="186570" x="7808913" y="3814763"/>
          <p14:tracePt t="186587" x="7829550" y="3814763"/>
          <p14:tracePt t="186603" x="7843838" y="3814763"/>
          <p14:tracePt t="186621" x="7851775" y="3814763"/>
          <p14:tracePt t="186835" x="7843838" y="3814763"/>
          <p14:tracePt t="186852" x="7829550" y="3814763"/>
          <p14:tracePt t="186859" x="7815263" y="3814763"/>
          <p14:tracePt t="186874" x="7794625" y="3822700"/>
          <p14:tracePt t="186891" x="7780338" y="3829050"/>
          <p14:tracePt t="186906" x="7729538" y="3836988"/>
          <p14:tracePt t="186923" x="7658100" y="3836988"/>
          <p14:tracePt t="186941" x="7566025" y="3843338"/>
          <p14:tracePt t="186957" x="7486650" y="3843338"/>
          <p14:tracePt t="186973" x="7437438" y="3843338"/>
          <p14:tracePt t="186991" x="7372350" y="3843338"/>
          <p14:tracePt t="187007" x="7329488" y="3851275"/>
          <p14:tracePt t="187024" x="7308850" y="3851275"/>
          <p14:tracePt t="187041" x="7294563" y="3851275"/>
          <p14:tracePt t="187059" x="7265988" y="3851275"/>
          <p14:tracePt t="187075" x="7223125" y="3857625"/>
          <p14:tracePt t="187093" x="7208838" y="3865563"/>
          <p14:tracePt t="187109" x="7151688" y="3865563"/>
          <p14:tracePt t="187126" x="7115175" y="3865563"/>
          <p14:tracePt t="187143" x="7072313" y="3865563"/>
          <p14:tracePt t="187160" x="7015163" y="3865563"/>
          <p14:tracePt t="187177" x="6972300" y="3857625"/>
          <p14:tracePt t="187193" x="6943725" y="3857625"/>
          <p14:tracePt t="187211" x="6915150" y="3851275"/>
          <p14:tracePt t="187227" x="6894513" y="3851275"/>
          <p14:tracePt t="187246" x="6858000" y="3851275"/>
          <p14:tracePt t="187263" x="6800850" y="3851275"/>
          <p14:tracePt t="187279" x="6757988" y="3851275"/>
          <p14:tracePt t="187296" x="6708775" y="3857625"/>
          <p14:tracePt t="187314" x="6672263" y="3865563"/>
          <p14:tracePt t="187331" x="6665913" y="3865563"/>
          <p14:tracePt t="187347" x="6623050" y="3865563"/>
          <p14:tracePt t="187362" x="6586538" y="3865563"/>
          <p14:tracePt t="187379" x="6557963" y="3865563"/>
          <p14:tracePt t="187396" x="6551613" y="3865563"/>
          <p14:tracePt t="187413" x="6543675" y="3865563"/>
          <p14:tracePt t="187430" x="6529388" y="3865563"/>
          <p14:tracePt t="187448" x="6515100" y="3865563"/>
          <p14:tracePt t="187463" x="6508750" y="3865563"/>
          <p14:tracePt t="187481" x="6486525" y="3865563"/>
          <p14:tracePt t="187498" x="6457950" y="3865563"/>
          <p14:tracePt t="187514" x="6429375" y="3865563"/>
          <p14:tracePt t="187532" x="6394450" y="3865563"/>
          <p14:tracePt t="187549" x="6372225" y="3865563"/>
          <p14:tracePt t="187565" x="6351588" y="3865563"/>
          <p14:tracePt t="187566" x="6343650" y="3865563"/>
          <p14:tracePt t="187583" x="6329363" y="3865563"/>
          <p14:tracePt t="187600" x="6308725" y="3857625"/>
          <p14:tracePt t="187616" x="6286500" y="3857625"/>
          <p14:tracePt t="187633" x="6265863" y="3851275"/>
          <p14:tracePt t="187650" x="6251575" y="3851275"/>
          <p14:tracePt t="187684" x="6229350" y="3843338"/>
          <p14:tracePt t="187701" x="6200775" y="3843338"/>
          <p14:tracePt t="187717" x="6186488" y="3843338"/>
          <p14:tracePt t="187734" x="6172200" y="3836988"/>
          <p14:tracePt t="187751" x="6165850" y="3836988"/>
          <p14:tracePt t="187785" x="6151563" y="3836988"/>
          <p14:tracePt t="187802" x="6143625" y="3836988"/>
          <p14:tracePt t="187819" x="6137275" y="3836988"/>
          <p14:tracePt t="187835" x="6129338" y="3829050"/>
          <p14:tracePt t="187853" x="6122988" y="3829050"/>
          <p14:tracePt t="187870" x="6108700" y="3829050"/>
          <p14:tracePt t="187887" x="6100763" y="3829050"/>
          <p14:tracePt t="187905" x="6086475" y="3829050"/>
          <p14:tracePt t="187921" x="6072188" y="3829050"/>
          <p14:tracePt t="187938" x="6065838" y="3822700"/>
          <p14:tracePt t="187955" x="6057900" y="3822700"/>
          <p14:tracePt t="188343" x="6051550" y="3822700"/>
          <p14:tracePt t="188352" x="6043613" y="3822700"/>
          <p14:tracePt t="188364" x="6037263" y="3822700"/>
          <p14:tracePt t="188378" x="6029325" y="3822700"/>
          <p14:tracePt t="188406" x="6022975" y="3822700"/>
          <p14:tracePt t="188654" x="6015038" y="3822700"/>
          <p14:tracePt t="188742" x="6008688" y="3822700"/>
          <p14:tracePt t="188786" x="6000750" y="3822700"/>
          <p14:tracePt t="189341" x="6000750" y="3814763"/>
          <p14:tracePt t="189481" x="5994400" y="3814763"/>
          <p14:tracePt t="189505" x="5986463" y="3814763"/>
          <p14:tracePt t="189520" x="5980113" y="3814763"/>
          <p14:tracePt t="189535" x="5972175" y="3814763"/>
          <p14:tracePt t="189584" x="5965825" y="3822700"/>
          <p14:tracePt t="189600" x="5957888" y="3822700"/>
          <p14:tracePt t="189614" x="5951538" y="3822700"/>
          <p14:tracePt t="189630" x="5937250" y="3822700"/>
          <p14:tracePt t="189638" x="5929313" y="3822700"/>
          <p14:tracePt t="189646" x="5922963" y="3822700"/>
          <p14:tracePt t="189662" x="5915025" y="3822700"/>
          <p14:tracePt t="189679" x="5894388" y="3822700"/>
          <p14:tracePt t="189696" x="5886450" y="3829050"/>
          <p14:tracePt t="189711" x="5872163" y="3829050"/>
          <p14:tracePt t="189728" x="5857875" y="3851275"/>
          <p14:tracePt t="189762" x="5837238" y="3851275"/>
          <p14:tracePt t="189778" x="5815013" y="3857625"/>
          <p14:tracePt t="189795" x="5794375" y="3857625"/>
          <p14:tracePt t="189814" x="5780088" y="3857625"/>
          <p14:tracePt t="189830" x="5743575" y="3857625"/>
          <p14:tracePt t="189847" x="5715000" y="3865563"/>
          <p14:tracePt t="189863" x="5708650" y="3865563"/>
          <p14:tracePt t="189880" x="5700713" y="3865563"/>
          <p14:tracePt t="190648" x="5700713" y="3871913"/>
          <p14:tracePt t="190678" x="5700713" y="3879850"/>
          <p14:tracePt t="190686" x="5694363" y="3879850"/>
          <p14:tracePt t="190748" x="5686425" y="3879850"/>
          <p14:tracePt t="190754" x="5680075" y="3879850"/>
          <p14:tracePt t="190764" x="5665788" y="3886200"/>
          <p14:tracePt t="190775" x="5657850" y="3886200"/>
          <p14:tracePt t="190793" x="5614988" y="3894138"/>
          <p14:tracePt t="190809" x="5586413" y="3894138"/>
          <p14:tracePt t="190826" x="5557838" y="3894138"/>
          <p14:tracePt t="190843" x="5529263" y="3900488"/>
          <p14:tracePt t="190860" x="5508625" y="3900488"/>
          <p14:tracePt t="190879" x="5472113" y="3900488"/>
          <p14:tracePt t="190895" x="5429250" y="3900488"/>
          <p14:tracePt t="190912" x="5372100" y="3900488"/>
          <p14:tracePt t="190929" x="5308600" y="3900488"/>
          <p14:tracePt t="190946" x="5243513" y="3914775"/>
          <p14:tracePt t="190951" x="5208588" y="3922713"/>
          <p14:tracePt t="190963" x="5165725" y="3929063"/>
          <p14:tracePt t="190980" x="5086350" y="3951288"/>
          <p14:tracePt t="190995" x="5000625" y="3971925"/>
          <p14:tracePt t="190997" x="4972050" y="3986213"/>
          <p14:tracePt t="191012" x="4900613" y="4008438"/>
          <p14:tracePt t="191029" x="4808538" y="4029075"/>
          <p14:tracePt t="191046" x="4694238" y="4057650"/>
          <p14:tracePt t="191063" x="4586288" y="4065588"/>
          <p14:tracePt t="191079" x="4451350" y="4086225"/>
          <p14:tracePt t="191097" x="4214813" y="4129088"/>
          <p14:tracePt t="191113" x="4079875" y="4157663"/>
          <p14:tracePt t="191130" x="3965575" y="4157663"/>
          <p14:tracePt t="191147" x="3829050" y="4194175"/>
          <p14:tracePt t="191164" x="3722688" y="4208463"/>
          <p14:tracePt t="191181" x="3551238" y="4229100"/>
          <p14:tracePt t="191199" x="3271838" y="4229100"/>
          <p14:tracePt t="191215" x="3036888" y="4271963"/>
          <p14:tracePt t="191232" x="2865438" y="4294188"/>
          <p14:tracePt t="191248" x="2600325" y="4322763"/>
          <p14:tracePt t="191265" x="2408238" y="4329113"/>
          <p14:tracePt t="191282" x="2286000" y="4337050"/>
          <p14:tracePt t="191301" x="2114550" y="4337050"/>
          <p14:tracePt t="191318" x="2051050" y="4337050"/>
          <p14:tracePt t="191335" x="2000250" y="4343400"/>
          <p14:tracePt t="191351" x="1936750" y="4343400"/>
          <p14:tracePt t="191368" x="1871663" y="4343400"/>
          <p14:tracePt t="191388" x="1814513" y="4337050"/>
          <p14:tracePt t="191400" x="1800225" y="4337050"/>
          <p14:tracePt t="191831" x="1793875" y="4343400"/>
          <p14:tracePt t="191841" x="1785938" y="4351338"/>
          <p14:tracePt t="191848" x="1785938" y="4357688"/>
          <p14:tracePt t="191857" x="1785938" y="4365625"/>
          <p14:tracePt t="191874" x="1779588" y="4365625"/>
          <p14:tracePt t="191891" x="1771650" y="4379913"/>
          <p14:tracePt t="191909" x="1771650" y="4386263"/>
          <p14:tracePt t="191925" x="1771650" y="4400550"/>
          <p14:tracePt t="191941" x="1771650" y="4414838"/>
          <p14:tracePt t="191958" x="1771650" y="4437063"/>
          <p14:tracePt t="191975" x="1765300" y="4471988"/>
          <p14:tracePt t="191992" x="1757363" y="4508500"/>
          <p14:tracePt t="192011" x="1751013" y="4586288"/>
          <p14:tracePt t="192027" x="1751013" y="4608513"/>
          <p14:tracePt t="192043" x="1751013" y="4637088"/>
          <p14:tracePt t="192060" x="1751013" y="4651375"/>
          <p14:tracePt t="192077" x="1751013" y="4665663"/>
          <p14:tracePt t="192093" x="1751013" y="4686300"/>
          <p14:tracePt t="192110" x="1751013" y="4708525"/>
          <p14:tracePt t="192127" x="1751013" y="4722813"/>
          <p14:tracePt t="192145" x="1743075" y="4751388"/>
          <p14:tracePt t="192162" x="1743075" y="4765675"/>
          <p14:tracePt t="192179" x="1743075" y="4794250"/>
          <p14:tracePt t="192195" x="1743075" y="4814888"/>
          <p14:tracePt t="192212" x="1743075" y="4829175"/>
          <p14:tracePt t="192229" x="1743075" y="4837113"/>
          <p14:tracePt t="192246" x="1743075" y="4857750"/>
          <p14:tracePt t="192262" x="1736725" y="4872038"/>
          <p14:tracePt t="192460" x="1736725" y="4879975"/>
          <p14:tracePt t="192499" x="1751013" y="4879975"/>
          <p14:tracePt t="192508" x="1765300" y="4886325"/>
          <p14:tracePt t="192517" x="1785938" y="4886325"/>
          <p14:tracePt t="192535" x="1843088" y="4886325"/>
          <p14:tracePt t="192551" x="1879600" y="4894263"/>
          <p14:tracePt t="192566" x="1900238" y="4894263"/>
          <p14:tracePt t="192583" x="1914525" y="4894263"/>
          <p14:tracePt t="192600" x="1922463" y="4894263"/>
          <p14:tracePt t="192617" x="1951038" y="4900613"/>
          <p14:tracePt t="192634" x="1993900" y="4908550"/>
          <p14:tracePt t="192651" x="2093913" y="4908550"/>
          <p14:tracePt t="192668" x="2314575" y="4965700"/>
          <p14:tracePt t="192684" x="2500313" y="4986338"/>
          <p14:tracePt t="192701" x="2593975" y="4994275"/>
          <p14:tracePt t="192718" x="2708275" y="5037138"/>
          <p14:tracePt t="192736" x="2786063" y="5037138"/>
          <p14:tracePt t="192753" x="2843213" y="5051425"/>
          <p14:tracePt t="192769" x="2857500" y="5051425"/>
          <p14:tracePt t="192786" x="2865438" y="5051425"/>
          <p14:tracePt t="192803" x="2894013" y="5057775"/>
          <p14:tracePt t="192820" x="2936875" y="5065713"/>
          <p14:tracePt t="192837" x="2957513" y="5065713"/>
          <p14:tracePt t="192855" x="3051175" y="5057775"/>
          <p14:tracePt t="192873" x="3143250" y="5057775"/>
          <p14:tracePt t="192890" x="3214688" y="5057775"/>
          <p14:tracePt t="192906" x="3286125" y="5072063"/>
          <p14:tracePt t="192923" x="3336925" y="5072063"/>
          <p14:tracePt t="192939" x="3357563" y="5072063"/>
          <p14:tracePt t="192957" x="3386138" y="5080000"/>
          <p14:tracePt t="192974" x="3408363" y="5080000"/>
          <p14:tracePt t="192990" x="3443288" y="5057775"/>
          <p14:tracePt t="193007" x="3486150" y="5037138"/>
          <p14:tracePt t="193024" x="3529013" y="5022850"/>
          <p14:tracePt t="193041" x="3594100" y="4986338"/>
          <p14:tracePt t="193060" x="3643313" y="4951413"/>
          <p14:tracePt t="193076" x="3671888" y="4943475"/>
          <p14:tracePt t="193091" x="3671888" y="4937125"/>
          <p14:tracePt t="193107" x="3686175" y="4929188"/>
          <p14:tracePt t="193124" x="3694113" y="4922838"/>
          <p14:tracePt t="193141" x="3722688" y="4914900"/>
          <p14:tracePt t="193158" x="3751263" y="4886325"/>
          <p14:tracePt t="193175" x="3822700" y="4786313"/>
          <p14:tracePt t="193191" x="3836988" y="4751388"/>
          <p14:tracePt t="193208" x="3871913" y="4708525"/>
          <p14:tracePt t="193225" x="3871913" y="4700588"/>
          <p14:tracePt t="193489" x="3879850" y="4700588"/>
          <p14:tracePt t="193562" x="3886200" y="4700588"/>
          <p14:tracePt t="193584" x="3894138" y="4700588"/>
          <p14:tracePt t="204519" x="3929063" y="4708525"/>
          <p14:tracePt t="204527" x="4108450" y="4737100"/>
          <p14:tracePt t="204535" x="4565650" y="4851400"/>
          <p14:tracePt t="204545" x="5022850" y="4929188"/>
          <p14:tracePt t="204566" x="6572250" y="5094288"/>
          <p14:tracePt t="204581" x="7466013" y="5086350"/>
          <p14:tracePt t="204599" x="7694613" y="5086350"/>
          <p14:tracePt t="204613" x="7808913" y="5008563"/>
          <p14:tracePt t="204630" x="7943850" y="4922838"/>
          <p14:tracePt t="204647" x="8023225" y="4851400"/>
          <p14:tracePt t="204664" x="8051800" y="4808538"/>
          <p14:tracePt t="204682" x="8051800" y="4794250"/>
          <p14:tracePt t="204698" x="8058150" y="4786313"/>
          <p14:tracePt t="204715" x="8058150" y="4772025"/>
          <p14:tracePt t="204733" x="8058150" y="4751388"/>
          <p14:tracePt t="204752" x="8066088" y="4714875"/>
          <p14:tracePt t="204767" x="8066088" y="4672013"/>
          <p14:tracePt t="204783" x="8066088" y="4572000"/>
          <p14:tracePt t="204799" x="8058150" y="4451350"/>
          <p14:tracePt t="204816" x="8029575" y="4322763"/>
          <p14:tracePt t="204834" x="7994650" y="4222750"/>
          <p14:tracePt t="204851" x="7908925" y="4129088"/>
          <p14:tracePt t="204868" x="7723188" y="3979863"/>
          <p14:tracePt t="204885" x="7500938" y="3771900"/>
          <p14:tracePt t="204901" x="7237413" y="3514725"/>
          <p14:tracePt t="204917" x="7094538" y="3379788"/>
          <p14:tracePt t="204934" x="6915150" y="3300413"/>
          <p14:tracePt t="204951" x="6757988" y="3122613"/>
          <p14:tracePt t="204955" x="6700838" y="3057525"/>
          <p14:tracePt t="204968" x="6657975" y="2979738"/>
          <p14:tracePt t="204985" x="6529388" y="2771775"/>
          <p14:tracePt t="205002" x="6443663" y="2671763"/>
          <p14:tracePt t="205019" x="6380163" y="2608263"/>
          <p14:tracePt t="205036" x="6323013" y="2551113"/>
          <p14:tracePt t="205052" x="6272213" y="2500313"/>
          <p14:tracePt t="205070" x="6243638" y="2471738"/>
          <p14:tracePt t="205087" x="6180138" y="2414588"/>
          <p14:tracePt t="205104" x="6129338" y="2379663"/>
          <p14:tracePt t="205121" x="6086475" y="2365375"/>
          <p14:tracePt t="205137" x="6051550" y="2351088"/>
          <p14:tracePt t="205154" x="6043613" y="2343150"/>
          <p14:tracePt t="205171" x="6037263" y="2343150"/>
          <p14:tracePt t="205190" x="6029325" y="2343150"/>
          <p14:tracePt t="205216" x="6029325" y="2336800"/>
          <p14:tracePt t="205223" x="6022975" y="2336800"/>
          <p14:tracePt t="205240" x="6015038" y="2336800"/>
          <p14:tracePt t="205258" x="6008688" y="2328863"/>
          <p14:tracePt t="205290" x="6000750" y="2314575"/>
          <p14:tracePt t="205339" x="6000750" y="2308225"/>
          <p14:tracePt t="205355" x="6008688" y="2308225"/>
          <p14:tracePt t="205376" x="6015038" y="2308225"/>
          <p14:tracePt t="205408" x="6022975" y="2308225"/>
          <p14:tracePt t="205449" x="6029325" y="2308225"/>
          <p14:tracePt t="205462" x="6037263" y="2308225"/>
          <p14:tracePt t="205494" x="6043613" y="2308225"/>
          <p14:tracePt t="205502" x="6051550" y="2308225"/>
          <p14:tracePt t="205510" x="6057900" y="2308225"/>
          <p14:tracePt t="205527" x="6065838" y="2308225"/>
          <p14:tracePt t="205544" x="6072188" y="2308225"/>
          <p14:tracePt t="205561" x="6086475" y="2308225"/>
          <p14:tracePt t="205578" x="6094413" y="2308225"/>
          <p14:tracePt t="205682" x="6094413" y="2314575"/>
          <p14:tracePt t="205730" x="6086475" y="2314575"/>
          <p14:tracePt t="205822" x="6080125" y="2314575"/>
          <p14:tracePt t="205955" x="6086475" y="2314575"/>
          <p14:tracePt t="205970" x="6094413" y="2314575"/>
          <p14:tracePt t="205977" x="6115050" y="2314575"/>
          <p14:tracePt t="205993" x="6129338" y="2314575"/>
          <p14:tracePt t="206002" x="6137275" y="2314575"/>
          <p14:tracePt t="206019" x="6180138" y="2314575"/>
          <p14:tracePt t="206035" x="6194425" y="2308225"/>
          <p14:tracePt t="206054" x="6215063" y="2293938"/>
          <p14:tracePt t="206070" x="6229350" y="2279650"/>
          <p14:tracePt t="206118" x="6229350" y="2271713"/>
          <p14:tracePt t="206158" x="6223000" y="2271713"/>
          <p14:tracePt t="206166" x="6215063" y="2271713"/>
          <p14:tracePt t="206176" x="6200775" y="2271713"/>
          <p14:tracePt t="206189" x="6151563" y="2286000"/>
          <p14:tracePt t="206206" x="6094413" y="2286000"/>
          <p14:tracePt t="206223" x="6065838" y="2293938"/>
          <p14:tracePt t="206240" x="6043613" y="2308225"/>
          <p14:tracePt t="206317" x="6037263" y="2308225"/>
          <p14:tracePt t="206365" x="6037263" y="2314575"/>
          <p14:tracePt t="206445" x="6072188" y="2328863"/>
          <p14:tracePt t="206461" x="6122988" y="2336800"/>
          <p14:tracePt t="206478" x="6186488" y="2336800"/>
          <p14:tracePt t="206493" x="6300788" y="2336800"/>
          <p14:tracePt t="206510" x="6408738" y="2343150"/>
          <p14:tracePt t="206527" x="6472238" y="2343150"/>
          <p14:tracePt t="206543" x="6537325" y="2343150"/>
          <p14:tracePt t="206561" x="6572250" y="2343150"/>
          <p14:tracePt t="206577" x="6586538" y="2351088"/>
          <p14:tracePt t="206594" x="6600825" y="2351088"/>
          <p14:tracePt t="206613" x="6608763" y="2351088"/>
          <p14:tracePt t="206628" x="6623050" y="2351088"/>
          <p14:tracePt t="206645" x="6657975" y="2351088"/>
          <p14:tracePt t="206663" x="6680200" y="2351088"/>
          <p14:tracePt t="206681" x="6700838" y="2351088"/>
          <p14:tracePt t="206698" x="6723063" y="2343150"/>
          <p14:tracePt t="206715" x="6743700" y="2343150"/>
          <p14:tracePt t="206730" x="6772275" y="2343150"/>
          <p14:tracePt t="206747" x="6815138" y="2343150"/>
          <p14:tracePt t="206766" x="6843713" y="2343150"/>
          <p14:tracePt t="206781" x="6858000" y="2343150"/>
          <p14:tracePt t="206799" x="6865938" y="2343150"/>
          <p14:tracePt t="206847" x="6872288" y="2343150"/>
          <p14:tracePt t="206862" x="6880225" y="2343150"/>
          <p14:tracePt t="206869" x="6894513" y="2343150"/>
          <p14:tracePt t="206884" x="6908800" y="2343150"/>
          <p14:tracePt t="206901" x="6915150" y="2343150"/>
          <p14:tracePt t="206918" x="6937375" y="2343150"/>
          <p14:tracePt t="206935" x="6958013" y="2343150"/>
          <p14:tracePt t="206952" x="6980238" y="2343150"/>
          <p14:tracePt t="206957" x="7000875" y="2343150"/>
          <p14:tracePt t="206967" x="7029450" y="2343150"/>
          <p14:tracePt t="206985" x="7072313" y="2343150"/>
          <p14:tracePt t="207001" x="7100888" y="2343150"/>
          <p14:tracePt t="207018" x="7108825" y="2343150"/>
          <p14:tracePt t="207035" x="7115175" y="2336800"/>
          <p14:tracePt t="207183" x="7108825" y="2343150"/>
          <p14:tracePt t="207191" x="7100888" y="2351088"/>
          <p14:tracePt t="207196" x="7072313" y="2371725"/>
          <p14:tracePt t="207206" x="7058025" y="2371725"/>
          <p14:tracePt t="207221" x="6994525" y="2400300"/>
          <p14:tracePt t="207238" x="6958013" y="2428875"/>
          <p14:tracePt t="207255" x="6886575" y="2471738"/>
          <p14:tracePt t="207272" x="6794500" y="2522538"/>
          <p14:tracePt t="207290" x="6672263" y="2608263"/>
          <p14:tracePt t="207306" x="6600825" y="2622550"/>
          <p14:tracePt t="207323" x="6523038" y="2628900"/>
          <p14:tracePt t="207340" x="6472238" y="2628900"/>
          <p14:tracePt t="207358" x="6437313" y="2643188"/>
          <p14:tracePt t="207374" x="6408738" y="2651125"/>
          <p14:tracePt t="207392" x="6372225" y="2671763"/>
          <p14:tracePt t="207409" x="6365875" y="2679700"/>
          <p14:tracePt t="207426" x="6357938" y="2693988"/>
          <p14:tracePt t="207442" x="6351588" y="2708275"/>
          <p14:tracePt t="207447" x="6351588" y="2714625"/>
          <p14:tracePt t="207461" x="6337300" y="2714625"/>
          <p14:tracePt t="207477" x="6329363" y="2736850"/>
          <p14:tracePt t="207494" x="6323013" y="2751138"/>
          <p14:tracePt t="207510" x="6300788" y="2765425"/>
          <p14:tracePt t="207527" x="6300788" y="2779713"/>
          <p14:tracePt t="207544" x="6286500" y="2786063"/>
          <p14:tracePt t="207564" x="6286500" y="2800350"/>
          <p14:tracePt t="207577" x="6286500" y="2808288"/>
          <p14:tracePt t="207814" x="6323013" y="2814638"/>
          <p14:tracePt t="207822" x="6380163" y="2814638"/>
          <p14:tracePt t="207831" x="6437313" y="2814638"/>
          <p14:tracePt t="207848" x="6529388" y="2808288"/>
          <p14:tracePt t="207865" x="6623050" y="2808288"/>
          <p14:tracePt t="207884" x="6657975" y="2808288"/>
          <p14:tracePt t="207954" x="6665913" y="2808288"/>
          <p14:tracePt t="208104" x="6694488" y="2808288"/>
          <p14:tracePt t="208111" x="6780213" y="2836863"/>
          <p14:tracePt t="208119" x="6880225" y="2843213"/>
          <p14:tracePt t="208137" x="7065963" y="2857500"/>
          <p14:tracePt t="208153" x="7208838" y="2871788"/>
          <p14:tracePt t="208170" x="7308850" y="2886075"/>
          <p14:tracePt t="208187" x="7329488" y="2886075"/>
          <p14:tracePt t="208222" x="7300913" y="2886075"/>
          <p14:tracePt t="208238" x="7258050" y="2879725"/>
          <p14:tracePt t="208255" x="7208838" y="2871788"/>
          <p14:tracePt t="208272" x="7200900" y="2871788"/>
          <p14:tracePt t="208289" x="7200900" y="2865438"/>
          <p14:tracePt t="208385" x="7208838" y="2865438"/>
          <p14:tracePt t="208401" x="7215188" y="2865438"/>
          <p14:tracePt t="208410" x="7223125" y="2865438"/>
          <p14:tracePt t="208425" x="7229475" y="2865438"/>
          <p14:tracePt t="208518" x="7237413" y="2871788"/>
          <p14:tracePt t="208528" x="7243763" y="2879725"/>
          <p14:tracePt t="208532" x="7258050" y="2879725"/>
          <p14:tracePt t="208543" x="7265988" y="2879725"/>
          <p14:tracePt t="208560" x="7272338" y="2879725"/>
          <p14:tracePt t="208645" x="7265988" y="2879725"/>
          <p14:tracePt t="208658" x="7251700" y="2879725"/>
          <p14:tracePt t="208665" x="7243763" y="2879725"/>
          <p14:tracePt t="208681" x="7223125" y="2894013"/>
          <p14:tracePt t="208697" x="7215188" y="2894013"/>
          <p14:tracePt t="208714" x="7200900" y="2894013"/>
          <p14:tracePt t="208731" x="7194550" y="2894013"/>
          <p14:tracePt t="208763" x="7186613" y="2894013"/>
          <p14:tracePt t="208950" x="7180263" y="2894013"/>
          <p14:tracePt t="209055" x="7186613" y="2894013"/>
          <p14:tracePt t="209252" x="7194550" y="2894013"/>
          <p14:tracePt t="209274" x="7194550" y="2886075"/>
          <p14:tracePt t="209281" x="7200900" y="2886075"/>
          <p14:tracePt t="209305" x="7208838" y="2886075"/>
          <p14:tracePt t="209320" x="7215188" y="2886075"/>
          <p14:tracePt t="209337" x="7223125" y="2879725"/>
          <p14:tracePt t="209368" x="7229475" y="2879725"/>
          <p14:tracePt t="209430" x="7237413" y="2879725"/>
          <p14:tracePt t="209464" x="7237413" y="2871788"/>
          <p14:tracePt t="209480" x="7243763" y="2871788"/>
          <p14:tracePt t="209496" x="7258050" y="2871788"/>
          <p14:tracePt t="209513" x="7272338" y="2871788"/>
          <p14:tracePt t="209528" x="7286625" y="2871788"/>
          <p14:tracePt t="209542" x="7294563" y="2871788"/>
          <p14:tracePt t="209552" x="7300913" y="2871788"/>
          <p14:tracePt t="209561" x="7308850" y="2871788"/>
          <p14:tracePt t="209577" x="7329488" y="2871788"/>
          <p14:tracePt t="209596" x="7351713" y="2871788"/>
          <p14:tracePt t="209612" x="7366000" y="2871788"/>
          <p14:tracePt t="209629" x="7380288" y="2871788"/>
          <p14:tracePt t="209647" x="7386638" y="2871788"/>
          <p14:tracePt t="209665" x="7400925" y="2871788"/>
          <p14:tracePt t="209679" x="7408863" y="2871788"/>
          <p14:tracePt t="209695" x="7423150" y="2871788"/>
          <p14:tracePt t="209729" x="7429500" y="2871788"/>
          <p14:tracePt t="209814" x="7437438" y="2871788"/>
          <p14:tracePt t="209831" x="7443788" y="2871788"/>
          <p14:tracePt t="209838" x="7451725" y="2871788"/>
          <p14:tracePt t="209848" x="7458075" y="2879725"/>
          <p14:tracePt t="209864" x="7472363" y="2879725"/>
          <p14:tracePt t="209882" x="7486650" y="2879725"/>
          <p14:tracePt t="209900" x="7508875" y="2879725"/>
          <p14:tracePt t="210057" x="7515225" y="2879725"/>
          <p14:tracePt t="210496" x="7508875" y="2879725"/>
          <p14:tracePt t="210518" x="7500938" y="2879725"/>
          <p14:tracePt t="210534" x="7486650" y="2879725"/>
          <p14:tracePt t="210543" x="7480300" y="2879725"/>
          <p14:tracePt t="210547" x="7472363" y="2879725"/>
          <p14:tracePt t="210561" x="7466013" y="2879725"/>
          <p14:tracePt t="210578" x="7429500" y="2879725"/>
          <p14:tracePt t="210594" x="7394575" y="2879725"/>
          <p14:tracePt t="210610" x="7358063" y="2879725"/>
          <p14:tracePt t="210627" x="7329488" y="2879725"/>
          <p14:tracePt t="210644" x="7308850" y="2879725"/>
          <p14:tracePt t="210661" x="7294563" y="2879725"/>
          <p14:tracePt t="210775" x="7300913" y="2879725"/>
          <p14:tracePt t="210783" x="7308850" y="2879725"/>
          <p14:tracePt t="210798" x="7343775" y="2886075"/>
          <p14:tracePt t="210813" x="7380288" y="2886075"/>
          <p14:tracePt t="210830" x="7423150" y="2886075"/>
          <p14:tracePt t="210847" x="7451725" y="2886075"/>
          <p14:tracePt t="210865" x="7480300" y="2886075"/>
          <p14:tracePt t="210883" x="7529513" y="2886075"/>
          <p14:tracePt t="210899" x="7543800" y="2886075"/>
          <p14:tracePt t="210915" x="7572375" y="2886075"/>
          <p14:tracePt t="210933" x="7580313" y="2879725"/>
          <p14:tracePt t="211313" x="7572375" y="2879725"/>
          <p14:tracePt t="211337" x="7558088" y="2871788"/>
          <p14:tracePt t="211352" x="7543800" y="2871788"/>
          <p14:tracePt t="211360" x="7537450" y="2871788"/>
          <p14:tracePt t="211373" x="7529513" y="2865438"/>
          <p14:tracePt t="211391" x="7458075" y="2851150"/>
          <p14:tracePt t="211407" x="7415213" y="2836863"/>
          <p14:tracePt t="211423" x="7400925" y="2808288"/>
          <p14:tracePt t="211440" x="7386638" y="2800350"/>
          <p14:tracePt t="211457" x="7380288" y="2779713"/>
          <p14:tracePt t="211461" x="7380288" y="2771775"/>
          <p14:tracePt t="211474" x="7372350" y="2751138"/>
          <p14:tracePt t="211492" x="7366000" y="2700338"/>
          <p14:tracePt t="211508" x="7366000" y="2628900"/>
          <p14:tracePt t="211525" x="7366000" y="2593975"/>
          <p14:tracePt t="211542" x="7358063" y="2571750"/>
          <p14:tracePt t="211559" x="7351713" y="2543175"/>
          <p14:tracePt t="211577" x="7323138" y="2500313"/>
          <p14:tracePt t="211593" x="7308850" y="2479675"/>
          <p14:tracePt t="211609" x="7286625" y="2451100"/>
          <p14:tracePt t="211627" x="7251700" y="2443163"/>
          <p14:tracePt t="211662" x="7237413" y="2436813"/>
          <p14:tracePt t="211680" x="7194550" y="2408238"/>
          <p14:tracePt t="211696" x="7172325" y="2386013"/>
          <p14:tracePt t="211715" x="7158038" y="2371725"/>
          <p14:tracePt t="211731" x="7143750" y="2371725"/>
          <p14:tracePt t="211747" x="7143750" y="2365375"/>
          <p14:tracePt t="211765" x="7137400" y="2357438"/>
          <p14:tracePt t="211781" x="7129463" y="2357438"/>
          <p14:tracePt t="211797" x="7123113" y="2351088"/>
          <p14:tracePt t="211814" x="7115175" y="2336800"/>
          <p14:tracePt t="211831" x="7108825" y="2328863"/>
          <p14:tracePt t="211849" x="7100888" y="2322513"/>
          <p14:tracePt t="211866" x="7094538" y="2308225"/>
          <p14:tracePt t="211948" x="7094538" y="2314575"/>
          <p14:tracePt t="211957" x="7094538" y="2343150"/>
          <p14:tracePt t="211967" x="7100888" y="2365375"/>
          <p14:tracePt t="211986" x="7137400" y="2436813"/>
          <p14:tracePt t="212000" x="7151688" y="2465388"/>
          <p14:tracePt t="212016" x="7165975" y="2500313"/>
          <p14:tracePt t="212033" x="7194550" y="2528888"/>
          <p14:tracePt t="212052" x="7229475" y="2557463"/>
          <p14:tracePt t="212069" x="7258050" y="2586038"/>
          <p14:tracePt t="212087" x="7286625" y="2622550"/>
          <p14:tracePt t="212101" x="7323138" y="2651125"/>
          <p14:tracePt t="212118" x="7366000" y="2700338"/>
          <p14:tracePt t="212135" x="7400925" y="2728913"/>
          <p14:tracePt t="212152" x="7429500" y="2765425"/>
          <p14:tracePt t="212169" x="7458075" y="2800350"/>
          <p14:tracePt t="212188" x="7494588" y="2836863"/>
          <p14:tracePt t="212204" x="7500938" y="2843213"/>
          <p14:tracePt t="212221" x="7515225" y="2857500"/>
          <p14:tracePt t="212238" x="7515225" y="2871788"/>
          <p14:tracePt t="212271" x="7529513" y="2894013"/>
          <p14:tracePt t="212289" x="7537450" y="2908300"/>
          <p14:tracePt t="212306" x="7543800" y="2914650"/>
          <p14:tracePt t="212323" x="7551738" y="2922588"/>
          <p14:tracePt t="212340" x="7551738" y="2928938"/>
          <p14:tracePt t="212358" x="7558088" y="2928938"/>
          <p14:tracePt t="212573" x="7558088" y="2914650"/>
          <p14:tracePt t="212581" x="7551738" y="2900363"/>
          <p14:tracePt t="212594" x="7515225" y="2857500"/>
          <p14:tracePt t="212611" x="7480300" y="2814638"/>
          <p14:tracePt t="212628" x="7443788" y="2728913"/>
          <p14:tracePt t="212644" x="7408863" y="2679700"/>
          <p14:tracePt t="212660" x="7372350" y="2622550"/>
          <p14:tracePt t="212679" x="7337425" y="2536825"/>
          <p14:tracePt t="212696" x="7308850" y="2493963"/>
          <p14:tracePt t="212713" x="7308850" y="2457450"/>
          <p14:tracePt t="212730" x="7294563" y="2436813"/>
          <p14:tracePt t="212747" x="7258050" y="2408238"/>
          <p14:tracePt t="212764" x="7243763" y="2393950"/>
          <p14:tracePt t="212766" x="7237413" y="2386013"/>
          <p14:tracePt t="212781" x="7223125" y="2371725"/>
          <p14:tracePt t="212813" x="7186613" y="2343150"/>
          <p14:tracePt t="212830" x="7172325" y="2314575"/>
          <p14:tracePt t="212848" x="7158038" y="2300288"/>
          <p14:tracePt t="212865" x="7151688" y="2300288"/>
          <p14:tracePt t="212882" x="7143750" y="2293938"/>
          <p14:tracePt t="213036" x="7143750" y="2308225"/>
          <p14:tracePt t="213039" x="7151688" y="2322513"/>
          <p14:tracePt t="213050" x="7165975" y="2336800"/>
          <p14:tracePt t="213067" x="7180263" y="2371725"/>
          <p14:tracePt t="213085" x="7208838" y="2408238"/>
          <p14:tracePt t="213101" x="7237413" y="2428875"/>
          <p14:tracePt t="213118" x="7258050" y="2457450"/>
          <p14:tracePt t="213134" x="7286625" y="2486025"/>
          <p14:tracePt t="213152" x="7323138" y="2536825"/>
          <p14:tracePt t="213169" x="7358063" y="2565400"/>
          <p14:tracePt t="213186" x="7372350" y="2586038"/>
          <p14:tracePt t="213203" x="7400925" y="2636838"/>
          <p14:tracePt t="213220" x="7429500" y="2679700"/>
          <p14:tracePt t="213236" x="7451725" y="2714625"/>
          <p14:tracePt t="213256" x="7480300" y="2743200"/>
          <p14:tracePt t="213270" x="7494588" y="2765425"/>
          <p14:tracePt t="213289" x="7494588" y="2786063"/>
          <p14:tracePt t="213306" x="7515225" y="2808288"/>
          <p14:tracePt t="213323" x="7523163" y="2814638"/>
          <p14:tracePt t="213340" x="7537450" y="2822575"/>
          <p14:tracePt t="213359" x="7537450" y="2828925"/>
          <p14:tracePt t="213372" x="7537450" y="2843213"/>
          <p14:tracePt t="213389" x="7537450" y="2857500"/>
          <p14:tracePt t="213407" x="7551738" y="2865438"/>
          <p14:tracePt t="213423" x="7551738" y="2871788"/>
          <p14:tracePt t="213440" x="7558088" y="2879725"/>
          <p14:tracePt t="213457" x="7558088" y="2886075"/>
          <p14:tracePt t="213524" x="7566025" y="2894013"/>
          <p14:tracePt t="214078" x="7566025" y="2900363"/>
          <p14:tracePt t="214142" x="7566025" y="2908300"/>
          <p14:tracePt t="214155" x="7566025" y="2914650"/>
          <p14:tracePt t="214163" x="7572375" y="2914650"/>
          <p14:tracePt t="214179" x="7572375" y="2922588"/>
          <p14:tracePt t="214189" x="7572375" y="2928938"/>
          <p14:tracePt t="214205" x="7572375" y="2936875"/>
          <p14:tracePt t="214220" x="7572375" y="2943225"/>
          <p14:tracePt t="214236" x="7572375" y="2965450"/>
          <p14:tracePt t="214270" x="7572375" y="2979738"/>
          <p14:tracePt t="214288" x="7572375" y="2994025"/>
          <p14:tracePt t="214304" x="7572375" y="3008313"/>
          <p14:tracePt t="214321" x="7572375" y="3043238"/>
          <p14:tracePt t="214337" x="7572375" y="3051175"/>
          <p14:tracePt t="214356" x="7572375" y="3057525"/>
          <p14:tracePt t="214371" x="7572375" y="3065463"/>
          <p14:tracePt t="214388" x="7572375" y="3071813"/>
          <p14:tracePt t="214414" x="7572375" y="3079750"/>
          <p14:tracePt t="214430" x="7572375" y="3086100"/>
          <p14:tracePt t="214446" x="7572375" y="3094038"/>
          <p14:tracePt t="214462" x="7572375" y="3100388"/>
          <p14:tracePt t="214477" x="7572375" y="3114675"/>
          <p14:tracePt t="214493" x="7572375" y="3122613"/>
          <p14:tracePt t="214508" x="7580313" y="3136900"/>
          <p14:tracePt t="214524" x="7580313" y="3143250"/>
          <p14:tracePt t="214541" x="7580313" y="3157538"/>
          <p14:tracePt t="214558" x="7580313" y="3165475"/>
          <p14:tracePt t="214575" x="7580313" y="3179763"/>
          <p14:tracePt t="214592" x="7580313" y="3186113"/>
          <p14:tracePt t="214609" x="7580313" y="3200400"/>
          <p14:tracePt t="214626" x="7580313" y="3214688"/>
          <p14:tracePt t="214644" x="7580313" y="3228975"/>
          <p14:tracePt t="214661" x="7580313" y="3236913"/>
          <p14:tracePt t="214679" x="7580313" y="3251200"/>
          <p14:tracePt t="214720" x="7580313" y="3257550"/>
          <p14:tracePt t="214734" x="7580313" y="3265488"/>
          <p14:tracePt t="214766" x="7580313" y="3271838"/>
          <p14:tracePt t="214782" x="7586663" y="3279775"/>
          <p14:tracePt t="214814" x="7586663" y="3286125"/>
          <p14:tracePt t="214820" x="7586663" y="3294063"/>
          <p14:tracePt t="214837" x="7586663" y="3300413"/>
          <p14:tracePt t="214847" x="7586663" y="3328988"/>
          <p14:tracePt t="214865" x="7586663" y="3357563"/>
          <p14:tracePt t="214880" x="7586663" y="3365500"/>
          <p14:tracePt t="214898" x="7586663" y="3371850"/>
          <p14:tracePt t="214915" x="7586663" y="3379788"/>
          <p14:tracePt t="214931" x="7586663" y="3394075"/>
          <p14:tracePt t="214950" x="7586663" y="3414713"/>
          <p14:tracePt t="214966" x="7586663" y="3429000"/>
          <p14:tracePt t="214971" x="7586663" y="3443288"/>
          <p14:tracePt t="214983" x="7594600" y="3457575"/>
          <p14:tracePt t="215000" x="7608888" y="3529013"/>
          <p14:tracePt t="215017" x="7615238" y="3600450"/>
          <p14:tracePt t="215034" x="7615238" y="3636963"/>
          <p14:tracePt t="215051" x="7615238" y="3671888"/>
          <p14:tracePt t="215068" x="7615238" y="3708400"/>
          <p14:tracePt t="215084" x="7615238" y="3814763"/>
          <p14:tracePt t="215100" x="7615238" y="3879850"/>
          <p14:tracePt t="215117" x="7615238" y="3965575"/>
          <p14:tracePt t="215134" x="7623175" y="4008438"/>
          <p14:tracePt t="215151" x="7623175" y="4079875"/>
          <p14:tracePt t="215168" x="7623175" y="4143375"/>
          <p14:tracePt t="215185" x="7615238" y="4257675"/>
          <p14:tracePt t="215204" x="7594600" y="4394200"/>
          <p14:tracePt t="215220" x="7566025" y="4494213"/>
          <p14:tracePt t="215236" x="7537450" y="4579938"/>
          <p14:tracePt t="215253" x="7537450" y="4586288"/>
          <p14:tracePt t="215269" x="7529513" y="4600575"/>
          <p14:tracePt t="215289" x="7523163" y="4614863"/>
          <p14:tracePt t="215303" x="7523163" y="4622800"/>
          <p14:tracePt t="215321" x="7515225" y="4637088"/>
          <p14:tracePt t="215337" x="7508875" y="4643438"/>
          <p14:tracePt t="215355" x="7500938" y="4665663"/>
          <p14:tracePt t="215372" x="7494588" y="4672013"/>
          <p14:tracePt t="215389" x="7480300" y="4686300"/>
          <p14:tracePt t="215406" x="7480300" y="4700588"/>
          <p14:tracePt t="215424" x="7466013" y="4708525"/>
          <p14:tracePt t="215441" x="7443788" y="4729163"/>
          <p14:tracePt t="215456" x="7423150" y="4743450"/>
          <p14:tracePt t="215473" x="7408863" y="4751388"/>
          <p14:tracePt t="215476" x="7400925" y="4757738"/>
          <p14:tracePt t="215493" x="7386638" y="4757738"/>
          <p14:tracePt t="215507" x="7351713" y="4765675"/>
          <p14:tracePt t="215523" x="7337425" y="4772025"/>
          <p14:tracePt t="215541" x="7315200" y="4786313"/>
          <p14:tracePt t="215559" x="7280275" y="4800600"/>
          <p14:tracePt t="215575" x="7258050" y="4814888"/>
          <p14:tracePt t="215592" x="7237413" y="4822825"/>
          <p14:tracePt t="215609" x="7194550" y="4837113"/>
          <p14:tracePt t="215625" x="7172325" y="4843463"/>
          <p14:tracePt t="215642" x="7137400" y="4857750"/>
          <p14:tracePt t="215662" x="7094538" y="4857750"/>
          <p14:tracePt t="215676" x="7043738" y="4879975"/>
          <p14:tracePt t="215693" x="7023100" y="4900613"/>
          <p14:tracePt t="215711" x="6980238" y="4922838"/>
          <p14:tracePt t="215727" x="6951663" y="4929188"/>
          <p14:tracePt t="215744" x="6943725" y="4937125"/>
          <p14:tracePt t="215761" x="6915150" y="4943475"/>
          <p14:tracePt t="215778" x="6894513" y="4951413"/>
          <p14:tracePt t="215797" x="6843713" y="4965700"/>
          <p14:tracePt t="215813" x="6815138" y="4965700"/>
          <p14:tracePt t="215830" x="6757988" y="4965700"/>
          <p14:tracePt t="215847" x="6715125" y="4972050"/>
          <p14:tracePt t="215864" x="6672263" y="4979988"/>
          <p14:tracePt t="215881" x="6629400" y="4994275"/>
          <p14:tracePt t="215898" x="6580188" y="5000625"/>
          <p14:tracePt t="215913" x="6529388" y="5022850"/>
          <p14:tracePt t="215932" x="6486525" y="5043488"/>
          <p14:tracePt t="215949" x="6457950" y="5051425"/>
          <p14:tracePt t="215966" x="6429375" y="5057775"/>
          <p14:tracePt t="215971" x="6415088" y="5057775"/>
          <p14:tracePt t="215983" x="6380163" y="5072063"/>
          <p14:tracePt t="216000" x="6280150" y="5094288"/>
          <p14:tracePt t="216016" x="6215063" y="5100638"/>
          <p14:tracePt t="216032" x="6180138" y="5114925"/>
          <p14:tracePt t="216049" x="6129338" y="5122863"/>
          <p14:tracePt t="216066" x="6086475" y="5129213"/>
          <p14:tracePt t="216083" x="6022975" y="5157788"/>
          <p14:tracePt t="216099" x="5986463" y="5157788"/>
          <p14:tracePt t="216117" x="5900738" y="5186363"/>
          <p14:tracePt t="216135" x="5857875" y="5186363"/>
          <p14:tracePt t="216152" x="5822950" y="5200650"/>
          <p14:tracePt t="216167" x="5794375" y="5222875"/>
          <p14:tracePt t="216184" x="5780088" y="5229225"/>
          <p14:tracePt t="216202" x="5757863" y="5229225"/>
          <p14:tracePt t="216219" x="5729288" y="5243513"/>
          <p14:tracePt t="216235" x="5722938" y="5251450"/>
          <p14:tracePt t="216252" x="5708650" y="5265738"/>
          <p14:tracePt t="216270" x="5686425" y="5294313"/>
          <p14:tracePt t="216286" x="5665788" y="5329238"/>
          <p14:tracePt t="216303" x="5657850" y="5337175"/>
          <p14:tracePt t="216320" x="5643563" y="5357813"/>
          <p14:tracePt t="216337" x="5629275" y="5380038"/>
          <p14:tracePt t="216355" x="5622925" y="5386388"/>
          <p14:tracePt t="216561" x="5622925" y="5394325"/>
          <p14:tracePt t="216570" x="5629275" y="5394325"/>
          <p14:tracePt t="216578" x="5637213" y="5394325"/>
          <p14:tracePt t="216595" x="5651500" y="5394325"/>
          <p14:tracePt t="216611" x="5672138" y="5394325"/>
          <p14:tracePt t="216625" x="5686425" y="5394325"/>
          <p14:tracePt t="216642" x="5715000" y="5400675"/>
          <p14:tracePt t="216659" x="5737225" y="5400675"/>
          <p14:tracePt t="216676" x="5757863" y="5400675"/>
          <p14:tracePt t="216693" x="5786438" y="5400675"/>
          <p14:tracePt t="216710" x="5815013" y="5400675"/>
          <p14:tracePt t="216727" x="5857875" y="5400675"/>
          <p14:tracePt t="216744" x="5872163" y="5408613"/>
          <p14:tracePt t="216760" x="5894388" y="5408613"/>
          <p14:tracePt t="216778" x="5922963" y="5408613"/>
          <p14:tracePt t="216794" x="5937250" y="5408613"/>
          <p14:tracePt t="216812" x="5943600" y="5408613"/>
          <p14:tracePt t="216829" x="5951538" y="5408613"/>
          <p14:tracePt t="216846" x="5957888" y="5408613"/>
          <p14:tracePt t="216863" x="5972175" y="5408613"/>
          <p14:tracePt t="216879" x="5994400" y="5408613"/>
          <p14:tracePt t="216897" x="6043613" y="5414963"/>
          <p14:tracePt t="216913" x="6080125" y="5414963"/>
          <p14:tracePt t="216932" x="6122988" y="5422900"/>
          <p14:tracePt t="216949" x="6172200" y="5422900"/>
          <p14:tracePt t="216966" x="6200775" y="5429250"/>
          <p14:tracePt t="216972" x="6208713" y="5429250"/>
          <p14:tracePt t="216983" x="6223000" y="5429250"/>
          <p14:tracePt t="217000" x="6243638" y="5429250"/>
          <p14:tracePt t="217017" x="6265863" y="5429250"/>
          <p14:tracePt t="217034" x="6300788" y="5429250"/>
          <p14:tracePt t="217051" x="6329363" y="5429250"/>
          <p14:tracePt t="217067" x="6357938" y="5429250"/>
          <p14:tracePt t="217085" x="6386513" y="5429250"/>
          <p14:tracePt t="217100" x="6400800" y="5429250"/>
          <p14:tracePt t="217117" x="6443663" y="5422900"/>
          <p14:tracePt t="217133" x="6472238" y="5422900"/>
          <p14:tracePt t="217150" x="6480175" y="5422900"/>
          <p14:tracePt t="217167" x="6486525" y="5422900"/>
          <p14:tracePt t="217245" x="6494463" y="5422900"/>
          <p14:tracePt t="217259" x="6494463" y="5414963"/>
          <p14:tracePt t="217283" x="6500813" y="5414963"/>
          <p14:tracePt t="217306" x="6508750" y="5414963"/>
          <p14:tracePt t="217312" x="6515100" y="5414963"/>
          <p14:tracePt t="217320" x="6523038" y="5414963"/>
          <p14:tracePt t="217336" x="6529388" y="5414963"/>
          <p14:tracePt t="217353" x="6537325" y="5408613"/>
          <p14:tracePt t="217388" x="6543675" y="5408613"/>
          <p14:tracePt t="218102" x="6551613" y="5408613"/>
          <p14:tracePt t="218132" x="6557963" y="5408613"/>
          <p14:tracePt t="218165" x="6565900" y="5408613"/>
          <p14:tracePt t="218188" x="6572250" y="5408613"/>
          <p14:tracePt t="218501" x="6572250" y="5400675"/>
          <p14:tracePt t="218509" x="6580188" y="5400675"/>
          <p14:tracePt t="218517" x="6594475" y="5400675"/>
          <p14:tracePt t="218526" x="6608763" y="5400675"/>
          <p14:tracePt t="218540" x="6629400" y="5394325"/>
          <p14:tracePt t="218557" x="6657975" y="5372100"/>
          <p14:tracePt t="218574" x="6686550" y="5372100"/>
          <p14:tracePt t="218590" x="6723063" y="5365750"/>
          <p14:tracePt t="218609" x="6757988" y="5337175"/>
          <p14:tracePt t="218626" x="6772275" y="5329238"/>
          <p14:tracePt t="218643" x="6786563" y="5329238"/>
          <p14:tracePt t="218660" x="6808788" y="5322888"/>
          <p14:tracePt t="218782" x="6808788" y="5314950"/>
          <p14:tracePt t="218797" x="6815138" y="5314950"/>
          <p14:tracePt t="218803" x="6823075" y="5314950"/>
          <p14:tracePt t="218812" x="6829425" y="5314950"/>
          <p14:tracePt t="218827" x="6843713" y="5314950"/>
          <p14:tracePt t="218852" x="6851650" y="5314950"/>
          <p14:tracePt t="218868" x="6858000" y="5314950"/>
          <p14:tracePt t="218879" x="6858000" y="5308600"/>
          <p14:tracePt t="218897" x="6872288" y="5308600"/>
          <p14:tracePt t="218914" x="6880225" y="5308600"/>
          <p14:tracePt t="218931" x="6880225" y="5300663"/>
          <p14:tracePt t="227023" x="6886575" y="5300663"/>
          <p14:tracePt t="227032" x="6886575" y="5308600"/>
          <p14:tracePt t="227040" x="6894513" y="5329238"/>
          <p14:tracePt t="227049" x="6894513" y="5337175"/>
          <p14:tracePt t="227064" x="6843713" y="5422900"/>
          <p14:tracePt t="227081" x="6729413" y="5565775"/>
          <p14:tracePt t="227097" x="6586538" y="5665788"/>
          <p14:tracePt t="227113" x="6457950" y="5737225"/>
          <p14:tracePt t="227115" x="6380163" y="5822950"/>
          <p14:tracePt t="227131" x="6257925" y="5872163"/>
          <p14:tracePt t="227147" x="6151563" y="5915025"/>
          <p14:tracePt t="227164" x="5986463" y="5965825"/>
          <p14:tracePt t="227181" x="5865813" y="5972175"/>
          <p14:tracePt t="227199" x="5757863" y="5980113"/>
          <p14:tracePt t="227215" x="5608638" y="5986463"/>
          <p14:tracePt t="227216" x="5514975" y="6008688"/>
          <p14:tracePt t="227232" x="5351463" y="6022975"/>
          <p14:tracePt t="227249" x="5172075" y="6000750"/>
          <p14:tracePt t="227266" x="4972050" y="5986463"/>
          <p14:tracePt t="227283" x="4772025" y="6000750"/>
          <p14:tracePt t="227301" x="4594225" y="6022975"/>
          <p14:tracePt t="227317" x="4494213" y="6037263"/>
          <p14:tracePt t="227335" x="4429125" y="6043613"/>
          <p14:tracePt t="227462" x="4422775" y="6043613"/>
          <p14:tracePt t="227477" x="4394200" y="6043613"/>
          <p14:tracePt t="227486" x="4371975" y="6043613"/>
          <p14:tracePt t="227493" x="4351338" y="6043613"/>
          <p14:tracePt t="227505" x="4308475" y="6043613"/>
          <p14:tracePt t="227521" x="4279900" y="6029325"/>
          <p14:tracePt t="227537" x="4265613" y="6029325"/>
          <p14:tracePt t="227554" x="4243388" y="6029325"/>
          <p14:tracePt t="227570" x="4243388" y="6022975"/>
          <p14:tracePt t="227588" x="4237038" y="6022975"/>
          <p14:tracePt t="227622" x="4208463" y="6022975"/>
          <p14:tracePt t="227640" x="4179888" y="6015038"/>
          <p14:tracePt t="227657" x="4151313" y="6000750"/>
          <p14:tracePt t="227674" x="4122738" y="5994400"/>
          <p14:tracePt t="227691" x="4100513" y="5980113"/>
          <p14:tracePt t="227708" x="4086225" y="5972175"/>
          <p14:tracePt t="227723" x="4079875" y="5972175"/>
          <p14:tracePt t="227830" x="4079875" y="5965825"/>
          <p14:tracePt t="227845" x="4079875" y="5951538"/>
          <p14:tracePt t="227851" x="4079875" y="5943600"/>
          <p14:tracePt t="227874" x="4079875" y="5929313"/>
          <p14:tracePt t="227882" x="4086225" y="5929313"/>
          <p14:tracePt t="227892" x="4086225" y="5922963"/>
          <p14:tracePt t="227909" x="4100513" y="5922963"/>
          <p14:tracePt t="227927" x="4108450" y="5922963"/>
          <p14:tracePt t="227944" x="4114800" y="5915025"/>
          <p14:tracePt t="227960" x="4122738" y="5908675"/>
          <p14:tracePt t="227977" x="4143375" y="5900738"/>
          <p14:tracePt t="227994" x="4179888" y="5894388"/>
          <p14:tracePt t="228011" x="4200525" y="5894388"/>
          <p14:tracePt t="228028" x="4222750" y="5894388"/>
          <p14:tracePt t="228045" x="4237038" y="5894388"/>
          <p14:tracePt t="228063" x="4243388" y="5886450"/>
          <p14:tracePt t="228081" x="4257675" y="5886450"/>
          <p14:tracePt t="228123" x="4271963" y="5886450"/>
          <p14:tracePt t="228133" x="4286250" y="5886450"/>
          <p14:tracePt t="228148" x="4322763" y="5886450"/>
          <p14:tracePt t="228164" x="4337050" y="5886450"/>
          <p14:tracePt t="228180" x="4357688" y="5886450"/>
          <p14:tracePt t="228197" x="4400550" y="5894388"/>
          <p14:tracePt t="228214" x="4414838" y="5894388"/>
          <p14:tracePt t="228232" x="4451350" y="5894388"/>
          <p14:tracePt t="228249" x="4479925" y="5894388"/>
          <p14:tracePt t="228265" x="4500563" y="5894388"/>
          <p14:tracePt t="228284" x="4522788" y="5894388"/>
          <p14:tracePt t="228302" x="4557713" y="5894388"/>
          <p14:tracePt t="228317" x="4579938" y="5886450"/>
          <p14:tracePt t="228334" x="4622800" y="5886450"/>
          <p14:tracePt t="228350" x="4651375" y="5886450"/>
          <p14:tracePt t="228367" x="4694238" y="5880100"/>
          <p14:tracePt t="228384" x="4722813" y="5880100"/>
          <p14:tracePt t="228401" x="4772025" y="5880100"/>
          <p14:tracePt t="228417" x="4829175" y="5880100"/>
          <p14:tracePt t="228435" x="4894263" y="5880100"/>
          <p14:tracePt t="228452" x="4943475" y="5872163"/>
          <p14:tracePt t="228469" x="4986338" y="5872163"/>
          <p14:tracePt t="228486" x="5029200" y="5872163"/>
          <p14:tracePt t="228502" x="5086350" y="5872163"/>
          <p14:tracePt t="228519" x="5137150" y="5865813"/>
          <p14:tracePt t="228536" x="5186363" y="5865813"/>
          <p14:tracePt t="228555" x="5222875" y="5865813"/>
          <p14:tracePt t="228572" x="5243513" y="5865813"/>
          <p14:tracePt t="228589" x="5272088" y="5865813"/>
          <p14:tracePt t="228606" x="5294313" y="5865813"/>
          <p14:tracePt t="228623" x="5314950" y="5865813"/>
          <p14:tracePt t="228640" x="5351463" y="5865813"/>
          <p14:tracePt t="228657" x="5400675" y="5865813"/>
          <p14:tracePt t="228674" x="5429250" y="5857875"/>
          <p14:tracePt t="228690" x="5465763" y="5857875"/>
          <p14:tracePt t="228708" x="5500688" y="5857875"/>
          <p14:tracePt t="228723" x="5537200" y="5857875"/>
          <p14:tracePt t="228740" x="5565775" y="5865813"/>
          <p14:tracePt t="228760" x="5600700" y="5865813"/>
          <p14:tracePt t="228774" x="5622925" y="5865813"/>
          <p14:tracePt t="228791" x="5643563" y="5865813"/>
          <p14:tracePt t="228807" x="5657850" y="5865813"/>
          <p14:tracePt t="228825" x="5680075" y="5865813"/>
          <p14:tracePt t="228843" x="5729288" y="5865813"/>
          <p14:tracePt t="228859" x="5765800" y="5865813"/>
          <p14:tracePt t="228875" x="5786438" y="5865813"/>
          <p14:tracePt t="228892" x="5800725" y="5865813"/>
          <p14:tracePt t="228909" x="5815013" y="5865813"/>
          <p14:tracePt t="228928" x="5829300" y="5865813"/>
          <p14:tracePt t="228945" x="5843588" y="5865813"/>
          <p14:tracePt t="228961" x="5857875" y="5865813"/>
          <p14:tracePt t="228978" x="5880100" y="5865813"/>
          <p14:tracePt t="228994" x="5908675" y="5865813"/>
          <p14:tracePt t="229011" x="5929313" y="5865813"/>
          <p14:tracePt t="229028" x="5980113" y="5843588"/>
          <p14:tracePt t="229045" x="6022975" y="5837238"/>
          <p14:tracePt t="229063" x="6065838" y="5837238"/>
          <p14:tracePt t="229080" x="6094413" y="5829300"/>
          <p14:tracePt t="229097" x="6115050" y="5822950"/>
          <p14:tracePt t="229113" x="6129338" y="5815013"/>
          <p14:tracePt t="229115" x="6143625" y="5808663"/>
          <p14:tracePt t="229129" x="6165850" y="5800725"/>
          <p14:tracePt t="229147" x="6208713" y="5786438"/>
          <p14:tracePt t="229165" x="6243638" y="5786438"/>
          <p14:tracePt t="229181" x="6265863" y="5772150"/>
          <p14:tracePt t="229197" x="6300788" y="5765800"/>
          <p14:tracePt t="229214" x="6329363" y="5751513"/>
          <p14:tracePt t="229231" x="6343650" y="5751513"/>
          <p14:tracePt t="229248" x="6372225" y="5737225"/>
          <p14:tracePt t="229265" x="6386513" y="5737225"/>
          <p14:tracePt t="229282" x="6415088" y="5729288"/>
          <p14:tracePt t="229299" x="6423025" y="5729288"/>
          <p14:tracePt t="229316" x="6443663" y="5722938"/>
          <p14:tracePt t="229333" x="6465888" y="5715000"/>
          <p14:tracePt t="229349" x="6486525" y="5708650"/>
          <p14:tracePt t="229367" x="6500813" y="5708650"/>
          <p14:tracePt t="229384" x="6515100" y="5700713"/>
          <p14:tracePt t="229401" x="6523038" y="5694363"/>
          <p14:tracePt t="229417" x="6537325" y="5694363"/>
          <p14:tracePt t="229435" x="6551613" y="5686425"/>
          <p14:tracePt t="229452" x="6565900" y="5686425"/>
          <p14:tracePt t="229468" x="6580188" y="5686425"/>
          <p14:tracePt t="229485" x="6615113" y="5672138"/>
          <p14:tracePt t="229502" x="6629400" y="5672138"/>
          <p14:tracePt t="229520" x="6651625" y="5665788"/>
          <p14:tracePt t="229538" x="6686550" y="5665788"/>
          <p14:tracePt t="229555" x="6700838" y="5651500"/>
          <p14:tracePt t="229571" x="6729413" y="5651500"/>
          <p14:tracePt t="229587" x="6751638" y="5637213"/>
          <p14:tracePt t="229605" x="6765925" y="5608638"/>
          <p14:tracePt t="229623" x="6800850" y="5586413"/>
          <p14:tracePt t="229639" x="6815138" y="5580063"/>
          <p14:tracePt t="229656" x="6823075" y="5572125"/>
          <p14:tracePt t="229673" x="6843713" y="5565775"/>
          <p14:tracePt t="229690" x="6858000" y="5557838"/>
          <p14:tracePt t="229706" x="6865938" y="5551488"/>
          <p14:tracePt t="229722" x="6872288" y="5537200"/>
          <p14:tracePt t="229739" x="6894513" y="5522913"/>
          <p14:tracePt t="229756" x="6900863" y="5508625"/>
          <p14:tracePt t="229775" x="6908800" y="5500688"/>
          <p14:tracePt t="229792" x="6923088" y="5486400"/>
          <p14:tracePt t="229809" x="6929438" y="5480050"/>
          <p14:tracePt t="229826" x="6951663" y="5457825"/>
          <p14:tracePt t="229842" x="6958013" y="5443538"/>
          <p14:tracePt t="229858" x="6972300" y="5422900"/>
          <p14:tracePt t="229875" x="6980238" y="5422900"/>
          <p14:tracePt t="229909" x="6986588" y="5422900"/>
          <p14:tracePt t="229927" x="6994525" y="5394325"/>
          <p14:tracePt t="229944" x="7008813" y="5365750"/>
          <p14:tracePt t="229961" x="7023100" y="5337175"/>
          <p14:tracePt t="229977" x="7037388" y="5300663"/>
          <p14:tracePt t="229994" x="7037388" y="5286375"/>
          <p14:tracePt t="230011" x="7043738" y="5280025"/>
          <p14:tracePt t="231890" x="7029450" y="5280025"/>
          <p14:tracePt t="231898" x="7015163" y="5257800"/>
          <p14:tracePt t="231908" x="7008813" y="5251450"/>
          <p14:tracePt t="231925" x="6986588" y="5243513"/>
          <p14:tracePt t="231943" x="6915150" y="5194300"/>
          <p14:tracePt t="231959" x="6858000" y="5165725"/>
          <p14:tracePt t="231977" x="6837363" y="5143500"/>
          <p14:tracePt t="231983" x="6815138" y="5143500"/>
          <p14:tracePt t="231994" x="6780213" y="5143500"/>
          <p14:tracePt t="232012" x="6729413" y="5122863"/>
          <p14:tracePt t="232027" x="6657975" y="5100638"/>
          <p14:tracePt t="232029" x="6651625" y="5094288"/>
          <p14:tracePt t="232046" x="6572250" y="5072063"/>
          <p14:tracePt t="232061" x="6515100" y="5043488"/>
          <p14:tracePt t="232078" x="6443663" y="5014913"/>
          <p14:tracePt t="232095" x="6315075" y="4986338"/>
          <p14:tracePt t="232112" x="6194425" y="4937125"/>
          <p14:tracePt t="232128" x="6072188" y="4872038"/>
          <p14:tracePt t="232145" x="5980113" y="4829175"/>
          <p14:tracePt t="232162" x="5765800" y="4772025"/>
          <p14:tracePt t="232179" x="5622925" y="4714875"/>
          <p14:tracePt t="232196" x="5494338" y="4657725"/>
          <p14:tracePt t="232213" x="5372100" y="4614863"/>
          <p14:tracePt t="232230" x="5194300" y="4551363"/>
          <p14:tracePt t="232247" x="5122863" y="4514850"/>
          <p14:tracePt t="232264" x="5037138" y="4471988"/>
          <p14:tracePt t="232281" x="4943475" y="4429125"/>
          <p14:tracePt t="232298" x="4865688" y="4386263"/>
          <p14:tracePt t="232316" x="4800600" y="4357688"/>
          <p14:tracePt t="232333" x="4714875" y="4329113"/>
          <p14:tracePt t="232349" x="4686300" y="4314825"/>
          <p14:tracePt t="232367" x="4665663" y="4294188"/>
          <p14:tracePt t="232384" x="4643438" y="4294188"/>
          <p14:tracePt t="232401" x="4637088" y="4286250"/>
          <p14:tracePt t="232419" x="4622800" y="4257675"/>
          <p14:tracePt t="232435" x="4608513" y="4243388"/>
          <p14:tracePt t="232451" x="4600575" y="4222750"/>
          <p14:tracePt t="232467" x="4565650" y="4179888"/>
          <p14:tracePt t="232484" x="4537075" y="4143375"/>
          <p14:tracePt t="232501" x="4500563" y="4114800"/>
          <p14:tracePt t="232518" x="4457700" y="4100513"/>
          <p14:tracePt t="232535" x="4394200" y="4051300"/>
          <p14:tracePt t="232553" x="4300538" y="3986213"/>
          <p14:tracePt t="232571" x="4243388" y="3929063"/>
          <p14:tracePt t="232587" x="4179888" y="3886200"/>
          <p14:tracePt t="232603" x="4114800" y="3829050"/>
          <p14:tracePt t="232620" x="4043363" y="3786188"/>
          <p14:tracePt t="232636" x="3986213" y="3736975"/>
          <p14:tracePt t="232653" x="3900488" y="3671888"/>
          <p14:tracePt t="232671" x="3857625" y="3614738"/>
          <p14:tracePt t="232688" x="3794125" y="3579813"/>
          <p14:tracePt t="232704" x="3751263" y="3500438"/>
          <p14:tracePt t="232722" x="3679825" y="3436938"/>
          <p14:tracePt t="232740" x="3579813" y="3351213"/>
          <p14:tracePt t="232757" x="3529013" y="3308350"/>
          <p14:tracePt t="232775" x="3471863" y="3257550"/>
          <p14:tracePt t="232791" x="3429000" y="3222625"/>
          <p14:tracePt t="232806" x="3379788" y="3208338"/>
          <p14:tracePt t="232823" x="3357563" y="3179763"/>
          <p14:tracePt t="232841" x="3294063" y="3151188"/>
          <p14:tracePt t="232857" x="3265488" y="3128963"/>
          <p14:tracePt t="232874" x="3236913" y="3114675"/>
          <p14:tracePt t="232891" x="3200400" y="3100388"/>
          <p14:tracePt t="232908" x="3179763" y="3100388"/>
          <p14:tracePt t="232925" x="3157538" y="3094038"/>
          <p14:tracePt t="232943" x="3122613" y="3079750"/>
          <p14:tracePt t="232959" x="3100388" y="3071813"/>
          <p14:tracePt t="232976" x="3079750" y="3057525"/>
          <p14:tracePt t="232993" x="3079750" y="3051175"/>
          <p14:tracePt t="233011" x="3071813" y="3051175"/>
          <p14:tracePt t="233028" x="3057525" y="3036888"/>
          <p14:tracePt t="233046" x="3028950" y="3014663"/>
          <p14:tracePt t="233062" x="2986088" y="3008313"/>
          <p14:tracePt t="233078" x="2943225" y="3000375"/>
          <p14:tracePt t="233095" x="2886075" y="2971800"/>
          <p14:tracePt t="233111" x="2836863" y="2965450"/>
          <p14:tracePt t="233129" x="2786063" y="2951163"/>
          <p14:tracePt t="233145" x="2771775" y="2936875"/>
          <p14:tracePt t="233162" x="2728913" y="2908300"/>
          <p14:tracePt t="233179" x="2700338" y="2886075"/>
          <p14:tracePt t="233196" x="2693988" y="2886075"/>
          <p14:tracePt t="233213" x="2679700" y="2879725"/>
          <p14:tracePt t="233230" x="2665413" y="2857500"/>
          <p14:tracePt t="233247" x="2643188" y="2828925"/>
          <p14:tracePt t="233264" x="2628900" y="2814638"/>
          <p14:tracePt t="233281" x="2628900" y="2800350"/>
          <p14:tracePt t="233298" x="2614613" y="2794000"/>
          <p14:tracePt t="233316" x="2608263" y="2771775"/>
          <p14:tracePt t="233333" x="2586038" y="2757488"/>
          <p14:tracePt t="233351" x="2586038" y="2736850"/>
          <p14:tracePt t="233367" x="2565400" y="2708275"/>
          <p14:tracePt t="233384" x="2536825" y="2671763"/>
          <p14:tracePt t="233401" x="2514600" y="2657475"/>
          <p14:tracePt t="233418" x="2500313" y="2643188"/>
          <p14:tracePt t="233435" x="2493963" y="2643188"/>
          <p14:tracePt t="233483" x="2486025" y="2628900"/>
          <p14:tracePt t="233491" x="2479675" y="2628900"/>
          <p14:tracePt t="233502" x="2479675" y="2622550"/>
          <p14:tracePt t="233519" x="2457450" y="2600325"/>
          <p14:tracePt t="233537" x="2408238" y="2571750"/>
          <p14:tracePt t="233553" x="2386013" y="2557463"/>
          <p14:tracePt t="233570" x="2357438" y="2551113"/>
          <p14:tracePt t="233587" x="2351088" y="2543175"/>
          <p14:tracePt t="233604" x="2336800" y="2536825"/>
          <p14:tracePt t="233621" x="2322513" y="2536825"/>
          <p14:tracePt t="233637" x="2308225" y="2528888"/>
          <p14:tracePt t="233653" x="2271713" y="2514600"/>
          <p14:tracePt t="233670" x="2243138" y="2500313"/>
          <p14:tracePt t="233688" x="2185988" y="2479675"/>
          <p14:tracePt t="233704" x="2136775" y="2436813"/>
          <p14:tracePt t="233722" x="2051050" y="2414588"/>
          <p14:tracePt t="233738" x="1971675" y="2365375"/>
          <p14:tracePt t="233755" x="1936750" y="2343150"/>
          <p14:tracePt t="233772" x="1885950" y="2322513"/>
          <p14:tracePt t="233789" x="1871663" y="2314575"/>
          <p14:tracePt t="233806" x="1828800" y="2293938"/>
          <p14:tracePt t="233823" x="1765300" y="2265363"/>
          <p14:tracePt t="233840" x="1728788" y="2257425"/>
          <p14:tracePt t="233841" x="1708150" y="2257425"/>
          <p14:tracePt t="233857" x="1622425" y="2228850"/>
          <p14:tracePt t="233874" x="1550988" y="2185988"/>
          <p14:tracePt t="233890" x="1508125" y="2179638"/>
          <p14:tracePt t="233908" x="1450975" y="2151063"/>
          <p14:tracePt t="233927" x="1400175" y="2136775"/>
          <p14:tracePt t="233943" x="1343025" y="2108200"/>
          <p14:tracePt t="233959" x="1300163" y="2065338"/>
          <p14:tracePt t="233976" x="1228725" y="2043113"/>
          <p14:tracePt t="233993" x="1185863" y="2014538"/>
          <p14:tracePt t="233997" x="1165225" y="2000250"/>
          <p14:tracePt t="234009" x="1157288" y="2000250"/>
          <p14:tracePt t="234026" x="1143000" y="1985963"/>
          <p14:tracePt t="234043" x="1122363" y="1971675"/>
          <p14:tracePt t="234060" x="1079500" y="1951038"/>
          <p14:tracePt t="234077" x="1014413" y="1893888"/>
          <p14:tracePt t="234094" x="979488" y="1871663"/>
          <p14:tracePt t="234111" x="900113" y="1828800"/>
          <p14:tracePt t="234128" x="871538" y="1793875"/>
          <p14:tracePt t="234145" x="814388" y="1757363"/>
          <p14:tracePt t="234161" x="771525" y="1736725"/>
          <p14:tracePt t="234179" x="728663" y="1714500"/>
          <p14:tracePt t="234197" x="708025" y="1714500"/>
          <p14:tracePt t="234214" x="693738" y="1708150"/>
          <p14:tracePt t="234548" x="693738" y="1700213"/>
          <p14:tracePt t="234576" x="693738" y="1693863"/>
          <p14:tracePt t="234583" x="693738" y="1685925"/>
          <p14:tracePt t="234600" x="693738" y="1679575"/>
          <p14:tracePt t="234607" x="700088" y="1679575"/>
          <p14:tracePt t="234619" x="700088" y="1671638"/>
          <p14:tracePt t="234636" x="700088" y="1665288"/>
          <p14:tracePt t="234653" x="722313" y="1651000"/>
          <p14:tracePt t="234670" x="728663" y="1643063"/>
          <p14:tracePt t="234688" x="736600" y="1636713"/>
          <p14:tracePt t="234706" x="757238" y="1636713"/>
          <p14:tracePt t="234722" x="779463" y="1628775"/>
          <p14:tracePt t="234738" x="800100" y="1622425"/>
          <p14:tracePt t="234755" x="808038" y="1614488"/>
          <p14:tracePt t="234772" x="814388" y="1614488"/>
          <p14:tracePt t="234858" x="822325" y="1614488"/>
          <p14:tracePt t="234875" x="828675" y="1614488"/>
          <p14:tracePt t="234881" x="836613" y="1614488"/>
          <p14:tracePt t="234985" x="850900" y="1622425"/>
          <p14:tracePt t="235000" x="850900" y="1636713"/>
          <p14:tracePt t="235007" x="857250" y="1636713"/>
          <p14:tracePt t="235015" x="865188" y="1636713"/>
          <p14:tracePt t="235032" x="865188" y="1643063"/>
          <p14:tracePt t="235054" x="865188" y="1651000"/>
          <p14:tracePt t="235235" x="871538" y="1651000"/>
          <p14:tracePt t="235241" x="879475" y="1651000"/>
          <p14:tracePt t="235251" x="885825" y="1651000"/>
          <p14:tracePt t="235265" x="908050" y="1651000"/>
          <p14:tracePt t="235282" x="965200" y="1651000"/>
          <p14:tracePt t="235299" x="993775" y="1651000"/>
          <p14:tracePt t="235315" x="1036638" y="1643063"/>
          <p14:tracePt t="235331" x="1050925" y="1643063"/>
          <p14:tracePt t="235347" x="1057275" y="1643063"/>
          <p14:tracePt t="235413" x="1065213" y="1643063"/>
          <p14:tracePt t="235421" x="1079500" y="1643063"/>
          <p14:tracePt t="235436" x="1100138" y="1643063"/>
          <p14:tracePt t="235452" x="1128713" y="1643063"/>
          <p14:tracePt t="235469" x="1157288" y="1643063"/>
          <p14:tracePt t="235483" x="1179513" y="1643063"/>
          <p14:tracePt t="235500" x="1193800" y="1643063"/>
          <p14:tracePt t="235517" x="1200150" y="1651000"/>
          <p14:tracePt t="235717" x="1208088" y="1651000"/>
          <p14:tracePt t="235725" x="1222375" y="1651000"/>
          <p14:tracePt t="235739" x="1279525" y="1643063"/>
          <p14:tracePt t="235756" x="1343025" y="1636713"/>
          <p14:tracePt t="235773" x="1385888" y="1636713"/>
          <p14:tracePt t="235791" x="1457325" y="1636713"/>
          <p14:tracePt t="235807" x="1493838" y="1636713"/>
          <p14:tracePt t="235822" x="1528763" y="1636713"/>
          <p14:tracePt t="235839" x="1557338" y="1636713"/>
          <p14:tracePt t="235856" x="1565275" y="1643063"/>
          <p14:tracePt t="235873" x="1579563" y="1643063"/>
          <p14:tracePt t="235890" x="1600200" y="1643063"/>
          <p14:tracePt t="235907" x="1628775" y="1643063"/>
          <p14:tracePt t="235924" x="1643063" y="1643063"/>
          <p14:tracePt t="235941" x="1665288" y="1643063"/>
          <p14:tracePt t="235958" x="1693863" y="1643063"/>
          <p14:tracePt t="235994" x="1708150" y="1643063"/>
          <p14:tracePt t="236000" x="1714500" y="1643063"/>
          <p14:tracePt t="236014" x="1722438" y="1643063"/>
          <p14:tracePt t="236025" x="1743075" y="1643063"/>
          <p14:tracePt t="236042" x="1785938" y="1643063"/>
          <p14:tracePt t="236059" x="1808163" y="1643063"/>
          <p14:tracePt t="236078" x="1836738" y="1643063"/>
          <p14:tracePt t="236095" x="1865313" y="1643063"/>
          <p14:tracePt t="236110" x="1900238" y="1651000"/>
          <p14:tracePt t="236127" x="1922463" y="1651000"/>
          <p14:tracePt t="236144" x="1936750" y="1651000"/>
          <p14:tracePt t="236179" x="1943100" y="1657350"/>
          <p14:tracePt t="236202" x="1957388" y="1657350"/>
          <p14:tracePt t="236212" x="1971675" y="1657350"/>
          <p14:tracePt t="236228" x="1985963" y="1665288"/>
          <p14:tracePt t="236246" x="2028825" y="1665288"/>
          <p14:tracePt t="236262" x="2079625" y="1671638"/>
          <p14:tracePt t="236279" x="2122488" y="1671638"/>
          <p14:tracePt t="236297" x="2128838" y="1671638"/>
          <p14:tracePt t="236314" x="2143125" y="1671638"/>
          <p14:tracePt t="236330" x="2151063" y="1671638"/>
          <p14:tracePt t="236347" x="2157413" y="1671638"/>
          <p14:tracePt t="236364" x="2185988" y="1671638"/>
          <p14:tracePt t="236381" x="2208213" y="1671638"/>
          <p14:tracePt t="236399" x="2236788" y="1671638"/>
          <p14:tracePt t="236417" x="2243138" y="1671638"/>
          <p14:tracePt t="236434" x="2251075" y="1671638"/>
          <p14:tracePt t="236451" x="2265363" y="1671638"/>
          <p14:tracePt t="236466" x="2271713" y="1671638"/>
          <p14:tracePt t="236485" x="2279650" y="1671638"/>
          <p14:tracePt t="236500" x="2286000" y="1671638"/>
          <p14:tracePt t="236508" x="2300288" y="1671638"/>
          <p14:tracePt t="236518" x="2314575" y="1671638"/>
          <p14:tracePt t="236534" x="2351088" y="1671638"/>
          <p14:tracePt t="236550" x="2408238" y="1671638"/>
          <p14:tracePt t="236568" x="2436813" y="1671638"/>
          <p14:tracePt t="236584" x="2451100" y="1671638"/>
          <p14:tracePt t="236602" x="2457450" y="1671638"/>
          <p14:tracePt t="236796" x="2457450" y="1665288"/>
          <p14:tracePt t="236811" x="2471738" y="1665288"/>
          <p14:tracePt t="236827" x="2479675" y="1665288"/>
          <p14:tracePt t="237070" x="2486025" y="1665288"/>
          <p14:tracePt t="237130" x="2479675" y="1665288"/>
          <p14:tracePt t="237139" x="2465388" y="1665288"/>
          <p14:tracePt t="237146" x="2457450" y="1665288"/>
          <p14:tracePt t="237241" x="2451100" y="1665288"/>
          <p14:tracePt t="237250" x="2428875" y="1665288"/>
          <p14:tracePt t="237264" x="2400300" y="1665288"/>
          <p14:tracePt t="237281" x="2314575" y="1665288"/>
          <p14:tracePt t="237297" x="2279650" y="1665288"/>
          <p14:tracePt t="237314" x="2257425" y="1665288"/>
          <p14:tracePt t="237331" x="2243138" y="1665288"/>
          <p14:tracePt t="237349" x="2228850" y="1665288"/>
          <p14:tracePt t="237413" x="2222500" y="1665288"/>
          <p14:tracePt t="237421" x="2214563" y="1665288"/>
          <p14:tracePt t="237432" x="2200275" y="1665288"/>
          <p14:tracePt t="237451" x="2171700" y="1665288"/>
          <p14:tracePt t="237467" x="2165350" y="1665288"/>
          <p14:tracePt t="237774" x="2171700" y="1665288"/>
          <p14:tracePt t="237788" x="2179638" y="1665288"/>
          <p14:tracePt t="237795" x="2185988" y="1665288"/>
          <p14:tracePt t="237806" x="2193925" y="1665288"/>
          <p14:tracePt t="237826" x="2222500" y="1665288"/>
          <p14:tracePt t="237839" x="2228850" y="1657350"/>
          <p14:tracePt t="238834" x="2228850" y="1651000"/>
          <p14:tracePt t="238850" x="2236788" y="1651000"/>
          <p14:tracePt t="238897" x="2243138" y="1643063"/>
          <p14:tracePt t="239013" x="2251075" y="1643063"/>
          <p14:tracePt t="239076" x="2251075" y="1636713"/>
          <p14:tracePt t="239255" x="2257425" y="1636713"/>
          <p14:tracePt t="239428" x="2257425" y="1628775"/>
          <p14:tracePt t="239451" x="2257425" y="1622425"/>
          <p14:tracePt t="239647" x="2257425" y="1614488"/>
          <p14:tracePt t="239967" x="2257425" y="1608138"/>
          <p14:tracePt t="240028" x="2257425" y="1600200"/>
          <p14:tracePt t="240059" x="2257425" y="1593850"/>
          <p14:tracePt t="240170" x="2257425" y="1585913"/>
          <p14:tracePt t="240178" x="2257425" y="1579563"/>
          <p14:tracePt t="240186" x="2251075" y="1579563"/>
          <p14:tracePt t="240195" x="2251075" y="1571625"/>
          <p14:tracePt t="240212" x="2251075" y="1565275"/>
          <p14:tracePt t="240233" x="2251075" y="1557338"/>
          <p14:tracePt t="240326" x="2243138" y="1550988"/>
          <p14:tracePt t="240716" x="2214563" y="1557338"/>
          <p14:tracePt t="240724" x="2200275" y="1565275"/>
          <p14:tracePt t="240736" x="2165350" y="1565275"/>
          <p14:tracePt t="240753" x="2108200" y="1565275"/>
          <p14:tracePt t="240771" x="2085975" y="1565275"/>
          <p14:tracePt t="240788" x="2079625" y="1565275"/>
          <p14:tracePt t="241279" x="2079625" y="1571625"/>
          <p14:tracePt t="241287" x="2085975" y="1571625"/>
          <p14:tracePt t="241312" x="2093913" y="1571625"/>
          <p14:tracePt t="241350" x="2100263" y="1571625"/>
          <p14:tracePt t="241373" x="2114550" y="1571625"/>
          <p14:tracePt t="241390" x="2122488" y="1571625"/>
          <p14:tracePt t="241397" x="2128838" y="1571625"/>
          <p14:tracePt t="241405" x="2136775" y="1571625"/>
          <p14:tracePt t="241415" x="2143125" y="1571625"/>
          <p14:tracePt t="241433" x="2151063" y="1571625"/>
          <p14:tracePt t="241452" x="2157413" y="1571625"/>
          <p14:tracePt t="241467" x="2157413" y="1565275"/>
          <p14:tracePt t="241484" x="2165350" y="1565275"/>
          <p14:tracePt t="241508" x="2171700" y="1565275"/>
          <p14:tracePt t="241523" x="2179638" y="1565275"/>
          <p14:tracePt t="241671" x="2185988" y="1565275"/>
          <p14:tracePt t="241685" x="2185988" y="1557338"/>
          <p14:tracePt t="241715" x="2185988" y="1550988"/>
          <p14:tracePt t="241749" x="2185988" y="1543050"/>
          <p14:tracePt t="241770" x="2185988" y="1536700"/>
          <p14:tracePt t="241777" x="2179638" y="1528763"/>
          <p14:tracePt t="241794" x="2171700" y="1528763"/>
          <p14:tracePt t="241818" x="2157413" y="1528763"/>
          <p14:tracePt t="241827" x="2151063" y="1528763"/>
          <p14:tracePt t="241838" x="2143125" y="1528763"/>
          <p14:tracePt t="241854" x="2128838" y="1522413"/>
          <p14:tracePt t="241871" x="2122488" y="1508125"/>
          <p14:tracePt t="241888" x="2108200" y="1508125"/>
          <p14:tracePt t="241905" x="2100263" y="1508125"/>
          <p14:tracePt t="241923" x="2071688" y="1500188"/>
          <p14:tracePt t="241939" x="2051050" y="1500188"/>
          <p14:tracePt t="241956" x="2022475" y="1493838"/>
          <p14:tracePt t="241958" x="2008188" y="1493838"/>
          <p14:tracePt t="241972" x="1979613" y="1493838"/>
          <p14:tracePt t="241989" x="1957388" y="1479550"/>
          <p14:tracePt t="242007" x="1893888" y="1471613"/>
          <p14:tracePt t="242023" x="1822450" y="1450975"/>
          <p14:tracePt t="242042" x="1771650" y="1443038"/>
          <p14:tracePt t="242059" x="1751013" y="1443038"/>
          <p14:tracePt t="242076" x="1722438" y="1436688"/>
          <p14:tracePt t="242092" x="1714500" y="1436688"/>
          <p14:tracePt t="242108" x="1708150" y="1436688"/>
          <p14:tracePt t="242125" x="1693863" y="1436688"/>
          <p14:tracePt t="242142" x="1679575" y="1436688"/>
          <p14:tracePt t="242159" x="1657350" y="1436688"/>
          <p14:tracePt t="242176" x="1622425" y="1414463"/>
          <p14:tracePt t="242193" x="1593850" y="1414463"/>
          <p14:tracePt t="242210" x="1565275" y="1414463"/>
          <p14:tracePt t="242227" x="1550988" y="1414463"/>
          <p14:tracePt t="242244" x="1508125" y="1414463"/>
          <p14:tracePt t="242260" x="1428750" y="1400175"/>
          <p14:tracePt t="242277" x="1379538" y="1393825"/>
          <p14:tracePt t="242295" x="1350963" y="1393825"/>
          <p14:tracePt t="242313" x="1308100" y="1400175"/>
          <p14:tracePt t="242330" x="1250950" y="1400175"/>
          <p14:tracePt t="242346" x="1200150" y="1400175"/>
          <p14:tracePt t="242365" x="1150938" y="1400175"/>
          <p14:tracePt t="242381" x="1122363" y="1400175"/>
          <p14:tracePt t="242399" x="1079500" y="1400175"/>
          <p14:tracePt t="242415" x="1050925" y="1400175"/>
          <p14:tracePt t="242432" x="1014413" y="1400175"/>
          <p14:tracePt t="242447" x="1000125" y="1400175"/>
          <p14:tracePt t="242448" x="985838" y="1400175"/>
          <p14:tracePt t="242464" x="965200" y="1400175"/>
          <p14:tracePt t="242481" x="928688" y="1393825"/>
          <p14:tracePt t="242498" x="914400" y="1385888"/>
          <p14:tracePt t="242515" x="893763" y="1385888"/>
          <p14:tracePt t="242532" x="879475" y="1385888"/>
          <p14:tracePt t="242549" x="857250" y="1385888"/>
          <p14:tracePt t="242567" x="836613" y="1385888"/>
          <p14:tracePt t="242583" x="828675" y="1385888"/>
          <p14:tracePt t="242600" x="814388" y="1385888"/>
          <p14:tracePt t="242619" x="800100" y="1385888"/>
          <p14:tracePt t="242653" x="793750" y="1393825"/>
          <p14:tracePt t="242669" x="779463" y="1393825"/>
          <p14:tracePt t="242686" x="771525" y="1400175"/>
          <p14:tracePt t="242703" x="757238" y="1400175"/>
          <p14:tracePt t="242721" x="750888" y="1408113"/>
          <p14:tracePt t="242752" x="742950" y="1408113"/>
          <p14:tracePt t="242770" x="742950" y="1414463"/>
          <p14:tracePt t="242786" x="736600" y="1414463"/>
          <p14:tracePt t="242810" x="728663" y="1422400"/>
          <p14:tracePt t="243045" x="728663" y="1428750"/>
          <p14:tracePt t="243077" x="728663" y="1436688"/>
          <p14:tracePt t="243138" x="728663" y="1443038"/>
          <p14:tracePt t="243326" x="736600" y="1443038"/>
          <p14:tracePt t="243334" x="742950" y="1443038"/>
          <p14:tracePt t="243348" x="757238" y="1443038"/>
          <p14:tracePt t="243364" x="765175" y="1443038"/>
          <p14:tracePt t="243384" x="779463" y="1443038"/>
          <p14:tracePt t="243396" x="785813" y="1443038"/>
          <p14:tracePt t="243413" x="808038" y="1443038"/>
          <p14:tracePt t="243430" x="842963" y="1443038"/>
          <p14:tracePt t="243446" x="922338" y="1436688"/>
          <p14:tracePt t="243465" x="971550" y="1428750"/>
          <p14:tracePt t="243480" x="1050925" y="1414463"/>
          <p14:tracePt t="243498" x="1085850" y="1414463"/>
          <p14:tracePt t="243515" x="1136650" y="1414463"/>
          <p14:tracePt t="243533" x="1150938" y="1414463"/>
          <p14:tracePt t="243551" x="1179513" y="1414463"/>
          <p14:tracePt t="243568" x="1193800" y="1414463"/>
          <p14:tracePt t="243584" x="1228725" y="1414463"/>
          <p14:tracePt t="243601" x="1257300" y="1408113"/>
          <p14:tracePt t="243618" x="1308100" y="1408113"/>
          <p14:tracePt t="243638" x="1371600" y="1408113"/>
          <p14:tracePt t="243653" x="1428750" y="1408113"/>
          <p14:tracePt t="243670" x="1493838" y="1393825"/>
          <p14:tracePt t="243686" x="1522413" y="1393825"/>
          <p14:tracePt t="243703" x="1543050" y="1400175"/>
          <p14:tracePt t="243721" x="1571625" y="1400175"/>
          <p14:tracePt t="243737" x="1593850" y="1400175"/>
          <p14:tracePt t="243753" x="1622425" y="1400175"/>
          <p14:tracePt t="243769" x="1651000" y="1422400"/>
          <p14:tracePt t="243785" x="1679575" y="1422400"/>
          <p14:tracePt t="243803" x="1714500" y="1422400"/>
          <p14:tracePt t="243821" x="1751013" y="1422400"/>
          <p14:tracePt t="243840" x="1808163" y="1436688"/>
          <p14:tracePt t="243856" x="1822450" y="1436688"/>
          <p14:tracePt t="243871" x="1865313" y="1457325"/>
          <p14:tracePt t="243887" x="1885950" y="1457325"/>
          <p14:tracePt t="243904" x="1922463" y="1465263"/>
          <p14:tracePt t="243921" x="1951038" y="1471613"/>
          <p14:tracePt t="243938" x="1971675" y="1485900"/>
          <p14:tracePt t="243956" x="1985963" y="1493838"/>
          <p14:tracePt t="243973" x="2008188" y="1493838"/>
          <p14:tracePt t="244113" x="2014538" y="1500188"/>
          <p14:tracePt t="244129" x="2022475" y="1508125"/>
          <p14:tracePt t="244138" x="2022475" y="1514475"/>
          <p14:tracePt t="244154" x="2028825" y="1514475"/>
          <p14:tracePt t="244161" x="2036763" y="1522413"/>
          <p14:tracePt t="244177" x="2036763" y="1528763"/>
          <p14:tracePt t="244896" x="2043113" y="1528763"/>
          <p14:tracePt t="244957" x="2051050" y="1528763"/>
          <p14:tracePt t="244966" x="2057400" y="1528763"/>
          <p14:tracePt t="244974" x="2065338" y="1528763"/>
          <p14:tracePt t="244988" x="2093913" y="1528763"/>
          <p14:tracePt t="245008" x="2108200" y="1528763"/>
          <p14:tracePt t="245025" x="2114550" y="1528763"/>
          <p14:tracePt t="245041" x="2128838" y="1528763"/>
          <p14:tracePt t="245078" x="2136775" y="1528763"/>
          <p14:tracePt t="245091" x="2143125" y="1536700"/>
          <p14:tracePt t="245107" x="2151063" y="1536700"/>
          <p14:tracePt t="245125" x="2151063" y="1543050"/>
          <p14:tracePt t="245141" x="2157413" y="1543050"/>
          <p14:tracePt t="245159" x="2179638" y="1550988"/>
          <p14:tracePt t="245177" x="2193925" y="1550988"/>
          <p14:tracePt t="245193" x="2200275" y="1550988"/>
          <p14:tracePt t="245320" x="2200275" y="1557338"/>
          <p14:tracePt t="245748" x="2208213" y="1557338"/>
          <p14:tracePt t="261865" x="2214563" y="1557338"/>
          <p14:tracePt t="261944" x="2228850" y="1565275"/>
          <p14:tracePt t="261951" x="2279650" y="1571625"/>
          <p14:tracePt t="261959" x="2336800" y="1579563"/>
          <p14:tracePt t="261975" x="2471738" y="1579563"/>
          <p14:tracePt t="261992" x="2565400" y="1565275"/>
          <p14:tracePt t="262009" x="2608263" y="1557338"/>
          <p14:tracePt t="262026" x="2657475" y="1550988"/>
          <p14:tracePt t="262042" x="2708275" y="1550988"/>
          <p14:tracePt t="262060" x="2765425" y="1514475"/>
          <p14:tracePt t="262077" x="2836863" y="1457325"/>
          <p14:tracePt t="262093" x="2900363" y="1422400"/>
          <p14:tracePt t="262109" x="2928938" y="1408113"/>
          <p14:tracePt t="262126" x="2936875" y="1408113"/>
          <p14:tracePt t="262143" x="2951163" y="1400175"/>
          <p14:tracePt t="262161" x="2957513" y="1393825"/>
          <p14:tracePt t="262177" x="2994025" y="1393825"/>
          <p14:tracePt t="262194" x="3008313" y="1385888"/>
          <p14:tracePt t="262211" x="3022600" y="1379538"/>
          <p14:tracePt t="262245" x="3028950" y="1379538"/>
          <p14:tracePt t="262262" x="3036888" y="1379538"/>
          <p14:tracePt t="262279" x="3051175" y="1379538"/>
          <p14:tracePt t="262296" x="3065463" y="1379538"/>
          <p14:tracePt t="262314" x="3071813" y="1379538"/>
          <p14:tracePt t="262331" x="3079750" y="1371600"/>
          <p14:tracePt t="262349" x="3128963" y="1371600"/>
          <p14:tracePt t="262365" x="3151188" y="1371600"/>
          <p14:tracePt t="262381" x="3186113" y="1371600"/>
          <p14:tracePt t="262398" x="3194050" y="1371600"/>
          <p14:tracePt t="262414" x="3200400" y="1365250"/>
          <p14:tracePt t="262449" x="3214688" y="1365250"/>
          <p14:tracePt t="262466" x="3214688" y="1357313"/>
          <p14:tracePt t="262484" x="3236913" y="1336675"/>
          <p14:tracePt t="262501" x="3257550" y="1322388"/>
          <p14:tracePt t="262518" x="3271838" y="1314450"/>
          <p14:tracePt t="262535" x="3300413" y="1314450"/>
          <p14:tracePt t="262551" x="3314700" y="1308100"/>
          <p14:tracePt t="262568" x="3322638" y="1308100"/>
          <p14:tracePt t="262633" x="3328988" y="1308100"/>
          <p14:tracePt t="262650" x="3343275" y="1308100"/>
          <p14:tracePt t="262657" x="3343275" y="1300163"/>
          <p14:tracePt t="262671" x="3351213" y="1293813"/>
          <p14:tracePt t="263085" x="3357563" y="1293813"/>
          <p14:tracePt t="266623" x="3357563" y="1285875"/>
          <p14:tracePt t="26908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테스트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7" y="1268760"/>
            <a:ext cx="8146923" cy="397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39"/>
    </mc:Choice>
    <mc:Fallback xmlns="">
      <p:transition spd="slow" advTm="4613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785"/>
            <a:ext cx="7985230" cy="4525963"/>
          </a:xfrm>
        </p:spPr>
        <p:txBody>
          <a:bodyPr/>
          <a:lstStyle/>
          <a:p>
            <a:r>
              <a:rPr lang="ko-KR" altLang="en-US" dirty="0" smtClean="0"/>
              <a:t>정렬되어 있는 부분에 새로운 레코드를 올바른 위치에 삽입하는 과정 반복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삽입 정렬</a:t>
            </a:r>
            <a:r>
              <a:rPr lang="en-US" altLang="ko-KR" dirty="0" smtClean="0"/>
              <a:t>(insertion sort)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0" y="2348880"/>
            <a:ext cx="7991475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70"/>
    </mc:Choice>
    <mc:Fallback xmlns="">
      <p:transition spd="slow" advTm="18617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928" x="7215188" y="3586163"/>
          <p14:tracePt t="7986" x="7208838" y="3586163"/>
          <p14:tracePt t="8002" x="7108825" y="3586163"/>
          <p14:tracePt t="8007" x="7037388" y="3586163"/>
          <p14:tracePt t="8019" x="6837363" y="3586163"/>
          <p14:tracePt t="8037" x="6637338" y="3608388"/>
          <p14:tracePt t="8055" x="6380163" y="3600450"/>
          <p14:tracePt t="8071" x="6043613" y="3600450"/>
          <p14:tracePt t="8088" x="5708650" y="3622675"/>
          <p14:tracePt t="8106" x="5251450" y="3636963"/>
          <p14:tracePt t="8123" x="5043488" y="3636963"/>
          <p14:tracePt t="8140" x="4872038" y="3629025"/>
          <p14:tracePt t="8155" x="4743450" y="3614738"/>
          <p14:tracePt t="8172" x="4614863" y="3614738"/>
          <p14:tracePt t="8190" x="4529138" y="3600450"/>
          <p14:tracePt t="8207" x="4451350" y="3586163"/>
          <p14:tracePt t="8224" x="4351338" y="3557588"/>
          <p14:tracePt t="8241" x="4271963" y="3551238"/>
          <p14:tracePt t="8257" x="4208463" y="3543300"/>
          <p14:tracePt t="8276" x="4137025" y="3543300"/>
          <p14:tracePt t="8291" x="4051300" y="3543300"/>
          <p14:tracePt t="8310" x="3914775" y="3536950"/>
          <p14:tracePt t="8327" x="3843338" y="3536950"/>
          <p14:tracePt t="8344" x="3808413" y="3536950"/>
          <p14:tracePt t="8360" x="3786188" y="3536950"/>
          <p14:tracePt t="8454" x="3800475" y="3529013"/>
          <p14:tracePt t="8458" x="3808413" y="3529013"/>
          <p14:tracePt t="8466" x="3829050" y="3514725"/>
          <p14:tracePt t="8478" x="3865563" y="3508375"/>
          <p14:tracePt t="8496" x="3908425" y="3500438"/>
          <p14:tracePt t="8514" x="4029075" y="3486150"/>
          <p14:tracePt t="8531" x="4114800" y="3471863"/>
          <p14:tracePt t="8546" x="4186238" y="3465513"/>
          <p14:tracePt t="8563" x="4222750" y="3465513"/>
          <p14:tracePt t="8580" x="4237038" y="3465513"/>
          <p14:tracePt t="8597" x="4243388" y="3465513"/>
          <p14:tracePt t="9122" x="4265613" y="3465513"/>
          <p14:tracePt t="9132" x="4286250" y="3465513"/>
          <p14:tracePt t="9144" x="4337050" y="3465513"/>
          <p14:tracePt t="9160" x="4486275" y="3465513"/>
          <p14:tracePt t="9176" x="4551363" y="3465513"/>
          <p14:tracePt t="9192" x="4614863" y="3471863"/>
          <p14:tracePt t="9209" x="4679950" y="3479800"/>
          <p14:tracePt t="9228" x="4700588" y="3486150"/>
          <p14:tracePt t="9244" x="4714875" y="3486150"/>
          <p14:tracePt t="9530" x="4757738" y="3486150"/>
          <p14:tracePt t="9539" x="4829175" y="3486150"/>
          <p14:tracePt t="9548" x="4937125" y="3486150"/>
          <p14:tracePt t="9568" x="5300663" y="3457575"/>
          <p14:tracePt t="9574" x="5408613" y="3451225"/>
          <p14:tracePt t="9584" x="5437188" y="3443288"/>
          <p14:tracePt t="9600" x="5572125" y="3443288"/>
          <p14:tracePt t="9617" x="5694363" y="3429000"/>
          <p14:tracePt t="9634" x="5757863" y="3429000"/>
          <p14:tracePt t="9651" x="5772150" y="3429000"/>
          <p14:tracePt t="9892" x="5765800" y="3422650"/>
          <p14:tracePt t="9896" x="5757863" y="3408363"/>
          <p14:tracePt t="9908" x="5743575" y="3394075"/>
          <p14:tracePt t="9923" x="5700713" y="3322638"/>
          <p14:tracePt t="9940" x="5629275" y="3243263"/>
          <p14:tracePt t="9958" x="5500688" y="3108325"/>
          <p14:tracePt t="9976" x="5457825" y="3071813"/>
          <p14:tracePt t="9992" x="5437188" y="3043238"/>
          <p14:tracePt t="10009" x="5422900" y="3036888"/>
          <p14:tracePt t="10026" x="5422900" y="3022600"/>
          <p14:tracePt t="10044" x="5414963" y="2986088"/>
          <p14:tracePt t="10061" x="5408613" y="2957513"/>
          <p14:tracePt t="10065" x="5408613" y="2936875"/>
          <p14:tracePt t="10077" x="5408613" y="2914650"/>
          <p14:tracePt t="10092" x="5400675" y="2865438"/>
          <p14:tracePt t="10110" x="5400675" y="2828925"/>
          <p14:tracePt t="10127" x="5394325" y="2814638"/>
          <p14:tracePt t="10144" x="5394325" y="2800350"/>
          <p14:tracePt t="10161" x="5386388" y="2794000"/>
          <p14:tracePt t="10178" x="5386388" y="2786063"/>
          <p14:tracePt t="10359" x="5380038" y="2794000"/>
          <p14:tracePt t="10367" x="5380038" y="2800350"/>
          <p14:tracePt t="10374" x="5380038" y="2808288"/>
          <p14:tracePt t="10383" x="5380038" y="2814638"/>
          <p14:tracePt t="10399" x="5380038" y="2828925"/>
          <p14:tracePt t="10417" x="5380038" y="2843213"/>
          <p14:tracePt t="10434" x="5380038" y="2865438"/>
          <p14:tracePt t="10451" x="5380038" y="2886075"/>
          <p14:tracePt t="10468" x="5380038" y="2900363"/>
          <p14:tracePt t="10485" x="5380038" y="2922588"/>
          <p14:tracePt t="10502" x="5380038" y="2936875"/>
          <p14:tracePt t="10519" x="5380038" y="2971800"/>
          <p14:tracePt t="10534" x="5380038" y="2979738"/>
          <p14:tracePt t="10552" x="5380038" y="3028950"/>
          <p14:tracePt t="10568" x="5380038" y="3057525"/>
          <p14:tracePt t="10585" x="5380038" y="3108325"/>
          <p14:tracePt t="10602" x="5380038" y="3143250"/>
          <p14:tracePt t="10619" x="5380038" y="3179763"/>
          <p14:tracePt t="10636" x="5372100" y="3200400"/>
          <p14:tracePt t="10653" x="5372100" y="3222625"/>
          <p14:tracePt t="10670" x="5365750" y="3228975"/>
          <p14:tracePt t="10704" x="5365750" y="3236913"/>
          <p14:tracePt t="10722" x="5357813" y="3279775"/>
          <p14:tracePt t="10739" x="5351463" y="3343275"/>
          <p14:tracePt t="10755" x="5343525" y="3443288"/>
          <p14:tracePt t="10772" x="5329238" y="3529013"/>
          <p14:tracePt t="10789" x="5322888" y="3622675"/>
          <p14:tracePt t="10807" x="5308600" y="3736975"/>
          <p14:tracePt t="10823" x="5300663" y="3894138"/>
          <p14:tracePt t="10840" x="5286375" y="3971925"/>
          <p14:tracePt t="10857" x="5286375" y="4051300"/>
          <p14:tracePt t="10875" x="5286375" y="4122738"/>
          <p14:tracePt t="10893" x="5286375" y="4243388"/>
          <p14:tracePt t="10910" x="5286375" y="4286250"/>
          <p14:tracePt t="10927" x="5286375" y="4322763"/>
          <p14:tracePt t="10944" x="5286375" y="4343400"/>
          <p14:tracePt t="10961" x="5286375" y="4351338"/>
          <p14:tracePt t="11598" x="5286375" y="4343400"/>
          <p14:tracePt t="11606" x="5286375" y="4322763"/>
          <p14:tracePt t="11614" x="5294313" y="4294188"/>
          <p14:tracePt t="11623" x="5300663" y="4257675"/>
          <p14:tracePt t="11639" x="5314950" y="4094163"/>
          <p14:tracePt t="11656" x="5322888" y="3871913"/>
          <p14:tracePt t="11673" x="5337175" y="3671888"/>
          <p14:tracePt t="11693" x="5380038" y="3443288"/>
          <p14:tracePt t="11709" x="5394325" y="3343275"/>
          <p14:tracePt t="11726" x="5414963" y="3294063"/>
          <p14:tracePt t="11743" x="5437188" y="3194050"/>
          <p14:tracePt t="11759" x="5451475" y="2979738"/>
          <p14:tracePt t="11775" x="5486400" y="2636838"/>
          <p14:tracePt t="11777" x="5500688" y="2543175"/>
          <p14:tracePt t="11792" x="5514975" y="2471738"/>
          <p14:tracePt t="11809" x="5551488" y="2400300"/>
          <p14:tracePt t="11833" x="5557838" y="2393950"/>
          <p14:tracePt t="11927" x="5565775" y="2393950"/>
          <p14:tracePt t="11935" x="5614988" y="2465388"/>
          <p14:tracePt t="11944" x="5680075" y="2508250"/>
          <p14:tracePt t="11963" x="5729288" y="2586038"/>
          <p14:tracePt t="11979" x="5772150" y="2643188"/>
          <p14:tracePt t="11995" x="5786438" y="2700338"/>
          <p14:tracePt t="12012" x="5786438" y="2736850"/>
          <p14:tracePt t="12030" x="5786438" y="2786063"/>
          <p14:tracePt t="12048" x="5786438" y="2865438"/>
          <p14:tracePt t="12066" x="5780088" y="2979738"/>
          <p14:tracePt t="12082" x="5772150" y="3014663"/>
          <p14:tracePt t="12098" x="5772150" y="3036888"/>
          <p14:tracePt t="12114" x="5765800" y="3057525"/>
          <p14:tracePt t="12133" x="5765800" y="3094038"/>
          <p14:tracePt t="12150" x="5765800" y="3151188"/>
          <p14:tracePt t="12167" x="5743575" y="3208338"/>
          <p14:tracePt t="12184" x="5743575" y="3222625"/>
          <p14:tracePt t="12201" x="5743575" y="3228975"/>
          <p14:tracePt t="12216" x="5737225" y="3228975"/>
          <p14:tracePt t="12234" x="5694363" y="3251200"/>
          <p14:tracePt t="12252" x="5651500" y="3265488"/>
          <p14:tracePt t="12268" x="5586413" y="3336925"/>
          <p14:tracePt t="12285" x="5551488" y="3608388"/>
          <p14:tracePt t="12302" x="5551488" y="3614738"/>
          <p14:tracePt t="12436" x="5565775" y="3614738"/>
          <p14:tracePt t="12444" x="5594350" y="3651250"/>
          <p14:tracePt t="12456" x="5608638" y="3657600"/>
          <p14:tracePt t="12473" x="5643563" y="3694113"/>
          <p14:tracePt t="12490" x="5686425" y="3714750"/>
          <p14:tracePt t="12507" x="5808663" y="3736975"/>
          <p14:tracePt t="12524" x="5965825" y="3794125"/>
          <p14:tracePt t="12542" x="6122988" y="3836988"/>
          <p14:tracePt t="12558" x="6265863" y="3857625"/>
          <p14:tracePt t="12575" x="6394450" y="3871913"/>
          <p14:tracePt t="12591" x="6537325" y="3871913"/>
          <p14:tracePt t="12607" x="6743700" y="3871913"/>
          <p14:tracePt t="12624" x="6943725" y="3879850"/>
          <p14:tracePt t="12642" x="7123113" y="3886200"/>
          <p14:tracePt t="12658" x="7258050" y="3900488"/>
          <p14:tracePt t="12675" x="7500938" y="3914775"/>
          <p14:tracePt t="12692" x="7651750" y="3929063"/>
          <p14:tracePt t="12711" x="7872413" y="3929063"/>
          <p14:tracePt t="12729" x="8015288" y="3929063"/>
          <p14:tracePt t="12745" x="8151813" y="3908425"/>
          <p14:tracePt t="12760" x="8251825" y="3886200"/>
          <p14:tracePt t="12762" x="8315325" y="3865563"/>
          <p14:tracePt t="12780" x="8366125" y="3814763"/>
          <p14:tracePt t="12796" x="8401050" y="3794125"/>
          <p14:tracePt t="12812" x="8429625" y="3779838"/>
          <p14:tracePt t="12828" x="8486775" y="3771900"/>
          <p14:tracePt t="12845" x="8551863" y="3765550"/>
          <p14:tracePt t="12862" x="8594725" y="3757613"/>
          <p14:tracePt t="12879" x="8615363" y="3708400"/>
          <p14:tracePt t="12896" x="8637588" y="3579813"/>
          <p14:tracePt t="12913" x="8643938" y="3508375"/>
          <p14:tracePt t="12930" x="8637588" y="3457575"/>
          <p14:tracePt t="12950" x="8558213" y="3371850"/>
          <p14:tracePt t="12965" x="8523288" y="3351213"/>
          <p14:tracePt t="12981" x="8486775" y="3322638"/>
          <p14:tracePt t="12998" x="8466138" y="3300413"/>
          <p14:tracePt t="13015" x="8415338" y="3271838"/>
          <p14:tracePt t="13034" x="8380413" y="3243263"/>
          <p14:tracePt t="13052" x="8266113" y="3179763"/>
          <p14:tracePt t="13068" x="8208963" y="3143250"/>
          <p14:tracePt t="13088" x="8158163" y="3128963"/>
          <p14:tracePt t="13101" x="8094663" y="3114675"/>
          <p14:tracePt t="13118" x="8066088" y="3108325"/>
          <p14:tracePt t="13136" x="8023225" y="3094038"/>
          <p14:tracePt t="13153" x="8001000" y="3094038"/>
          <p14:tracePt t="13170" x="7958138" y="3094038"/>
          <p14:tracePt t="13186" x="7894638" y="3079750"/>
          <p14:tracePt t="13203" x="7800975" y="3051175"/>
          <p14:tracePt t="13219" x="7686675" y="3022600"/>
          <p14:tracePt t="13236" x="7508875" y="3022600"/>
          <p14:tracePt t="13255" x="7265988" y="2986088"/>
          <p14:tracePt t="13270" x="7080250" y="2943225"/>
          <p14:tracePt t="13289" x="6923088" y="2894013"/>
          <p14:tracePt t="13306" x="6843713" y="2879725"/>
          <p14:tracePt t="13323" x="6729413" y="2871788"/>
          <p14:tracePt t="13339" x="6523038" y="2836863"/>
          <p14:tracePt t="13355" x="6357938" y="2800350"/>
          <p14:tracePt t="13372" x="6157913" y="2751138"/>
          <p14:tracePt t="13389" x="6000750" y="2728913"/>
          <p14:tracePt t="13406" x="5922963" y="2728913"/>
          <p14:tracePt t="13423" x="5808663" y="2722563"/>
          <p14:tracePt t="13440" x="5694363" y="2722563"/>
          <p14:tracePt t="13458" x="5522913" y="2728913"/>
          <p14:tracePt t="13474" x="5422900" y="2743200"/>
          <p14:tracePt t="13491" x="5343525" y="2757488"/>
          <p14:tracePt t="13508" x="5265738" y="2786063"/>
          <p14:tracePt t="13527" x="5222875" y="2800350"/>
          <p14:tracePt t="13542" x="5151438" y="2828925"/>
          <p14:tracePt t="13559" x="5114925" y="2843213"/>
          <p14:tracePt t="13576" x="5086350" y="2851150"/>
          <p14:tracePt t="13592" x="5057775" y="2894013"/>
          <p14:tracePt t="13610" x="5037138" y="2965450"/>
          <p14:tracePt t="13627" x="5029200" y="3065463"/>
          <p14:tracePt t="13644" x="5014913" y="3214688"/>
          <p14:tracePt t="13660" x="5008563" y="3308350"/>
          <p14:tracePt t="13678" x="5000625" y="3365500"/>
          <p14:tracePt t="13695" x="5000625" y="3414713"/>
          <p14:tracePt t="13712" x="5000625" y="3457575"/>
          <p14:tracePt t="13729" x="5000625" y="3508375"/>
          <p14:tracePt t="13746" x="5008563" y="3565525"/>
          <p14:tracePt t="13763" x="5014913" y="3594100"/>
          <p14:tracePt t="13781" x="5037138" y="3636963"/>
          <p14:tracePt t="13798" x="5065713" y="3671888"/>
          <p14:tracePt t="13816" x="5114925" y="3743325"/>
          <p14:tracePt t="13832" x="5157788" y="3771900"/>
          <p14:tracePt t="13849" x="5200650" y="3794125"/>
          <p14:tracePt t="13867" x="5229225" y="3829050"/>
          <p14:tracePt t="13884" x="5329238" y="3886200"/>
          <p14:tracePt t="13903" x="5472113" y="3965575"/>
          <p14:tracePt t="13917" x="5557838" y="3994150"/>
          <p14:tracePt t="13934" x="5637213" y="4008438"/>
          <p14:tracePt t="13952" x="5743575" y="4029075"/>
          <p14:tracePt t="13969" x="5915025" y="4051300"/>
          <p14:tracePt t="13986" x="6051550" y="4057650"/>
          <p14:tracePt t="14002" x="6137275" y="4065588"/>
          <p14:tracePt t="14004" x="6194425" y="4065588"/>
          <p14:tracePt t="14019" x="6294438" y="4071938"/>
          <p14:tracePt t="14036" x="6380163" y="4079875"/>
          <p14:tracePt t="14053" x="6472238" y="4094163"/>
          <p14:tracePt t="14070" x="6551613" y="4114800"/>
          <p14:tracePt t="14075" x="6637338" y="4122738"/>
          <p14:tracePt t="14085" x="6715125" y="4129088"/>
          <p14:tracePt t="14103" x="6886575" y="4165600"/>
          <p14:tracePt t="14119" x="7037388" y="4208463"/>
          <p14:tracePt t="14136" x="7229475" y="4229100"/>
          <p14:tracePt t="14153" x="7380288" y="4229100"/>
          <p14:tracePt t="14171" x="7594600" y="4214813"/>
          <p14:tracePt t="14189" x="7715250" y="4194175"/>
          <p14:tracePt t="14206" x="7815263" y="4179888"/>
          <p14:tracePt t="14223" x="7894638" y="4165600"/>
          <p14:tracePt t="14240" x="8001000" y="4151313"/>
          <p14:tracePt t="14257" x="8058150" y="4137025"/>
          <p14:tracePt t="14275" x="8129588" y="4129088"/>
          <p14:tracePt t="14290" x="8201025" y="4114800"/>
          <p14:tracePt t="14307" x="8301038" y="4043363"/>
          <p14:tracePt t="14324" x="8337550" y="3986213"/>
          <p14:tracePt t="14341" x="8366125" y="3922713"/>
          <p14:tracePt t="14358" x="8394700" y="3857625"/>
          <p14:tracePt t="14375" x="8423275" y="3794125"/>
          <p14:tracePt t="14392" x="8451850" y="3722688"/>
          <p14:tracePt t="14408" x="8466138" y="3665538"/>
          <p14:tracePt t="14410" x="8480425" y="3636963"/>
          <p14:tracePt t="14425" x="8480425" y="3565525"/>
          <p14:tracePt t="14442" x="8480425" y="3494088"/>
          <p14:tracePt t="14459" x="8480425" y="3422650"/>
          <p14:tracePt t="14476" x="8458200" y="3357563"/>
          <p14:tracePt t="14493" x="8443913" y="3300413"/>
          <p14:tracePt t="14510" x="8429625" y="3265488"/>
          <p14:tracePt t="14527" x="8386763" y="3200400"/>
          <p14:tracePt t="14544" x="8329613" y="3136900"/>
          <p14:tracePt t="14562" x="8223250" y="3065463"/>
          <p14:tracePt t="14578" x="8123238" y="3008313"/>
          <p14:tracePt t="14595" x="8043863" y="2951163"/>
          <p14:tracePt t="14612" x="7966075" y="2900363"/>
          <p14:tracePt t="14630" x="7837488" y="2857500"/>
          <p14:tracePt t="14646" x="7786688" y="2843213"/>
          <p14:tracePt t="14663" x="7708900" y="2808288"/>
          <p14:tracePt t="14680" x="7558088" y="2743200"/>
          <p14:tracePt t="14697" x="7437438" y="2708275"/>
          <p14:tracePt t="14714" x="7300913" y="2679700"/>
          <p14:tracePt t="14734" x="7215188" y="2657475"/>
          <p14:tracePt t="14748" x="7180263" y="2651125"/>
          <p14:tracePt t="14765" x="7137400" y="2651125"/>
          <p14:tracePt t="14786" x="7051675" y="2657475"/>
          <p14:tracePt t="14802" x="6958013" y="2657475"/>
          <p14:tracePt t="14819" x="6858000" y="2657475"/>
          <p14:tracePt t="14835" x="6765925" y="2657475"/>
          <p14:tracePt t="14852" x="6715125" y="2657475"/>
          <p14:tracePt t="14870" x="6637338" y="2665413"/>
          <p14:tracePt t="14886" x="6600825" y="2665413"/>
          <p14:tracePt t="14902" x="6565900" y="2665413"/>
          <p14:tracePt t="14919" x="6529388" y="2679700"/>
          <p14:tracePt t="14936" x="6500813" y="2686050"/>
          <p14:tracePt t="14953" x="6472238" y="2700338"/>
          <p14:tracePt t="14969" x="6400800" y="2700338"/>
          <p14:tracePt t="14986" x="6337300" y="2708275"/>
          <p14:tracePt t="15003" x="6180138" y="2714625"/>
          <p14:tracePt t="15020" x="6143625" y="2714625"/>
          <p14:tracePt t="15037" x="5980113" y="2736850"/>
          <p14:tracePt t="15056" x="5880100" y="2771775"/>
          <p14:tracePt t="15071" x="5815013" y="2794000"/>
          <p14:tracePt t="15090" x="5772150" y="2822575"/>
          <p14:tracePt t="15107" x="5757863" y="2828925"/>
          <p14:tracePt t="15122" x="5729288" y="2836863"/>
          <p14:tracePt t="15139" x="5715000" y="2843213"/>
          <p14:tracePt t="15156" x="5700713" y="2857500"/>
          <p14:tracePt t="15173" x="5680075" y="2879725"/>
          <p14:tracePt t="15191" x="5643563" y="2914650"/>
          <p14:tracePt t="15207" x="5580063" y="2951163"/>
          <p14:tracePt t="15224" x="5543550" y="2994025"/>
          <p14:tracePt t="15241" x="5514975" y="3022600"/>
          <p14:tracePt t="15258" x="5486400" y="3065463"/>
          <p14:tracePt t="15275" x="5472113" y="3114675"/>
          <p14:tracePt t="15292" x="5472113" y="3200400"/>
          <p14:tracePt t="15309" x="5457825" y="3251200"/>
          <p14:tracePt t="15326" x="5457825" y="3265488"/>
          <p14:tracePt t="15344" x="5457825" y="3286125"/>
          <p14:tracePt t="15360" x="5457825" y="3328988"/>
          <p14:tracePt t="15377" x="5457825" y="3371850"/>
          <p14:tracePt t="15394" x="5465763" y="3436938"/>
          <p14:tracePt t="15412" x="5480050" y="3529013"/>
          <p14:tracePt t="15428" x="5480050" y="3594100"/>
          <p14:tracePt t="15445" x="5486400" y="3657600"/>
          <p14:tracePt t="15462" x="5514975" y="3714750"/>
          <p14:tracePt t="15479" x="5522913" y="3729038"/>
          <p14:tracePt t="15496" x="5557838" y="3771900"/>
          <p14:tracePt t="15513" x="5586413" y="3808413"/>
          <p14:tracePt t="15530" x="5622925" y="3829050"/>
          <p14:tracePt t="15546" x="5686425" y="3865563"/>
          <p14:tracePt t="15564" x="5757863" y="3908425"/>
          <p14:tracePt t="15580" x="5894388" y="3971925"/>
          <p14:tracePt t="15583" x="5957888" y="3994150"/>
          <p14:tracePt t="15598" x="6115050" y="4022725"/>
          <p14:tracePt t="15615" x="6223000" y="4051300"/>
          <p14:tracePt t="15632" x="6343650" y="4086225"/>
          <p14:tracePt t="15649" x="6465888" y="4114800"/>
          <p14:tracePt t="15665" x="6543675" y="4122738"/>
          <p14:tracePt t="15683" x="6729413" y="4151313"/>
          <p14:tracePt t="15684" x="6815138" y="4157663"/>
          <p14:tracePt t="15699" x="6951663" y="4179888"/>
          <p14:tracePt t="15717" x="7051675" y="4194175"/>
          <p14:tracePt t="15734" x="7123113" y="4194175"/>
          <p14:tracePt t="15750" x="7172325" y="4179888"/>
          <p14:tracePt t="15768" x="7272338" y="4179888"/>
          <p14:tracePt t="15785" x="7400925" y="4143375"/>
          <p14:tracePt t="15788" x="7480300" y="4114800"/>
          <p14:tracePt t="15802" x="7580313" y="4065588"/>
          <p14:tracePt t="15819" x="7666038" y="4051300"/>
          <p14:tracePt t="15835" x="7800975" y="4043363"/>
          <p14:tracePt t="15853" x="7929563" y="4014788"/>
          <p14:tracePt t="15870" x="8086725" y="3986213"/>
          <p14:tracePt t="15891" x="8229600" y="3943350"/>
          <p14:tracePt t="15894" x="8266113" y="3929063"/>
          <p14:tracePt t="15903" x="8294688" y="3900488"/>
          <p14:tracePt t="15921" x="8329613" y="3871913"/>
          <p14:tracePt t="15938" x="8358188" y="3851275"/>
          <p14:tracePt t="15956" x="8380413" y="3771900"/>
          <p14:tracePt t="15975" x="8394700" y="3694113"/>
          <p14:tracePt t="15991" x="8401050" y="3622675"/>
          <p14:tracePt t="16006" x="8401050" y="3579813"/>
          <p14:tracePt t="16023" x="8401050" y="3536950"/>
          <p14:tracePt t="16040" x="8401050" y="3508375"/>
          <p14:tracePt t="16056" x="8394700" y="3443288"/>
          <p14:tracePt t="16073" x="8358188" y="3371850"/>
          <p14:tracePt t="16092" x="8337550" y="3300413"/>
          <p14:tracePt t="16109" x="8294688" y="3228975"/>
          <p14:tracePt t="16126" x="8251825" y="3179763"/>
          <p14:tracePt t="16141" x="8223250" y="3151188"/>
          <p14:tracePt t="16158" x="8186738" y="3128963"/>
          <p14:tracePt t="16175" x="8115300" y="3079750"/>
          <p14:tracePt t="16192" x="8015288" y="3014663"/>
          <p14:tracePt t="16211" x="7908925" y="2936875"/>
          <p14:tracePt t="16228" x="7808913" y="2886075"/>
          <p14:tracePt t="16246" x="7715250" y="2851150"/>
          <p14:tracePt t="16262" x="7658100" y="2851150"/>
          <p14:tracePt t="16279" x="7623175" y="2836863"/>
          <p14:tracePt t="16296" x="7586663" y="2822575"/>
          <p14:tracePt t="16313" x="7515225" y="2800350"/>
          <p14:tracePt t="16329" x="7423150" y="2786063"/>
          <p14:tracePt t="16345" x="7351713" y="2771775"/>
          <p14:tracePt t="16363" x="7194550" y="2757488"/>
          <p14:tracePt t="16379" x="7094538" y="2757488"/>
          <p14:tracePt t="16396" x="6994525" y="2757488"/>
          <p14:tracePt t="16413" x="6894513" y="2765425"/>
          <p14:tracePt t="16431" x="6823075" y="2771775"/>
          <p14:tracePt t="16447" x="6772275" y="2771775"/>
          <p14:tracePt t="16465" x="6623050" y="2771775"/>
          <p14:tracePt t="16481" x="6523038" y="2751138"/>
          <p14:tracePt t="16499" x="6415088" y="2722563"/>
          <p14:tracePt t="16515" x="6308725" y="2722563"/>
          <p14:tracePt t="16534" x="6208713" y="2722563"/>
          <p14:tracePt t="16551" x="6122988" y="2722563"/>
          <p14:tracePt t="16567" x="6086475" y="2722563"/>
          <p14:tracePt t="16584" x="6051550" y="2722563"/>
          <p14:tracePt t="16600" x="6000750" y="2722563"/>
          <p14:tracePt t="16617" x="5922963" y="2728913"/>
          <p14:tracePt t="16634" x="5837238" y="2751138"/>
          <p14:tracePt t="16653" x="5715000" y="2786063"/>
          <p14:tracePt t="16668" x="5694363" y="2808288"/>
          <p14:tracePt t="16687" x="5651500" y="2828925"/>
          <p14:tracePt t="16704" x="5629275" y="2843213"/>
          <p14:tracePt t="16722" x="5600700" y="2894013"/>
          <p14:tracePt t="16738" x="5594350" y="2951163"/>
          <p14:tracePt t="16755" x="5572125" y="3028950"/>
          <p14:tracePt t="16772" x="5551488" y="3108325"/>
          <p14:tracePt t="16788" x="5543550" y="3171825"/>
          <p14:tracePt t="16804" x="5537200" y="3222625"/>
          <p14:tracePt t="16821" x="5537200" y="3257550"/>
          <p14:tracePt t="16838" x="5537200" y="3308350"/>
          <p14:tracePt t="16855" x="5508625" y="3400425"/>
          <p14:tracePt t="16872" x="5514975" y="3471863"/>
          <p14:tracePt t="16892" x="5529263" y="3514725"/>
          <p14:tracePt t="16906" x="5543550" y="3579813"/>
          <p14:tracePt t="16923" x="5551488" y="3600450"/>
          <p14:tracePt t="16940" x="5572125" y="3629025"/>
          <p14:tracePt t="16959" x="5614988" y="3671888"/>
          <p14:tracePt t="16976" x="5629275" y="3700463"/>
          <p14:tracePt t="16993" x="5665788" y="3736975"/>
          <p14:tracePt t="17010" x="5722938" y="3786188"/>
          <p14:tracePt t="17025" x="5815013" y="3829050"/>
          <p14:tracePt t="17042" x="5943600" y="3871913"/>
          <p14:tracePt t="17059" x="5994400" y="3886200"/>
          <p14:tracePt t="17076" x="6072188" y="3914775"/>
          <p14:tracePt t="17093" x="6172200" y="3943350"/>
          <p14:tracePt t="17110" x="6265863" y="3971925"/>
          <p14:tracePt t="17129" x="6386513" y="3986213"/>
          <p14:tracePt t="17146" x="6508750" y="3986213"/>
          <p14:tracePt t="17163" x="6629400" y="3994150"/>
          <p14:tracePt t="17180" x="6757988" y="4014788"/>
          <p14:tracePt t="17197" x="6823075" y="4014788"/>
          <p14:tracePt t="17214" x="6937375" y="4037013"/>
          <p14:tracePt t="17231" x="7029450" y="4037013"/>
          <p14:tracePt t="17248" x="7208838" y="4029075"/>
          <p14:tracePt t="17265" x="7394575" y="4029075"/>
          <p14:tracePt t="17282" x="7515225" y="4029075"/>
          <p14:tracePt t="17299" x="7651750" y="4029075"/>
          <p14:tracePt t="17316" x="7815263" y="4008438"/>
          <p14:tracePt t="17333" x="7886700" y="4000500"/>
          <p14:tracePt t="17349" x="7951788" y="3971925"/>
          <p14:tracePt t="17365" x="8008938" y="3929063"/>
          <p14:tracePt t="17382" x="8015288" y="3908425"/>
          <p14:tracePt t="17399" x="8043863" y="3851275"/>
          <p14:tracePt t="17416" x="8058150" y="3822700"/>
          <p14:tracePt t="17433" x="8072438" y="3743325"/>
          <p14:tracePt t="17450" x="8086725" y="3714750"/>
          <p14:tracePt t="17467" x="8094663" y="3665538"/>
          <p14:tracePt t="17484" x="8108950" y="3636963"/>
          <p14:tracePt t="17501" x="8123238" y="3622675"/>
          <p14:tracePt t="17518" x="8123238" y="3586163"/>
          <p14:tracePt t="17535" x="8123238" y="3543300"/>
          <p14:tracePt t="17552" x="8123238" y="3508375"/>
          <p14:tracePt t="17569" x="8115300" y="3471863"/>
          <p14:tracePt t="17586" x="8108950" y="3457575"/>
          <p14:tracePt t="17603" x="8101013" y="3436938"/>
          <p14:tracePt t="17620" x="8086725" y="3408363"/>
          <p14:tracePt t="17637" x="8080375" y="3386138"/>
          <p14:tracePt t="17654" x="8058150" y="3343275"/>
          <p14:tracePt t="17670" x="8037513" y="3314700"/>
          <p14:tracePt t="17689" x="8015288" y="3286125"/>
          <p14:tracePt t="17706" x="8001000" y="3279775"/>
          <p14:tracePt t="17723" x="8001000" y="3271838"/>
          <p14:tracePt t="17759" x="7994650" y="3271838"/>
          <p14:tracePt t="17772" x="7986713" y="3265488"/>
          <p14:tracePt t="17781" x="7972425" y="3251200"/>
          <p14:tracePt t="17789" x="7958138" y="3243263"/>
          <p14:tracePt t="17809" x="7894638" y="3194050"/>
          <p14:tracePt t="17826" x="7829550" y="3165475"/>
          <p14:tracePt t="17841" x="7758113" y="3136900"/>
          <p14:tracePt t="17858" x="7715250" y="3122613"/>
          <p14:tracePt t="17876" x="7686675" y="3108325"/>
          <p14:tracePt t="17895" x="7643813" y="3094038"/>
          <p14:tracePt t="17909" x="7623175" y="3086100"/>
          <p14:tracePt t="17926" x="7594600" y="3086100"/>
          <p14:tracePt t="17942" x="7523163" y="3071813"/>
          <p14:tracePt t="17960" x="7466013" y="3057525"/>
          <p14:tracePt t="17977" x="7315200" y="3036888"/>
          <p14:tracePt t="17993" x="7151688" y="3008313"/>
          <p14:tracePt t="18011" x="6994525" y="2979738"/>
          <p14:tracePt t="18027" x="6780213" y="2943225"/>
          <p14:tracePt t="18046" x="6672263" y="2914650"/>
          <p14:tracePt t="18063" x="6594475" y="2908300"/>
          <p14:tracePt t="18069" x="6537325" y="2908300"/>
          <p14:tracePt t="18080" x="6486525" y="2908300"/>
          <p14:tracePt t="18095" x="6437313" y="2900363"/>
          <p14:tracePt t="18112" x="6365875" y="2900363"/>
          <p14:tracePt t="18130" x="6300788" y="2908300"/>
          <p14:tracePt t="18147" x="6251575" y="2908300"/>
          <p14:tracePt t="18164" x="6194425" y="2900363"/>
          <p14:tracePt t="18181" x="6129338" y="2879725"/>
          <p14:tracePt t="18198" x="6057900" y="2879725"/>
          <p14:tracePt t="18214" x="6029325" y="2879725"/>
          <p14:tracePt t="18231" x="5986463" y="2879725"/>
          <p14:tracePt t="18248" x="5937250" y="2894013"/>
          <p14:tracePt t="18265" x="5843588" y="2900363"/>
          <p14:tracePt t="18284" x="5743575" y="2914650"/>
          <p14:tracePt t="18301" x="5715000" y="2922588"/>
          <p14:tracePt t="18318" x="5686425" y="2936875"/>
          <p14:tracePt t="18335" x="5657850" y="2965450"/>
          <p14:tracePt t="18352" x="5651500" y="3008313"/>
          <p14:tracePt t="18369" x="5637213" y="3028950"/>
          <p14:tracePt t="18384" x="5622925" y="3065463"/>
          <p14:tracePt t="18386" x="5614988" y="3086100"/>
          <p14:tracePt t="18402" x="5580063" y="3143250"/>
          <p14:tracePt t="18418" x="5572125" y="3208338"/>
          <p14:tracePt t="18435" x="5572125" y="3257550"/>
          <p14:tracePt t="18452" x="5572125" y="3308350"/>
          <p14:tracePt t="18470" x="5572125" y="3336925"/>
          <p14:tracePt t="18486" x="5572125" y="3351213"/>
          <p14:tracePt t="18636" x="5572125" y="3357563"/>
          <p14:tracePt t="18653" x="5580063" y="3357563"/>
          <p14:tracePt t="18660" x="5580063" y="3371850"/>
          <p14:tracePt t="18673" x="5580063" y="3386138"/>
          <p14:tracePt t="18690" x="5586413" y="3408363"/>
          <p14:tracePt t="18708" x="5586413" y="3436938"/>
          <p14:tracePt t="18730" x="5586413" y="3443288"/>
          <p14:tracePt t="18745" x="5586413" y="3451225"/>
          <p14:tracePt t="18834" x="5586413" y="3457575"/>
          <p14:tracePt t="18864" x="5586413" y="3465513"/>
          <p14:tracePt t="18872" x="5586413" y="3471863"/>
          <p14:tracePt t="18881" x="5594350" y="3479800"/>
          <p14:tracePt t="18897" x="5594350" y="3508375"/>
          <p14:tracePt t="18912" x="5608638" y="3522663"/>
          <p14:tracePt t="18928" x="5614988" y="3543300"/>
          <p14:tracePt t="18948" x="5629275" y="3565525"/>
          <p14:tracePt t="18964" x="5637213" y="3571875"/>
          <p14:tracePt t="18982" x="5651500" y="3586163"/>
          <p14:tracePt t="18998" x="5665788" y="3586163"/>
          <p14:tracePt t="19015" x="5672138" y="3586163"/>
          <p14:tracePt t="19032" x="5680075" y="3586163"/>
          <p14:tracePt t="19048" x="5686425" y="3586163"/>
          <p14:tracePt t="19050" x="5694363" y="3586163"/>
          <p14:tracePt t="19066" x="5700713" y="3571875"/>
          <p14:tracePt t="19082" x="5708650" y="3565525"/>
          <p14:tracePt t="19098" x="5708650" y="3557588"/>
          <p14:tracePt t="19678" x="5708650" y="3551238"/>
          <p14:tracePt t="19700" x="5708650" y="3543300"/>
          <p14:tracePt t="19734" x="5700713" y="3543300"/>
          <p14:tracePt t="19749" x="5694363" y="3543300"/>
          <p14:tracePt t="19784" x="5694363" y="3536950"/>
          <p14:tracePt t="19824" x="5686425" y="3536950"/>
          <p14:tracePt t="19854" x="5680075" y="3536950"/>
          <p14:tracePt t="19862" x="5680075" y="3529013"/>
          <p14:tracePt t="19879" x="5672138" y="3529013"/>
          <p14:tracePt t="20035" x="5665788" y="3529013"/>
          <p14:tracePt t="21114" x="5665788" y="3522663"/>
          <p14:tracePt t="21786" x="5672138" y="3522663"/>
          <p14:tracePt t="22231" x="5680075" y="3522663"/>
          <p14:tracePt t="23833" x="5672138" y="3522663"/>
          <p14:tracePt t="23840" x="5665788" y="3522663"/>
          <p14:tracePt t="23848" x="5637213" y="3536950"/>
          <p14:tracePt t="23857" x="5586413" y="3543300"/>
          <p14:tracePt t="23874" x="5543550" y="3551238"/>
          <p14:tracePt t="23892" x="5514975" y="3557588"/>
          <p14:tracePt t="23908" x="5494338" y="3565525"/>
          <p14:tracePt t="23924" x="5437188" y="3565525"/>
          <p14:tracePt t="23940" x="5380038" y="3565525"/>
          <p14:tracePt t="23958" x="5314950" y="3571875"/>
          <p14:tracePt t="23975" x="5257800" y="3571875"/>
          <p14:tracePt t="23992" x="5229225" y="3571875"/>
          <p14:tracePt t="24009" x="5200650" y="3579813"/>
          <p14:tracePt t="24026" x="5165725" y="3579813"/>
          <p14:tracePt t="24043" x="5143500" y="3579813"/>
          <p14:tracePt t="24059" x="5122863" y="3579813"/>
          <p14:tracePt t="24076" x="5094288" y="3579813"/>
          <p14:tracePt t="24093" x="5051425" y="3579813"/>
          <p14:tracePt t="24096" x="5029200" y="3579813"/>
          <p14:tracePt t="24112" x="4986338" y="3579813"/>
          <p14:tracePt t="24129" x="4937125" y="3579813"/>
          <p14:tracePt t="24146" x="4894263" y="3586163"/>
          <p14:tracePt t="24163" x="4843463" y="3594100"/>
          <p14:tracePt t="24180" x="4779963" y="3600450"/>
          <p14:tracePt t="24195" x="4729163" y="3614738"/>
          <p14:tracePt t="24214" x="4672013" y="3636963"/>
          <p14:tracePt t="24230" x="4637088" y="3636963"/>
          <p14:tracePt t="24246" x="4586288" y="3636963"/>
          <p14:tracePt t="24263" x="4537075" y="3636963"/>
          <p14:tracePt t="24282" x="4465638" y="3636963"/>
          <p14:tracePt t="24297" x="4408488" y="3636963"/>
          <p14:tracePt t="24314" x="4351338" y="3636963"/>
          <p14:tracePt t="24334" x="4300538" y="3636963"/>
          <p14:tracePt t="24352" x="4200525" y="3643313"/>
          <p14:tracePt t="24366" x="4165600" y="3643313"/>
          <p14:tracePt t="24382" x="4137025" y="3643313"/>
          <p14:tracePt t="24399" x="4108450" y="3643313"/>
          <p14:tracePt t="24416" x="4094163" y="3643313"/>
          <p14:tracePt t="24433" x="4086225" y="3643313"/>
          <p14:tracePt t="24559" x="4094163" y="3636963"/>
          <p14:tracePt t="24567" x="4100513" y="3636963"/>
          <p14:tracePt t="24597" x="4114800" y="3636963"/>
          <p14:tracePt t="24605" x="4129088" y="3636963"/>
          <p14:tracePt t="24613" x="4151313" y="3636963"/>
          <p14:tracePt t="24622" x="4157663" y="3636963"/>
          <p14:tracePt t="24637" x="4214813" y="3629025"/>
          <p14:tracePt t="24656" x="4294188" y="3614738"/>
          <p14:tracePt t="24673" x="4394200" y="3608388"/>
          <p14:tracePt t="24690" x="4537075" y="3586163"/>
          <p14:tracePt t="24706" x="4643438" y="3579813"/>
          <p14:tracePt t="24723" x="4737100" y="3571875"/>
          <p14:tracePt t="24740" x="4794250" y="3571875"/>
          <p14:tracePt t="24756" x="4837113" y="3571875"/>
          <p14:tracePt t="24776" x="4865688" y="3565525"/>
          <p14:tracePt t="24793" x="4872038" y="3565525"/>
          <p14:tracePt t="24881" x="4908550" y="3565525"/>
          <p14:tracePt t="24890" x="4965700" y="3565525"/>
          <p14:tracePt t="24896" x="5014913" y="3565525"/>
          <p14:tracePt t="24909" x="5100638" y="3579813"/>
          <p14:tracePt t="24926" x="5157788" y="3579813"/>
          <p14:tracePt t="24944" x="5186363" y="3586163"/>
          <p14:tracePt t="24960" x="5208588" y="3594100"/>
          <p14:tracePt t="24977" x="5222875" y="3594100"/>
          <p14:tracePt t="24995" x="5243513" y="3594100"/>
          <p14:tracePt t="25013" x="5257800" y="3600450"/>
          <p14:tracePt t="25036" x="5272088" y="3600450"/>
          <p14:tracePt t="25864" x="5280025" y="3600450"/>
          <p14:tracePt t="25898" x="5300663" y="3600450"/>
          <p14:tracePt t="25901" x="5322888" y="3600450"/>
          <p14:tracePt t="25912" x="5343525" y="3600450"/>
          <p14:tracePt t="25929" x="5400675" y="3594100"/>
          <p14:tracePt t="25945" x="5437188" y="3579813"/>
          <p14:tracePt t="25962" x="5472113" y="3571875"/>
          <p14:tracePt t="25979" x="5500688" y="3571875"/>
          <p14:tracePt t="25996" x="5543550" y="3557588"/>
          <p14:tracePt t="26014" x="5557838" y="3557588"/>
          <p14:tracePt t="26030" x="5580063" y="3551238"/>
          <p14:tracePt t="26048" x="5594350" y="3551238"/>
          <p14:tracePt t="26066" x="5608638" y="3543300"/>
          <p14:tracePt t="26083" x="5614988" y="3543300"/>
          <p14:tracePt t="26098" x="5622925" y="3543300"/>
          <p14:tracePt t="26116" x="5637213" y="3543300"/>
          <p14:tracePt t="26135" x="5657850" y="3543300"/>
          <p14:tracePt t="26150" x="5657850" y="3536950"/>
          <p14:tracePt t="30192" x="5665788" y="3536950"/>
          <p14:tracePt t="31262" x="5672138" y="3536950"/>
          <p14:tracePt t="31456" x="5672138" y="3529013"/>
          <p14:tracePt t="31573" x="5672138" y="3522663"/>
          <p14:tracePt t="31596" x="5680075" y="3522663"/>
          <p14:tracePt t="32833" x="5680075" y="3514725"/>
          <p14:tracePt t="32896" x="5680075" y="3508375"/>
          <p14:tracePt t="32902" x="5680075" y="3500438"/>
          <p14:tracePt t="32916" x="5680075" y="3494088"/>
          <p14:tracePt t="32933" x="5680075" y="3486150"/>
          <p14:tracePt t="32946" x="5686425" y="3479800"/>
          <p14:tracePt t="32963" x="5686425" y="3465513"/>
          <p14:tracePt t="32999" x="5686425" y="3457575"/>
          <p14:tracePt t="33105" x="5694363" y="3457575"/>
          <p14:tracePt t="33551" x="5694363" y="3465513"/>
          <p14:tracePt t="33558" x="5694363" y="3479800"/>
          <p14:tracePt t="33566" x="5694363" y="3494088"/>
          <p14:tracePt t="33575" x="5694363" y="3500438"/>
          <p14:tracePt t="33592" x="5694363" y="3514725"/>
          <p14:tracePt t="33609" x="5694363" y="3529013"/>
          <p14:tracePt t="33626" x="5694363" y="3551238"/>
          <p14:tracePt t="33643" x="5694363" y="3565525"/>
          <p14:tracePt t="34480" x="5694363" y="3557588"/>
          <p14:tracePt t="34542" x="5694363" y="3551238"/>
          <p14:tracePt t="34566" x="5694363" y="3543300"/>
          <p14:tracePt t="34574" x="5700713" y="3543300"/>
          <p14:tracePt t="34590" x="5700713" y="3529013"/>
          <p14:tracePt t="34611" x="5700713" y="3522663"/>
          <p14:tracePt t="34792" x="5708650" y="3522663"/>
          <p14:tracePt t="34800" x="5708650" y="3514725"/>
          <p14:tracePt t="34808" x="5708650" y="3508375"/>
          <p14:tracePt t="34841" x="5708650" y="3500438"/>
          <p14:tracePt t="35097" x="5708650" y="3494088"/>
          <p14:tracePt t="35284" x="5715000" y="3486150"/>
          <p14:tracePt t="35964" x="5715000" y="3479800"/>
          <p14:tracePt t="35979" x="5715000" y="3471863"/>
          <p14:tracePt t="36064" x="5715000" y="3465513"/>
          <p14:tracePt t="36103" x="5715000" y="3457575"/>
          <p14:tracePt t="36111" x="5715000" y="3451225"/>
          <p14:tracePt t="36136" x="5715000" y="3443288"/>
          <p14:tracePt t="36457" x="5715000" y="3436938"/>
          <p14:tracePt t="36506" x="5708650" y="3436938"/>
          <p14:tracePt t="36510" x="5700713" y="3436938"/>
          <p14:tracePt t="36525" x="5686425" y="3436938"/>
          <p14:tracePt t="36533" x="5672138" y="3436938"/>
          <p14:tracePt t="36548" x="5651500" y="3436938"/>
          <p14:tracePt t="36565" x="5600700" y="3443288"/>
          <p14:tracePt t="36582" x="5565775" y="3443288"/>
          <p14:tracePt t="36599" x="5537200" y="3457575"/>
          <p14:tracePt t="36616" x="5522913" y="3457575"/>
          <p14:tracePt t="36619" x="5514975" y="3457575"/>
          <p14:tracePt t="36633" x="5500688" y="3457575"/>
          <p14:tracePt t="36650" x="5486400" y="3457575"/>
          <p14:tracePt t="36667" x="5472113" y="3457575"/>
          <p14:tracePt t="36684" x="5465763" y="3457575"/>
          <p14:tracePt t="36702" x="5443538" y="3471863"/>
          <p14:tracePt t="36720" x="5429250" y="3471863"/>
          <p14:tracePt t="36736" x="5414963" y="3479800"/>
          <p14:tracePt t="36790" x="5408613" y="3479800"/>
          <p14:tracePt t="37137" x="5400675" y="3479800"/>
          <p14:tracePt t="37145" x="5394325" y="3479800"/>
          <p14:tracePt t="37152" x="5372100" y="3479800"/>
          <p14:tracePt t="37163" x="5351463" y="3486150"/>
          <p14:tracePt t="37178" x="5300663" y="3486150"/>
          <p14:tracePt t="37196" x="5257800" y="3494088"/>
          <p14:tracePt t="37213" x="5251450" y="3494088"/>
          <p14:tracePt t="37868" x="5251450" y="3486150"/>
          <p14:tracePt t="37885" x="5251450" y="3479800"/>
          <p14:tracePt t="37893" x="5257800" y="3471863"/>
          <p14:tracePt t="37899" x="5257800" y="3465513"/>
          <p14:tracePt t="37908" x="5265738" y="3457575"/>
          <p14:tracePt t="37926" x="5280025" y="3436938"/>
          <p14:tracePt t="37943" x="5300663" y="3422650"/>
          <p14:tracePt t="37960" x="5329238" y="3408363"/>
          <p14:tracePt t="37980" x="5394325" y="3394075"/>
          <p14:tracePt t="37995" x="5429250" y="3394075"/>
          <p14:tracePt t="38011" x="5437188" y="3394075"/>
          <p14:tracePt t="38028" x="5451475" y="3386138"/>
          <p14:tracePt t="38045" x="5451475" y="3379788"/>
          <p14:tracePt t="38061" x="5457825" y="3371850"/>
          <p14:tracePt t="38102" x="5465763" y="3371850"/>
          <p14:tracePt t="38113" x="5472113" y="3371850"/>
          <p14:tracePt t="38128" x="5486400" y="3371850"/>
          <p14:tracePt t="38166" x="5494338" y="3371850"/>
          <p14:tracePt t="38251" x="5500688" y="3371850"/>
          <p14:tracePt t="38259" x="5508625" y="3371850"/>
          <p14:tracePt t="38268" x="5514975" y="3379788"/>
          <p14:tracePt t="38284" x="5522913" y="3379788"/>
          <p14:tracePt t="38298" x="5529263" y="3379788"/>
          <p14:tracePt t="38333" x="5537200" y="3379788"/>
          <p14:tracePt t="38339" x="5537200" y="3394075"/>
          <p14:tracePt t="38354" x="5543550" y="3394075"/>
          <p14:tracePt t="38367" x="5543550" y="3400425"/>
          <p14:tracePt t="38383" x="5551488" y="3400425"/>
          <p14:tracePt t="38400" x="5557838" y="3400425"/>
          <p14:tracePt t="38418" x="5557838" y="3408363"/>
          <p14:tracePt t="38434" x="5580063" y="3422650"/>
          <p14:tracePt t="38451" x="5586413" y="3422650"/>
          <p14:tracePt t="38468" x="5600700" y="3436938"/>
          <p14:tracePt t="38486" x="5608638" y="3436938"/>
          <p14:tracePt t="38586" x="5608638" y="3443288"/>
          <p14:tracePt t="38643" x="5614988" y="3443288"/>
          <p14:tracePt t="38903" x="5622925" y="3443288"/>
          <p14:tracePt t="38923" x="5629275" y="3443288"/>
          <p14:tracePt t="38930" x="5629275" y="3422650"/>
          <p14:tracePt t="38944" x="5629275" y="3414713"/>
          <p14:tracePt t="38961" x="5629275" y="3394075"/>
          <p14:tracePt t="38978" x="5629275" y="3379788"/>
          <p14:tracePt t="38996" x="5629275" y="3365500"/>
          <p14:tracePt t="39013" x="5629275" y="3357563"/>
          <p14:tracePt t="39030" x="5637213" y="3351213"/>
          <p14:tracePt t="39046" x="5637213" y="3336925"/>
          <p14:tracePt t="39047" x="5637213" y="3328988"/>
          <p14:tracePt t="39064" x="5637213" y="3308350"/>
          <p14:tracePt t="39081" x="5637213" y="3294063"/>
          <p14:tracePt t="39097" x="5637213" y="3279775"/>
          <p14:tracePt t="39114" x="5637213" y="3271838"/>
          <p14:tracePt t="39131" x="5637213" y="3265488"/>
          <p14:tracePt t="39149" x="5622925" y="3251200"/>
          <p14:tracePt t="39183" x="5614988" y="3236913"/>
          <p14:tracePt t="39201" x="5600700" y="3222625"/>
          <p14:tracePt t="39219" x="5580063" y="3208338"/>
          <p14:tracePt t="39232" x="5565775" y="3186113"/>
          <p14:tracePt t="39250" x="5551488" y="3171825"/>
          <p14:tracePt t="39267" x="5537200" y="3165475"/>
          <p14:tracePt t="39303" x="5529263" y="3157538"/>
          <p14:tracePt t="39337" x="5514975" y="3157538"/>
          <p14:tracePt t="39354" x="5494338" y="3143250"/>
          <p14:tracePt t="39371" x="5457825" y="3128963"/>
          <p14:tracePt t="39388" x="5394325" y="3108325"/>
          <p14:tracePt t="39405" x="5343525" y="3100388"/>
          <p14:tracePt t="39420" x="5308600" y="3100388"/>
          <p14:tracePt t="39439" x="5286375" y="3100388"/>
          <p14:tracePt t="39510" x="5280025" y="3100388"/>
          <p14:tracePt t="39519" x="5272088" y="3100388"/>
          <p14:tracePt t="39527" x="5265738" y="3100388"/>
          <p14:tracePt t="39541" x="5251450" y="3094038"/>
          <p14:tracePt t="39558" x="5229225" y="3094038"/>
          <p14:tracePt t="39574" x="5222875" y="3094038"/>
          <p14:tracePt t="39590" x="5214938" y="3086100"/>
          <p14:tracePt t="39607" x="5200650" y="3086100"/>
          <p14:tracePt t="39624" x="5194300" y="3086100"/>
          <p14:tracePt t="39641" x="5172075" y="3086100"/>
          <p14:tracePt t="39659" x="5151438" y="3086100"/>
          <p14:tracePt t="39676" x="5114925" y="3086100"/>
          <p14:tracePt t="39692" x="5100638" y="3086100"/>
          <p14:tracePt t="39710" x="5080000" y="3086100"/>
          <p14:tracePt t="39727" x="5072063" y="3086100"/>
          <p14:tracePt t="39743" x="5065713" y="3086100"/>
          <p14:tracePt t="39777" x="5057775" y="3086100"/>
          <p14:tracePt t="39814" x="5051425" y="3086100"/>
          <p14:tracePt t="39828" x="5043488" y="3086100"/>
          <p14:tracePt t="39837" x="5037138" y="3086100"/>
          <p14:tracePt t="39853" x="5029200" y="3086100"/>
          <p14:tracePt t="39861" x="5022850" y="3086100"/>
          <p14:tracePt t="39878" x="5008563" y="3086100"/>
          <p14:tracePt t="39896" x="4994275" y="3086100"/>
          <p14:tracePt t="39913" x="4986338" y="3086100"/>
          <p14:tracePt t="39930" x="4965700" y="3086100"/>
          <p14:tracePt t="39947" x="4951413" y="3086100"/>
          <p14:tracePt t="39965" x="4937125" y="3086100"/>
          <p14:tracePt t="40000" x="4922838" y="3086100"/>
          <p14:tracePt t="40015" x="4914900" y="3094038"/>
          <p14:tracePt t="40032" x="4908550" y="3094038"/>
          <p14:tracePt t="40049" x="4900613" y="3094038"/>
          <p14:tracePt t="40065" x="4894263" y="3094038"/>
          <p14:tracePt t="40083" x="4886325" y="3100388"/>
          <p14:tracePt t="40100" x="4879975" y="3100388"/>
          <p14:tracePt t="40116" x="4879975" y="3108325"/>
          <p14:tracePt t="40134" x="4872038" y="3122613"/>
          <p14:tracePt t="40150" x="4865688" y="3122613"/>
          <p14:tracePt t="40168" x="4851400" y="3143250"/>
          <p14:tracePt t="40185" x="4837113" y="3151188"/>
          <p14:tracePt t="40202" x="4829175" y="3165475"/>
          <p14:tracePt t="40219" x="4808538" y="3171825"/>
          <p14:tracePt t="40236" x="4808538" y="3179763"/>
          <p14:tracePt t="40256" x="4800600" y="3194050"/>
          <p14:tracePt t="40271" x="4794250" y="3208338"/>
          <p14:tracePt t="40288" x="4794250" y="3228975"/>
          <p14:tracePt t="40303" x="4786313" y="3236913"/>
          <p14:tracePt t="40321" x="4786313" y="3257550"/>
          <p14:tracePt t="40339" x="4786313" y="3279775"/>
          <p14:tracePt t="40356" x="4786313" y="3300413"/>
          <p14:tracePt t="40372" x="4779963" y="3314700"/>
          <p14:tracePt t="40388" x="4779963" y="3351213"/>
          <p14:tracePt t="40405" x="4779963" y="3379788"/>
          <p14:tracePt t="40423" x="4779963" y="3414713"/>
          <p14:tracePt t="40440" x="4772025" y="3422650"/>
          <p14:tracePt t="40456" x="4765675" y="3436938"/>
          <p14:tracePt t="40473" x="4765675" y="3457575"/>
          <p14:tracePt t="40491" x="4765675" y="3465513"/>
          <p14:tracePt t="40507" x="4765675" y="3479800"/>
          <p14:tracePt t="40542" x="4765675" y="3486150"/>
          <p14:tracePt t="40560" x="4765675" y="3494088"/>
          <p14:tracePt t="40576" x="4765675" y="3500438"/>
          <p14:tracePt t="40593" x="4765675" y="3508375"/>
          <p14:tracePt t="40609" x="4765675" y="3514725"/>
          <p14:tracePt t="41940" x="4757738" y="3514725"/>
          <p14:tracePt t="41962" x="4757738" y="3508375"/>
          <p14:tracePt t="41978" x="4751388" y="3500438"/>
          <p14:tracePt t="42003" x="4751388" y="3494088"/>
          <p14:tracePt t="42033" x="4751388" y="3486150"/>
          <p14:tracePt t="42447" x="4779963" y="3486150"/>
          <p14:tracePt t="42454" x="4822825" y="3494088"/>
          <p14:tracePt t="42463" x="4879975" y="3494088"/>
          <p14:tracePt t="42478" x="5094288" y="3486150"/>
          <p14:tracePt t="42495" x="5400675" y="3465513"/>
          <p14:tracePt t="42513" x="5572125" y="3451225"/>
          <p14:tracePt t="42529" x="5665788" y="3451225"/>
          <p14:tracePt t="42547" x="5729288" y="3451225"/>
          <p14:tracePt t="42563" x="5757863" y="3443288"/>
          <p14:tracePt t="42581" x="5772150" y="3443288"/>
          <p14:tracePt t="42597" x="5843588" y="3443288"/>
          <p14:tracePt t="42614" x="5894388" y="3443288"/>
          <p14:tracePt t="42634" x="5965825" y="3443288"/>
          <p14:tracePt t="42650" x="6008688" y="3443288"/>
          <p14:tracePt t="42667" x="6022975" y="3443288"/>
          <p14:tracePt t="42916" x="6015038" y="3443288"/>
          <p14:tracePt t="42928" x="5980113" y="3443288"/>
          <p14:tracePt t="42937" x="5865813" y="3443288"/>
          <p14:tracePt t="42954" x="5680075" y="3451225"/>
          <p14:tracePt t="42971" x="5529263" y="3457575"/>
          <p14:tracePt t="42989" x="5437188" y="3457575"/>
          <p14:tracePt t="43006" x="5400675" y="3457575"/>
          <p14:tracePt t="43073" x="5400675" y="3451225"/>
          <p14:tracePt t="43112" x="5408613" y="3451225"/>
          <p14:tracePt t="43120" x="5408613" y="3443288"/>
          <p14:tracePt t="43141" x="5414963" y="3436938"/>
          <p14:tracePt t="43148" x="5422900" y="3436938"/>
          <p14:tracePt t="43164" x="5429250" y="3436938"/>
          <p14:tracePt t="43182" x="5437188" y="3436938"/>
          <p14:tracePt t="43194" x="5443538" y="3436938"/>
          <p14:tracePt t="43209" x="5465763" y="3436938"/>
          <p14:tracePt t="43227" x="5472113" y="3429000"/>
          <p14:tracePt t="43243" x="5508625" y="3429000"/>
          <p14:tracePt t="43260" x="5529263" y="3429000"/>
          <p14:tracePt t="43277" x="5557838" y="3422650"/>
          <p14:tracePt t="43294" x="5594350" y="3422650"/>
          <p14:tracePt t="43311" x="5614988" y="3422650"/>
          <p14:tracePt t="43331" x="5637213" y="3422650"/>
          <p14:tracePt t="43345" x="5651500" y="3422650"/>
          <p14:tracePt t="43362" x="5657850" y="3422650"/>
          <p14:tracePt t="43379" x="5665788" y="3422650"/>
          <p14:tracePt t="43511" x="5672138" y="3422650"/>
          <p14:tracePt t="43526" x="5672138" y="3408363"/>
          <p14:tracePt t="43534" x="5672138" y="3400425"/>
          <p14:tracePt t="43543" x="5672138" y="3379788"/>
          <p14:tracePt t="43550" x="5672138" y="3365500"/>
          <p14:tracePt t="43567" x="5672138" y="3308350"/>
          <p14:tracePt t="43584" x="5651500" y="3271838"/>
          <p14:tracePt t="43600" x="5629275" y="3228975"/>
          <p14:tracePt t="43617" x="5586413" y="3186113"/>
          <p14:tracePt t="43634" x="5543550" y="3136900"/>
          <p14:tracePt t="43651" x="5494338" y="3086100"/>
          <p14:tracePt t="43668" x="5429250" y="3043238"/>
          <p14:tracePt t="43686" x="5365750" y="2994025"/>
          <p14:tracePt t="43702" x="5308600" y="2957513"/>
          <p14:tracePt t="43703" x="5272088" y="2936875"/>
          <p14:tracePt t="43719" x="5214938" y="2914650"/>
          <p14:tracePt t="43736" x="5186363" y="2900363"/>
          <p14:tracePt t="43753" x="5165725" y="2894013"/>
          <p14:tracePt t="43770" x="5157788" y="2894013"/>
          <p14:tracePt t="43787" x="5151438" y="2894013"/>
          <p14:tracePt t="43806" x="5143500" y="2894013"/>
          <p14:tracePt t="43822" x="5137150" y="2894013"/>
          <p14:tracePt t="43838" x="5114925" y="2894013"/>
          <p14:tracePt t="43855" x="5108575" y="2894013"/>
          <p14:tracePt t="43874" x="5080000" y="2894013"/>
          <p14:tracePt t="43888" x="5057775" y="2894013"/>
          <p14:tracePt t="43890" x="5043488" y="2894013"/>
          <p14:tracePt t="43906" x="5029200" y="2894013"/>
          <p14:tracePt t="43922" x="5000625" y="2894013"/>
          <p14:tracePt t="43940" x="4972050" y="2894013"/>
          <p14:tracePt t="43957" x="4965700" y="2894013"/>
          <p14:tracePt t="43976" x="4914900" y="2886075"/>
          <p14:tracePt t="43994" x="4894263" y="2886075"/>
          <p14:tracePt t="44008" x="4857750" y="2894013"/>
          <p14:tracePt t="44025" x="4851400" y="2900363"/>
          <p14:tracePt t="44042" x="4800600" y="2900363"/>
          <p14:tracePt t="44058" x="4765675" y="2908300"/>
          <p14:tracePt t="44078" x="4686300" y="2922588"/>
          <p14:tracePt t="44094" x="4637088" y="2922588"/>
          <p14:tracePt t="44110" x="4600575" y="2928938"/>
          <p14:tracePt t="44126" x="4565650" y="2936875"/>
          <p14:tracePt t="44144" x="4551363" y="2943225"/>
          <p14:tracePt t="44161" x="4522788" y="2951163"/>
          <p14:tracePt t="44177" x="4514850" y="2951163"/>
          <p14:tracePt t="44195" x="4486275" y="2957513"/>
          <p14:tracePt t="44212" x="4457700" y="2965450"/>
          <p14:tracePt t="44231" x="4422775" y="2986088"/>
          <p14:tracePt t="44247" x="4379913" y="3008313"/>
          <p14:tracePt t="44265" x="4357688" y="3022600"/>
          <p14:tracePt t="44279" x="4337050" y="3028950"/>
          <p14:tracePt t="44281" x="4329113" y="3028950"/>
          <p14:tracePt t="44297" x="4314825" y="3036888"/>
          <p14:tracePt t="44313" x="4308475" y="3043238"/>
          <p14:tracePt t="44330" x="4308475" y="3051175"/>
          <p14:tracePt t="44348" x="4300538" y="3057525"/>
          <p14:tracePt t="44365" x="4294188" y="3065463"/>
          <p14:tracePt t="44381" x="4286250" y="3071813"/>
          <p14:tracePt t="44398" x="4271963" y="3079750"/>
          <p14:tracePt t="44415" x="4271963" y="3086100"/>
          <p14:tracePt t="44432" x="4257675" y="3100388"/>
          <p14:tracePt t="44449" x="4251325" y="3114675"/>
          <p14:tracePt t="44466" x="4251325" y="3128963"/>
          <p14:tracePt t="44484" x="4243388" y="3151188"/>
          <p14:tracePt t="44500" x="4237038" y="3171825"/>
          <p14:tracePt t="44519" x="4237038" y="3186113"/>
          <p14:tracePt t="44536" x="4229100" y="3214688"/>
          <p14:tracePt t="44553" x="4222750" y="3251200"/>
          <p14:tracePt t="44570" x="4222750" y="3257550"/>
          <p14:tracePt t="45503" x="4214813" y="3257550"/>
          <p14:tracePt t="46791" x="4214813" y="3251200"/>
          <p14:tracePt t="46816" x="4214813" y="3243263"/>
          <p14:tracePt t="49524" x="4214813" y="3236913"/>
          <p14:tracePt t="49814" x="4222750" y="3236913"/>
          <p14:tracePt t="49832" x="4229100" y="3236913"/>
          <p14:tracePt t="49846" x="4237038" y="3236913"/>
          <p14:tracePt t="49861" x="4243388" y="3236913"/>
          <p14:tracePt t="49891" x="4257675" y="3236913"/>
          <p14:tracePt t="49906" x="4265613" y="3236913"/>
          <p14:tracePt t="49917" x="4286250" y="3243263"/>
          <p14:tracePt t="49924" x="4308475" y="3243263"/>
          <p14:tracePt t="49938" x="4357688" y="3265488"/>
          <p14:tracePt t="49955" x="4414838" y="3271838"/>
          <p14:tracePt t="49973" x="4437063" y="3279775"/>
          <p14:tracePt t="49989" x="4457700" y="3286125"/>
          <p14:tracePt t="50006" x="4486275" y="3294063"/>
          <p14:tracePt t="50022" x="4514850" y="3294063"/>
          <p14:tracePt t="50040" x="4551363" y="3308350"/>
          <p14:tracePt t="50059" x="4600575" y="3308350"/>
          <p14:tracePt t="50073" x="4637088" y="3308350"/>
          <p14:tracePt t="50091" x="4657725" y="3314700"/>
          <p14:tracePt t="50108" x="4672013" y="3314700"/>
          <p14:tracePt t="50124" x="4679950" y="3322638"/>
          <p14:tracePt t="50142" x="4686300" y="3322638"/>
          <p14:tracePt t="50164" x="4694238" y="3322638"/>
          <p14:tracePt t="50176" x="4694238" y="3328988"/>
          <p14:tracePt t="50192" x="4708525" y="3328988"/>
          <p14:tracePt t="50268" x="4708525" y="3343275"/>
          <p14:tracePt t="50277" x="4722813" y="3357563"/>
          <p14:tracePt t="50284" x="4729163" y="3371850"/>
          <p14:tracePt t="50294" x="4751388" y="3394075"/>
          <p14:tracePt t="50311" x="4772025" y="3414713"/>
          <p14:tracePt t="50329" x="4779963" y="3414713"/>
          <p14:tracePt t="50445" x="4779963" y="3422650"/>
          <p14:tracePt t="50468" x="4779963" y="3429000"/>
          <p14:tracePt t="50485" x="4779963" y="3436938"/>
          <p14:tracePt t="50492" x="4779963" y="3443288"/>
          <p14:tracePt t="50509" x="4779963" y="3451225"/>
          <p14:tracePt t="50517" x="4772025" y="3451225"/>
          <p14:tracePt t="50664" x="4765675" y="3443288"/>
          <p14:tracePt t="50672" x="4765675" y="3436938"/>
          <p14:tracePt t="50687" x="4765675" y="3429000"/>
          <p14:tracePt t="50701" x="4757738" y="3414713"/>
          <p14:tracePt t="50758" x="4757738" y="3408363"/>
          <p14:tracePt t="50797" x="4757738" y="3400425"/>
          <p14:tracePt t="50832" x="4757738" y="3394075"/>
          <p14:tracePt t="50985" x="4757738" y="3400425"/>
          <p14:tracePt t="50994" x="4757738" y="3414713"/>
          <p14:tracePt t="51001" x="4757738" y="3422650"/>
          <p14:tracePt t="51010" x="4757738" y="3429000"/>
          <p14:tracePt t="51026" x="4757738" y="3436938"/>
          <p14:tracePt t="51042" x="4757738" y="3443288"/>
          <p14:tracePt t="51059" x="4757738" y="3457575"/>
          <p14:tracePt t="51076" x="4743450" y="3479800"/>
          <p14:tracePt t="51093" x="4737100" y="3514725"/>
          <p14:tracePt t="51110" x="4722813" y="3557588"/>
          <p14:tracePt t="51127" x="4714875" y="3571875"/>
          <p14:tracePt t="51145" x="4708525" y="3600450"/>
          <p14:tracePt t="51148" x="4700588" y="3608388"/>
          <p14:tracePt t="51161" x="4694238" y="3614738"/>
          <p14:tracePt t="51244" x="4686300" y="3614738"/>
          <p14:tracePt t="51262" x="4672013" y="3614738"/>
          <p14:tracePt t="51274" x="4672013" y="3608388"/>
          <p14:tracePt t="51283" x="4665663" y="3608388"/>
          <p14:tracePt t="51297" x="4657725" y="3600450"/>
          <p14:tracePt t="51331" x="4651375" y="3586163"/>
          <p14:tracePt t="51348" x="4643438" y="3557588"/>
          <p14:tracePt t="51365" x="4643438" y="3451225"/>
          <p14:tracePt t="51384" x="4643438" y="3371850"/>
          <p14:tracePt t="51400" x="4643438" y="3286125"/>
          <p14:tracePt t="51417" x="4643438" y="3257550"/>
          <p14:tracePt t="51433" x="4643438" y="3236913"/>
          <p14:tracePt t="51452" x="4643438" y="3208338"/>
          <p14:tracePt t="51468" x="4651375" y="3208338"/>
          <p14:tracePt t="51503" x="4651375" y="3200400"/>
          <p14:tracePt t="51518" x="4657725" y="3200400"/>
          <p14:tracePt t="51535" x="4665663" y="3194050"/>
          <p14:tracePt t="51554" x="4679950" y="3194050"/>
          <p14:tracePt t="51570" x="4694238" y="3186113"/>
          <p14:tracePt t="51587" x="4700588" y="3186113"/>
          <p14:tracePt t="51603" x="4714875" y="3186113"/>
          <p14:tracePt t="51619" x="4737100" y="3194050"/>
          <p14:tracePt t="51637" x="4757738" y="3208338"/>
          <p14:tracePt t="51654" x="4786313" y="3222625"/>
          <p14:tracePt t="51657" x="4814888" y="3251200"/>
          <p14:tracePt t="51672" x="4843463" y="3265488"/>
          <p14:tracePt t="51689" x="4857750" y="3279775"/>
          <p14:tracePt t="51705" x="4872038" y="3286125"/>
          <p14:tracePt t="51722" x="4872038" y="3308350"/>
          <p14:tracePt t="51739" x="4872038" y="3322638"/>
          <p14:tracePt t="51756" x="4872038" y="3351213"/>
          <p14:tracePt t="51772" x="4872038" y="3365500"/>
          <p14:tracePt t="51790" x="4865688" y="3379788"/>
          <p14:tracePt t="51806" x="4843463" y="3394075"/>
          <p14:tracePt t="51824" x="4794250" y="3414713"/>
          <p14:tracePt t="51842" x="4729163" y="3451225"/>
          <p14:tracePt t="51859" x="4637088" y="3479800"/>
          <p14:tracePt t="51877" x="4608513" y="3486150"/>
          <p14:tracePt t="51894" x="4594225" y="3494088"/>
          <p14:tracePt t="51955" x="4579938" y="3494088"/>
          <p14:tracePt t="51969" x="4572000" y="3494088"/>
          <p14:tracePt t="51976" x="4572000" y="3486150"/>
          <p14:tracePt t="52089" x="4572000" y="3479800"/>
          <p14:tracePt t="52109" x="4572000" y="3465513"/>
          <p14:tracePt t="52117" x="4572000" y="3443288"/>
          <p14:tracePt t="52125" x="4586288" y="3414713"/>
          <p14:tracePt t="52133" x="4586288" y="3394075"/>
          <p14:tracePt t="52147" x="4614863" y="3357563"/>
          <p14:tracePt t="52163" x="4637088" y="3322638"/>
          <p14:tracePt t="52180" x="4643438" y="3300413"/>
          <p14:tracePt t="52198" x="4651375" y="3286125"/>
          <p14:tracePt t="52215" x="4651375" y="3279775"/>
          <p14:tracePt t="52273" x="4657725" y="3279775"/>
          <p14:tracePt t="52288" x="4665663" y="3279775"/>
          <p14:tracePt t="52297" x="4672013" y="3279775"/>
          <p14:tracePt t="52304" x="4679950" y="3279775"/>
          <p14:tracePt t="52317" x="4686300" y="3286125"/>
          <p14:tracePt t="52334" x="4700588" y="3294063"/>
          <p14:tracePt t="52352" x="4722813" y="3328988"/>
          <p14:tracePt t="52369" x="4737100" y="3343275"/>
          <p14:tracePt t="52386" x="4743450" y="3371850"/>
          <p14:tracePt t="52403" x="4751388" y="3394075"/>
          <p14:tracePt t="52420" x="4751388" y="3429000"/>
          <p14:tracePt t="52435" x="4751388" y="3494088"/>
          <p14:tracePt t="52453" x="4743450" y="3508375"/>
          <p14:tracePt t="52469" x="4743450" y="3522663"/>
          <p14:tracePt t="52486" x="4743450" y="3529013"/>
          <p14:tracePt t="52504" x="4737100" y="3536950"/>
          <p14:tracePt t="52520" x="4722813" y="3536950"/>
          <p14:tracePt t="52537" x="4672013" y="3536950"/>
          <p14:tracePt t="52554" x="4643438" y="3543300"/>
          <p14:tracePt t="52571" x="4629150" y="3543300"/>
          <p14:tracePt t="52624" x="4629150" y="3536950"/>
          <p14:tracePt t="52633" x="4622800" y="3514725"/>
          <p14:tracePt t="52642" x="4622800" y="3486150"/>
          <p14:tracePt t="52656" x="4622800" y="3436938"/>
          <p14:tracePt t="52674" x="4629150" y="3400425"/>
          <p14:tracePt t="52690" x="4637088" y="3386138"/>
          <p14:tracePt t="52708" x="4643438" y="3357563"/>
          <p14:tracePt t="52724" x="4643438" y="3343275"/>
          <p14:tracePt t="52796" x="4651375" y="3343275"/>
          <p14:tracePt t="52804" x="4657725" y="3343275"/>
          <p14:tracePt t="52828" x="4665663" y="3343275"/>
          <p14:tracePt t="52915" x="4672013" y="3351213"/>
          <p14:tracePt t="52921" x="4679950" y="3357563"/>
          <p14:tracePt t="52929" x="4679950" y="3371850"/>
          <p14:tracePt t="52945" x="4679950" y="3408363"/>
          <p14:tracePt t="52962" x="4686300" y="3422650"/>
          <p14:tracePt t="52980" x="4694238" y="3436938"/>
          <p14:tracePt t="52997" x="4694238" y="3443288"/>
          <p14:tracePt t="53142" x="4694238" y="3451225"/>
          <p14:tracePt t="53154" x="4694238" y="3457575"/>
          <p14:tracePt t="53160" x="4694238" y="3471863"/>
          <p14:tracePt t="53167" x="4694238" y="3486150"/>
          <p14:tracePt t="53185" x="4694238" y="3522663"/>
          <p14:tracePt t="53202" x="4694238" y="3579813"/>
          <p14:tracePt t="53217" x="4694238" y="3608388"/>
          <p14:tracePt t="53234" x="4694238" y="3636963"/>
          <p14:tracePt t="53251" x="4694238" y="3643313"/>
          <p14:tracePt t="53828" x="4694238" y="3636963"/>
          <p14:tracePt t="53845" x="4694238" y="3629025"/>
          <p14:tracePt t="53857" x="4694238" y="3622675"/>
          <p14:tracePt t="53874" x="4694238" y="3614738"/>
          <p14:tracePt t="53883" x="4694238" y="3608388"/>
          <p14:tracePt t="53898" x="4694238" y="3594100"/>
          <p14:tracePt t="53915" x="4694238" y="3579813"/>
          <p14:tracePt t="53930" x="4694238" y="3551238"/>
          <p14:tracePt t="53949" x="4694238" y="3522663"/>
          <p14:tracePt t="53966" x="4694238" y="3500438"/>
          <p14:tracePt t="53983" x="4694238" y="3479800"/>
          <p14:tracePt t="54000" x="4694238" y="3465513"/>
          <p14:tracePt t="54033" x="4694238" y="3457575"/>
          <p14:tracePt t="54050" x="4694238" y="3451225"/>
          <p14:tracePt t="54584" x="4708525" y="3451225"/>
          <p14:tracePt t="54592" x="4737100" y="3451225"/>
          <p14:tracePt t="54600" x="4757738" y="3451225"/>
          <p14:tracePt t="54610" x="4794250" y="3457575"/>
          <p14:tracePt t="54628" x="4851400" y="3465513"/>
          <p14:tracePt t="54644" x="4922838" y="3479800"/>
          <p14:tracePt t="54661" x="4957763" y="3486150"/>
          <p14:tracePt t="54665" x="4965700" y="3494088"/>
          <p14:tracePt t="54678" x="4986338" y="3508375"/>
          <p14:tracePt t="54695" x="5008563" y="3508375"/>
          <p14:tracePt t="54713" x="5014913" y="3508375"/>
          <p14:tracePt t="54746" x="5022850" y="3508375"/>
          <p14:tracePt t="54764" x="5043488" y="3508375"/>
          <p14:tracePt t="54780" x="5065713" y="3508375"/>
          <p14:tracePt t="54797" x="5080000" y="3508375"/>
          <p14:tracePt t="54936" x="5086350" y="3508375"/>
          <p14:tracePt t="54944" x="5086350" y="3514725"/>
          <p14:tracePt t="54969" x="5094288" y="3514725"/>
          <p14:tracePt t="54975" x="5100638" y="3514725"/>
          <p14:tracePt t="54993" x="5108575" y="3514725"/>
          <p14:tracePt t="55004" x="5114925" y="3514725"/>
          <p14:tracePt t="55064" x="5122863" y="3514725"/>
          <p14:tracePt t="55210" x="5122863" y="3508375"/>
          <p14:tracePt t="55329" x="5129213" y="3508375"/>
          <p14:tracePt t="55343" x="5137150" y="3514725"/>
          <p14:tracePt t="55350" x="5143500" y="3514725"/>
          <p14:tracePt t="55359" x="5143500" y="3522663"/>
          <p14:tracePt t="55375" x="5165725" y="3536950"/>
          <p14:tracePt t="55392" x="5165725" y="3543300"/>
          <p14:tracePt t="55409" x="5172075" y="3551238"/>
          <p14:tracePt t="55805" x="5180013" y="3557588"/>
          <p14:tracePt t="55828" x="5186363" y="3565525"/>
          <p14:tracePt t="55844" x="5194300" y="3571875"/>
          <p14:tracePt t="55850" x="5194300" y="3579813"/>
          <p14:tracePt t="55858" x="5194300" y="3586163"/>
          <p14:tracePt t="55869" x="5200650" y="3594100"/>
          <p14:tracePt t="55887" x="5208588" y="3594100"/>
          <p14:tracePt t="55954" x="5208588" y="3600450"/>
          <p14:tracePt t="55978" x="5208588" y="3608388"/>
          <p14:tracePt t="55986" x="5214938" y="3614738"/>
          <p14:tracePt t="55993" x="5214938" y="3622675"/>
          <p14:tracePt t="56014" x="5222875" y="3622675"/>
          <p14:tracePt t="56024" x="5222875" y="3629025"/>
          <p14:tracePt t="56045" x="5222875" y="3636963"/>
          <p14:tracePt t="56063" x="5229225" y="3643313"/>
          <p14:tracePt t="56084" x="5229225" y="3651250"/>
          <p14:tracePt t="56093" x="5243513" y="3651250"/>
          <p14:tracePt t="56105" x="5243513" y="3657600"/>
          <p14:tracePt t="56123" x="5251450" y="3671888"/>
          <p14:tracePt t="56140" x="5257800" y="3686175"/>
          <p14:tracePt t="56156" x="5265738" y="3700463"/>
          <p14:tracePt t="56175" x="5272088" y="3708400"/>
          <p14:tracePt t="56192" x="5280025" y="3722688"/>
          <p14:tracePt t="56210" x="5286375" y="3729038"/>
          <p14:tracePt t="56225" x="5286375" y="3743325"/>
          <p14:tracePt t="56242" x="5294313" y="3743325"/>
          <p14:tracePt t="56258" x="5294313" y="3751263"/>
          <p14:tracePt t="56275" x="5300663" y="3757613"/>
          <p14:tracePt t="56292" x="5308600" y="3771900"/>
          <p14:tracePt t="56310" x="5322888" y="3800475"/>
          <p14:tracePt t="56327" x="5329238" y="3829050"/>
          <p14:tracePt t="56344" x="5343525" y="3851275"/>
          <p14:tracePt t="56362" x="5343525" y="3871913"/>
          <p14:tracePt t="56379" x="5351463" y="3886200"/>
          <p14:tracePt t="56396" x="5357813" y="3900488"/>
          <p14:tracePt t="56411" x="5365750" y="3908425"/>
          <p14:tracePt t="56576" x="5365750" y="3894138"/>
          <p14:tracePt t="56593" x="5357813" y="3879850"/>
          <p14:tracePt t="56601" x="5343525" y="3865563"/>
          <p14:tracePt t="56609" x="5343525" y="3851275"/>
          <p14:tracePt t="56618" x="5337175" y="3851275"/>
          <p14:tracePt t="56632" x="5329238" y="3829050"/>
          <p14:tracePt t="56649" x="5322888" y="3814763"/>
          <p14:tracePt t="56667" x="5314950" y="3786188"/>
          <p14:tracePt t="56670" x="5314950" y="3779838"/>
          <p14:tracePt t="56683" x="5314950" y="3765550"/>
          <p14:tracePt t="56701" x="5308600" y="3729038"/>
          <p14:tracePt t="56718" x="5308600" y="3714750"/>
          <p14:tracePt t="56736" x="5308600" y="3708400"/>
          <p14:tracePt t="56753" x="5308600" y="3700463"/>
          <p14:tracePt t="56770" x="5286375" y="3679825"/>
          <p14:tracePt t="56785" x="5280025" y="3671888"/>
          <p14:tracePt t="56802" x="5280025" y="3665538"/>
          <p14:tracePt t="56820" x="5272088" y="3657600"/>
          <p14:tracePt t="56836" x="5272088" y="3651250"/>
          <p14:tracePt t="56854" x="5272088" y="3643313"/>
          <p14:tracePt t="56870" x="5272088" y="3629025"/>
          <p14:tracePt t="56887" x="5265738" y="3608388"/>
          <p14:tracePt t="56905" x="5257800" y="3594100"/>
          <p14:tracePt t="57260" x="5251450" y="3594100"/>
          <p14:tracePt t="57266" x="5251450" y="3600450"/>
          <p14:tracePt t="57280" x="5251450" y="3629025"/>
          <p14:tracePt t="57297" x="5251450" y="3651250"/>
          <p14:tracePt t="57312" x="5251450" y="3671888"/>
          <p14:tracePt t="57329" x="5251450" y="3700463"/>
          <p14:tracePt t="57346" x="5257800" y="3736975"/>
          <p14:tracePt t="57363" x="5272088" y="3779838"/>
          <p14:tracePt t="57380" x="5286375" y="3800475"/>
          <p14:tracePt t="57397" x="5300663" y="3851275"/>
          <p14:tracePt t="57414" x="5322888" y="3871913"/>
          <p14:tracePt t="57431" x="5329238" y="3886200"/>
          <p14:tracePt t="57448" x="5343525" y="3914775"/>
          <p14:tracePt t="57465" x="5357813" y="3929063"/>
          <p14:tracePt t="57482" x="5365750" y="3957638"/>
          <p14:tracePt t="57499" x="5365750" y="3979863"/>
          <p14:tracePt t="57518" x="5386388" y="4000500"/>
          <p14:tracePt t="57535" x="5394325" y="4022725"/>
          <p14:tracePt t="57552" x="5408613" y="4037013"/>
          <p14:tracePt t="57569" x="5437188" y="4065588"/>
          <p14:tracePt t="57571" x="5443538" y="4079875"/>
          <p14:tracePt t="57585" x="5457825" y="4100513"/>
          <p14:tracePt t="57601" x="5480050" y="4122738"/>
          <p14:tracePt t="57618" x="5494338" y="4151313"/>
          <p14:tracePt t="57635" x="5514975" y="4179888"/>
          <p14:tracePt t="57654" x="5537200" y="4214813"/>
          <p14:tracePt t="57670" x="5551488" y="4243388"/>
          <p14:tracePt t="57687" x="5565775" y="4343400"/>
          <p14:tracePt t="57704" x="5580063" y="4371975"/>
          <p14:tracePt t="57722" x="5586413" y="4400550"/>
          <p14:tracePt t="57739" x="5600700" y="4422775"/>
          <p14:tracePt t="57757" x="5608638" y="4465638"/>
          <p14:tracePt t="57773" x="5614988" y="4471988"/>
          <p14:tracePt t="57788" x="5622925" y="4479925"/>
          <p14:tracePt t="57806" x="5629275" y="4494213"/>
          <p14:tracePt t="57822" x="5637213" y="4522788"/>
          <p14:tracePt t="57841" x="5651500" y="4543425"/>
          <p14:tracePt t="57858" x="5680075" y="4586288"/>
          <p14:tracePt t="57875" x="5700713" y="4608513"/>
          <p14:tracePt t="57890" x="5722938" y="4637088"/>
          <p14:tracePt t="57909" x="5743575" y="4679950"/>
          <p14:tracePt t="57925" x="5743575" y="4700588"/>
          <p14:tracePt t="57942" x="5757863" y="4722813"/>
          <p14:tracePt t="57960" x="5757863" y="4729163"/>
          <p14:tracePt t="58025" x="5765800" y="4729163"/>
          <p14:tracePt t="58057" x="5772150" y="4737100"/>
          <p14:tracePt t="58211" x="5772150" y="4729163"/>
          <p14:tracePt t="58218" x="5772150" y="4714875"/>
          <p14:tracePt t="58229" x="5757863" y="4686300"/>
          <p14:tracePt t="58247" x="5651500" y="4486275"/>
          <p14:tracePt t="58264" x="5529263" y="4343400"/>
          <p14:tracePt t="58281" x="5486400" y="4300538"/>
          <p14:tracePt t="58298" x="5365750" y="4122738"/>
          <p14:tracePt t="58314" x="5300663" y="4037013"/>
          <p14:tracePt t="58332" x="5272088" y="4008438"/>
          <p14:tracePt t="58349" x="5243513" y="3951288"/>
          <p14:tracePt t="58367" x="5186363" y="3879850"/>
          <p14:tracePt t="58384" x="5157788" y="3836988"/>
          <p14:tracePt t="58401" x="5114925" y="3800475"/>
          <p14:tracePt t="58418" x="5065713" y="3757613"/>
          <p14:tracePt t="58434" x="4994275" y="3686175"/>
          <p14:tracePt t="58452" x="4872038" y="3594100"/>
          <p14:tracePt t="58467" x="4814888" y="3557588"/>
          <p14:tracePt t="58486" x="4765675" y="3514725"/>
          <p14:tracePt t="58503" x="4729163" y="3494088"/>
          <p14:tracePt t="58520" x="4700588" y="3486150"/>
          <p14:tracePt t="58536" x="4679950" y="3451225"/>
          <p14:tracePt t="58537" x="4672013" y="3443288"/>
          <p14:tracePt t="58553" x="4657725" y="3436938"/>
          <p14:tracePt t="58569" x="4643438" y="3414713"/>
          <p14:tracePt t="58593" x="4637088" y="3408363"/>
          <p14:tracePt t="58797" x="4637088" y="3414713"/>
          <p14:tracePt t="58802" x="4637088" y="3422650"/>
          <p14:tracePt t="58812" x="4637088" y="3436938"/>
          <p14:tracePt t="58826" x="4651375" y="3479800"/>
          <p14:tracePt t="58843" x="4651375" y="3536950"/>
          <p14:tracePt t="58860" x="4665663" y="3594100"/>
          <p14:tracePt t="58878" x="4686300" y="3651250"/>
          <p14:tracePt t="58894" x="4708525" y="3708400"/>
          <p14:tracePt t="58909" x="4737100" y="3757613"/>
          <p14:tracePt t="58926" x="4757738" y="3786188"/>
          <p14:tracePt t="58944" x="4794250" y="3894138"/>
          <p14:tracePt t="58960" x="4808538" y="3943350"/>
          <p14:tracePt t="58977" x="4829175" y="3986213"/>
          <p14:tracePt t="58994" x="4851400" y="4014788"/>
          <p14:tracePt t="59011" x="4894263" y="4086225"/>
          <p14:tracePt t="59030" x="4914900" y="4171950"/>
          <p14:tracePt t="59047" x="4943475" y="4237038"/>
          <p14:tracePt t="59065" x="4957763" y="4257675"/>
          <p14:tracePt t="59081" x="4972050" y="4286250"/>
          <p14:tracePt t="59098" x="4986338" y="4308475"/>
          <p14:tracePt t="59113" x="5000625" y="4322763"/>
          <p14:tracePt t="59130" x="5014913" y="4351338"/>
          <p14:tracePt t="59149" x="5029200" y="4386263"/>
          <p14:tracePt t="59165" x="5037138" y="4408488"/>
          <p14:tracePt t="59170" x="5037138" y="4414838"/>
          <p14:tracePt t="59181" x="5051425" y="4429125"/>
          <p14:tracePt t="59198" x="5057775" y="4465638"/>
          <p14:tracePt t="59216" x="5072063" y="4508500"/>
          <p14:tracePt t="59232" x="5086350" y="4543425"/>
          <p14:tracePt t="59249" x="5100638" y="4579938"/>
          <p14:tracePt t="59266" x="5108575" y="4600575"/>
          <p14:tracePt t="59284" x="5114925" y="4629150"/>
          <p14:tracePt t="59301" x="5129213" y="4657725"/>
          <p14:tracePt t="59318" x="5137150" y="4679950"/>
          <p14:tracePt t="59335" x="5151438" y="4722813"/>
          <p14:tracePt t="59352" x="5157788" y="4737100"/>
          <p14:tracePt t="59369" x="5157788" y="4743450"/>
          <p14:tracePt t="59781" x="5165725" y="4708525"/>
          <p14:tracePt t="59789" x="5165725" y="4672013"/>
          <p14:tracePt t="59797" x="5172075" y="4614863"/>
          <p14:tracePt t="59810" x="5186363" y="4471988"/>
          <p14:tracePt t="59828" x="5194300" y="4300538"/>
          <p14:tracePt t="59844" x="5200650" y="4100513"/>
          <p14:tracePt t="59863" x="5251450" y="3851275"/>
          <p14:tracePt t="59882" x="5300663" y="3636963"/>
          <p14:tracePt t="59895" x="5329238" y="3536950"/>
          <p14:tracePt t="59912" x="5365750" y="3443288"/>
          <p14:tracePt t="59928" x="5394325" y="3365500"/>
          <p14:tracePt t="59946" x="5443538" y="3271838"/>
          <p14:tracePt t="59963" x="5494338" y="3186113"/>
          <p14:tracePt t="59980" x="5514975" y="3157538"/>
          <p14:tracePt t="59999" x="5543550" y="3128963"/>
          <p14:tracePt t="60015" x="5565775" y="3128963"/>
          <p14:tracePt t="60033" x="5586413" y="3122613"/>
          <p14:tracePt t="60048" x="5608638" y="3094038"/>
          <p14:tracePt t="60066" x="5657850" y="3036888"/>
          <p14:tracePt t="60082" x="5715000" y="2994025"/>
          <p14:tracePt t="60100" x="5765800" y="2971800"/>
          <p14:tracePt t="60117" x="5772150" y="2971800"/>
          <p14:tracePt t="60134" x="5780088" y="2971800"/>
          <p14:tracePt t="60151" x="5786438" y="2971800"/>
          <p14:tracePt t="60167" x="5794375" y="2971800"/>
          <p14:tracePt t="60184" x="5808663" y="3000375"/>
          <p14:tracePt t="60201" x="5851525" y="3114675"/>
          <p14:tracePt t="60218" x="5872163" y="3243263"/>
          <p14:tracePt t="60235" x="5900738" y="3343275"/>
          <p14:tracePt t="60251" x="5908675" y="3386138"/>
          <p14:tracePt t="60269" x="5915025" y="3414713"/>
          <p14:tracePt t="60286" x="5915025" y="3443288"/>
          <p14:tracePt t="60303" x="5915025" y="3457575"/>
          <p14:tracePt t="60337" x="5908675" y="3465513"/>
          <p14:tracePt t="60354" x="5894388" y="3465513"/>
          <p14:tracePt t="60370" x="5880100" y="3471863"/>
          <p14:tracePt t="60389" x="5851525" y="3494088"/>
          <p14:tracePt t="60406" x="5800725" y="3529013"/>
          <p14:tracePt t="60421" x="5786438" y="3551238"/>
          <p14:tracePt t="60438" x="5772150" y="3565525"/>
          <p14:tracePt t="60530" x="5765800" y="3565525"/>
          <p14:tracePt t="60538" x="5765800" y="3557588"/>
          <p14:tracePt t="60545" x="5757863" y="3557588"/>
          <p14:tracePt t="60557" x="5757863" y="3551238"/>
          <p14:tracePt t="60574" x="5751513" y="3551238"/>
          <p14:tracePt t="60591" x="5729288" y="3551238"/>
          <p14:tracePt t="60608" x="5722938" y="3551238"/>
          <p14:tracePt t="60625" x="5708650" y="3551238"/>
          <p14:tracePt t="60642" x="5700713" y="3543300"/>
          <p14:tracePt t="60659" x="5694363" y="3543300"/>
          <p14:tracePt t="60677" x="5680075" y="3529013"/>
          <p14:tracePt t="60695" x="5665788" y="3494088"/>
          <p14:tracePt t="60714" x="5657850" y="3451225"/>
          <p14:tracePt t="60729" x="5629275" y="3414713"/>
          <p14:tracePt t="60732" x="5622925" y="3386138"/>
          <p14:tracePt t="60746" x="5608638" y="3365500"/>
          <p14:tracePt t="60764" x="5594350" y="3328988"/>
          <p14:tracePt t="60779" x="5594350" y="3314700"/>
          <p14:tracePt t="60795" x="5580063" y="3300413"/>
          <p14:tracePt t="60813" x="5580063" y="3294063"/>
          <p14:tracePt t="60829" x="5580063" y="3279775"/>
          <p14:tracePt t="60846" x="5580063" y="3257550"/>
          <p14:tracePt t="60864" x="5586413" y="3251200"/>
          <p14:tracePt t="60882" x="5594350" y="3236913"/>
          <p14:tracePt t="60897" x="5600700" y="3228975"/>
          <p14:tracePt t="60916" x="5608638" y="3228975"/>
          <p14:tracePt t="60968" x="5614988" y="3228975"/>
          <p14:tracePt t="60987" x="5629275" y="3228975"/>
          <p14:tracePt t="60992" x="5629275" y="3243263"/>
          <p14:tracePt t="60999" x="5643563" y="3257550"/>
          <p14:tracePt t="61018" x="5643563" y="3271838"/>
          <p14:tracePt t="61035" x="5651500" y="3279775"/>
          <p14:tracePt t="61052" x="5657850" y="3294063"/>
          <p14:tracePt t="61071" x="5657850" y="3300413"/>
          <p14:tracePt t="61273" x="5651500" y="3300413"/>
          <p14:tracePt t="61445" x="5651500" y="3294063"/>
          <p14:tracePt t="61461" x="5651500" y="3279775"/>
          <p14:tracePt t="61468" x="5643563" y="3257550"/>
          <p14:tracePt t="61475" x="5643563" y="3236913"/>
          <p14:tracePt t="61492" x="5643563" y="3165475"/>
          <p14:tracePt t="61510" x="5637213" y="3100388"/>
          <p14:tracePt t="61526" x="5637213" y="3065463"/>
          <p14:tracePt t="61543" x="5629275" y="3008313"/>
          <p14:tracePt t="61560" x="5629275" y="2951163"/>
          <p14:tracePt t="61577" x="5629275" y="2914650"/>
          <p14:tracePt t="61594" x="5637213" y="2894013"/>
          <p14:tracePt t="61611" x="5637213" y="2886075"/>
          <p14:tracePt t="62094" x="5629275" y="2886075"/>
          <p14:tracePt t="62110" x="5622925" y="2886075"/>
          <p14:tracePt t="62119" x="5614988" y="2879725"/>
          <p14:tracePt t="62125" x="5600700" y="2879725"/>
          <p14:tracePt t="62139" x="5572125" y="2900363"/>
          <p14:tracePt t="62156" x="5529263" y="2943225"/>
          <p14:tracePt t="62173" x="5472113" y="2979738"/>
          <p14:tracePt t="62178" x="5414963" y="3008313"/>
          <p14:tracePt t="62190" x="5400675" y="3022600"/>
          <p14:tracePt t="62208" x="5300663" y="3128963"/>
          <p14:tracePt t="62225" x="5265738" y="3186113"/>
          <p14:tracePt t="62241" x="5243513" y="3228975"/>
          <p14:tracePt t="62258" x="5237163" y="3271838"/>
          <p14:tracePt t="62276" x="5208588" y="3351213"/>
          <p14:tracePt t="62291" x="5186363" y="3414713"/>
          <p14:tracePt t="62309" x="5172075" y="3500438"/>
          <p14:tracePt t="62324" x="5165725" y="3600450"/>
          <p14:tracePt t="62341" x="5143500" y="3736975"/>
          <p14:tracePt t="62358" x="5122863" y="3800475"/>
          <p14:tracePt t="62376" x="5100638" y="3871913"/>
          <p14:tracePt t="62393" x="5080000" y="3937000"/>
          <p14:tracePt t="62410" x="5065713" y="4000500"/>
          <p14:tracePt t="62427" x="5043488" y="4043363"/>
          <p14:tracePt t="62443" x="5037138" y="4051300"/>
          <p14:tracePt t="62461" x="5029200" y="4057650"/>
          <p14:tracePt t="62478" x="5014913" y="4079875"/>
          <p14:tracePt t="62495" x="4994275" y="4108450"/>
          <p14:tracePt t="62514" x="4951413" y="4171950"/>
          <p14:tracePt t="62530" x="4872038" y="4451350"/>
          <p14:tracePt t="62548" x="4843463" y="4522788"/>
          <p14:tracePt t="62564" x="4837113" y="4529138"/>
          <p14:tracePt t="62580" x="4829175" y="4537075"/>
          <p14:tracePt t="62597" x="4822825" y="4557713"/>
          <p14:tracePt t="62613" x="4808538" y="4579938"/>
          <p14:tracePt t="62630" x="4808538" y="4594225"/>
          <p14:tracePt t="62648" x="4800600" y="4614863"/>
          <p14:tracePt t="62664" x="4786313" y="4651375"/>
          <p14:tracePt t="62683" x="4786313" y="4679950"/>
          <p14:tracePt t="62691" x="4779963" y="4700588"/>
          <p14:tracePt t="62700" x="4772025" y="4729163"/>
          <p14:tracePt t="62717" x="4772025" y="4751388"/>
          <p14:tracePt t="62796" x="4772025" y="4757738"/>
          <p14:tracePt t="62804" x="4772025" y="4765675"/>
          <p14:tracePt t="62819" x="4765675" y="4786313"/>
          <p14:tracePt t="62836" x="4765675" y="4800600"/>
          <p14:tracePt t="62853" x="4765675" y="4894263"/>
          <p14:tracePt t="62872" x="4765675" y="4937125"/>
          <p14:tracePt t="62887" x="4765675" y="4943475"/>
          <p14:tracePt t="66290" x="4765675" y="4951413"/>
          <p14:tracePt t="66304" x="4765675" y="4965700"/>
          <p14:tracePt t="66312" x="4757738" y="4972050"/>
          <p14:tracePt t="66321" x="4757738" y="4986338"/>
          <p14:tracePt t="66335" x="4757738" y="4994275"/>
          <p14:tracePt t="66351" x="4751388" y="5000625"/>
          <p14:tracePt t="66369" x="4751388" y="5008563"/>
          <p14:tracePt t="66386" x="4743450" y="5014913"/>
          <p14:tracePt t="66403" x="4737100" y="5022850"/>
          <p14:tracePt t="66420" x="4722813" y="5051425"/>
          <p14:tracePt t="66437" x="4708525" y="5065713"/>
          <p14:tracePt t="66454" x="4686300" y="5080000"/>
          <p14:tracePt t="66470" x="4672013" y="5100638"/>
          <p14:tracePt t="66488" x="4629150" y="5108575"/>
          <p14:tracePt t="66506" x="4608513" y="5137150"/>
          <p14:tracePt t="66523" x="4586288" y="5151438"/>
          <p14:tracePt t="66540" x="4565650" y="5157788"/>
          <p14:tracePt t="66557" x="4543425" y="5172075"/>
          <p14:tracePt t="66575" x="4514850" y="5194300"/>
          <p14:tracePt t="66590" x="4494213" y="5222875"/>
          <p14:tracePt t="66592" x="4471988" y="5229225"/>
          <p14:tracePt t="66606" x="4429125" y="5243513"/>
          <p14:tracePt t="66624" x="4400550" y="5265738"/>
          <p14:tracePt t="66641" x="4386263" y="5294313"/>
          <p14:tracePt t="66658" x="4371975" y="5300663"/>
          <p14:tracePt t="66674" x="4371975" y="5308600"/>
          <p14:tracePt t="66692" x="4365625" y="5308600"/>
          <p14:tracePt t="66794" x="4357688" y="5308600"/>
          <p14:tracePt t="66802" x="4357688" y="5314950"/>
          <p14:tracePt t="66812" x="4343400" y="5314950"/>
          <p14:tracePt t="66827" x="4337050" y="5322888"/>
          <p14:tracePt t="66960" x="4343400" y="5329238"/>
          <p14:tracePt t="66968" x="4357688" y="5329238"/>
          <p14:tracePt t="66980" x="4386263" y="5329238"/>
          <p14:tracePt t="66998" x="4471988" y="5329238"/>
          <p14:tracePt t="67014" x="4529138" y="5337175"/>
          <p14:tracePt t="67032" x="4586288" y="5337175"/>
          <p14:tracePt t="67048" x="4637088" y="5337175"/>
          <p14:tracePt t="67068" x="4729163" y="5337175"/>
          <p14:tracePt t="67084" x="4765675" y="5337175"/>
          <p14:tracePt t="67101" x="4814888" y="5337175"/>
          <p14:tracePt t="67118" x="4857750" y="5337175"/>
          <p14:tracePt t="67135" x="4914900" y="5343525"/>
          <p14:tracePt t="67154" x="4972050" y="5343525"/>
          <p14:tracePt t="67167" x="5000625" y="5343525"/>
          <p14:tracePt t="67184" x="5072063" y="5343525"/>
          <p14:tracePt t="67201" x="5114925" y="5343525"/>
          <p14:tracePt t="67218" x="5151438" y="5343525"/>
          <p14:tracePt t="67236" x="5180013" y="5343525"/>
          <p14:tracePt t="67253" x="5208588" y="5343525"/>
          <p14:tracePt t="67271" x="5229225" y="5343525"/>
          <p14:tracePt t="67288" x="5272088" y="5343525"/>
          <p14:tracePt t="67305" x="5308600" y="5343525"/>
          <p14:tracePt t="67323" x="5357813" y="5343525"/>
          <p14:tracePt t="67337" x="5394325" y="5343525"/>
          <p14:tracePt t="67354" x="5437188" y="5343525"/>
          <p14:tracePt t="67371" x="5465763" y="5343525"/>
          <p14:tracePt t="67388" x="5480050" y="5343525"/>
          <p14:tracePt t="67407" x="5500688" y="5343525"/>
          <p14:tracePt t="67424" x="5522913" y="5343525"/>
          <p14:tracePt t="67441" x="5551488" y="5343525"/>
          <p14:tracePt t="67458" x="5608638" y="5343525"/>
          <p14:tracePt t="67475" x="5651500" y="5343525"/>
          <p14:tracePt t="67492" x="5672138" y="5343525"/>
          <p14:tracePt t="67507" x="5715000" y="5343525"/>
          <p14:tracePt t="67524" x="5737225" y="5343525"/>
          <p14:tracePt t="67541" x="5751513" y="5343525"/>
          <p14:tracePt t="67558" x="5765800" y="5337175"/>
          <p14:tracePt t="67826" x="5772150" y="5337175"/>
          <p14:tracePt t="67836" x="5780088" y="5329238"/>
          <p14:tracePt t="67842" x="5786438" y="5322888"/>
          <p14:tracePt t="67850" x="5800725" y="5322888"/>
          <p14:tracePt t="67865" x="5837238" y="5294313"/>
          <p14:tracePt t="67881" x="5865813" y="5286375"/>
          <p14:tracePt t="67898" x="5894388" y="5286375"/>
          <p14:tracePt t="67915" x="5915025" y="5280025"/>
          <p14:tracePt t="67932" x="5943600" y="5272088"/>
          <p14:tracePt t="67949" x="5980113" y="5257800"/>
          <p14:tracePt t="67966" x="5986463" y="5243513"/>
          <p14:tracePt t="67984" x="5994400" y="5243513"/>
          <p14:tracePt t="68001" x="6000750" y="5237163"/>
          <p14:tracePt t="68018" x="6008688" y="5237163"/>
          <p14:tracePt t="68046" x="6015038" y="5237163"/>
          <p14:tracePt t="68071" x="6015038" y="5229225"/>
          <p14:tracePt t="68157" x="6022975" y="5229225"/>
          <p14:tracePt t="68164" x="6022975" y="5222875"/>
          <p14:tracePt t="68224" x="6022975" y="5214938"/>
          <p14:tracePt t="68233" x="6029325" y="5214938"/>
          <p14:tracePt t="68249" x="6037263" y="5214938"/>
          <p14:tracePt t="68296" x="6043613" y="5208588"/>
          <p14:tracePt t="68351" x="6051550" y="5208588"/>
          <p14:tracePt t="68389" x="6057900" y="5208588"/>
          <p14:tracePt t="68421" x="6065838" y="5208588"/>
          <p14:tracePt t="68450" x="6072188" y="5208588"/>
          <p14:tracePt t="68467" x="6080125" y="5208588"/>
          <p14:tracePt t="68482" x="6086475" y="5208588"/>
          <p14:tracePt t="68493" x="6094413" y="5214938"/>
          <p14:tracePt t="68514" x="6100763" y="5214938"/>
          <p14:tracePt t="68530" x="6100763" y="5222875"/>
          <p14:tracePt t="68539" x="6108700" y="5229225"/>
          <p14:tracePt t="68546" x="6115050" y="5229225"/>
          <p14:tracePt t="68560" x="6129338" y="5237163"/>
          <p14:tracePt t="68578" x="6137275" y="5243513"/>
          <p14:tracePt t="68595" x="6143625" y="5243513"/>
          <p14:tracePt t="68654" x="6143625" y="5251450"/>
          <p14:tracePt t="68663" x="6143625" y="5257800"/>
          <p14:tracePt t="68670" x="6143625" y="5272088"/>
          <p14:tracePt t="68680" x="6143625" y="5280025"/>
          <p14:tracePt t="68696" x="6143625" y="5294313"/>
          <p14:tracePt t="68715" x="6143625" y="5314950"/>
          <p14:tracePt t="68732" x="6143625" y="5329238"/>
          <p14:tracePt t="68749" x="6151563" y="5343525"/>
          <p14:tracePt t="68766" x="6151563" y="5365750"/>
          <p14:tracePt t="68783" x="6151563" y="5394325"/>
          <p14:tracePt t="68799" x="6151563" y="5422900"/>
          <p14:tracePt t="68816" x="6143625" y="5429250"/>
          <p14:tracePt t="68832" x="6129338" y="5443538"/>
          <p14:tracePt t="68871" x="6122988" y="5443538"/>
          <p14:tracePt t="68959" x="6122988" y="5437188"/>
          <p14:tracePt t="68966" x="6115050" y="5429250"/>
          <p14:tracePt t="68974" x="6108700" y="5414963"/>
          <p14:tracePt t="68985" x="6100763" y="5400675"/>
          <p14:tracePt t="69002" x="6086475" y="5386388"/>
          <p14:tracePt t="69019" x="6072188" y="5351463"/>
          <p14:tracePt t="69037" x="6072188" y="5343525"/>
          <p14:tracePt t="69053" x="6065838" y="5294313"/>
          <p14:tracePt t="69071" x="6065838" y="5251450"/>
          <p14:tracePt t="69087" x="6065838" y="5200650"/>
          <p14:tracePt t="69104" x="6065838" y="5143500"/>
          <p14:tracePt t="69122" x="6072188" y="5086350"/>
          <p14:tracePt t="69138" x="6072188" y="5051425"/>
          <p14:tracePt t="69155" x="6072188" y="5014913"/>
          <p14:tracePt t="69173" x="6080125" y="4994275"/>
          <p14:tracePt t="69189" x="6086475" y="4972050"/>
          <p14:tracePt t="69192" x="6086475" y="4965700"/>
          <p14:tracePt t="69206" x="6086475" y="4957763"/>
          <p14:tracePt t="69224" x="6100763" y="4900613"/>
          <p14:tracePt t="69241" x="6115050" y="4857750"/>
          <p14:tracePt t="69257" x="6115050" y="4843463"/>
          <p14:tracePt t="69276" x="6129338" y="4808538"/>
          <p14:tracePt t="69291" x="6129338" y="4794250"/>
          <p14:tracePt t="69308" x="6137275" y="4786313"/>
          <p14:tracePt t="69342" x="6143625" y="4786313"/>
          <p14:tracePt t="69382" x="6151563" y="4779963"/>
          <p14:tracePt t="69406" x="6157913" y="4779963"/>
          <p14:tracePt t="69451" x="6165850" y="4786313"/>
          <p14:tracePt t="69476" x="6165850" y="4794250"/>
          <p14:tracePt t="69482" x="6172200" y="4800600"/>
          <p14:tracePt t="69498" x="6180138" y="4822825"/>
          <p14:tracePt t="69512" x="6186488" y="4843463"/>
          <p14:tracePt t="69529" x="6200775" y="4851400"/>
          <p14:tracePt t="69563" x="6200775" y="4857750"/>
          <p14:tracePt t="69584" x="6208713" y="4879975"/>
          <p14:tracePt t="69614" x="6208713" y="4900613"/>
          <p14:tracePt t="69631" x="6208713" y="4929188"/>
          <p14:tracePt t="69649" x="6208713" y="4951413"/>
          <p14:tracePt t="69665" x="6208713" y="4965700"/>
          <p14:tracePt t="69682" x="6208713" y="4986338"/>
          <p14:tracePt t="69685" x="6208713" y="4994275"/>
          <p14:tracePt t="69703" x="6208713" y="5000625"/>
          <p14:tracePt t="69716" x="6208713" y="5008563"/>
          <p14:tracePt t="69732" x="6208713" y="5022850"/>
          <p14:tracePt t="69750" x="6215063" y="5043488"/>
          <p14:tracePt t="69766" x="6215063" y="5065713"/>
          <p14:tracePt t="69784" x="6215063" y="5094288"/>
          <p14:tracePt t="69801" x="6215063" y="5143500"/>
          <p14:tracePt t="69818" x="6215063" y="5157788"/>
          <p14:tracePt t="69835" x="6215063" y="5172075"/>
          <p14:tracePt t="69852" x="6215063" y="5186363"/>
          <p14:tracePt t="69869" x="6215063" y="5200650"/>
          <p14:tracePt t="69886" x="6215063" y="5214938"/>
          <p14:tracePt t="69903" x="6223000" y="5251450"/>
          <p14:tracePt t="69936" x="6223000" y="5272088"/>
          <p14:tracePt t="69953" x="6223000" y="5286375"/>
          <p14:tracePt t="69971" x="6223000" y="5294313"/>
          <p14:tracePt t="69990" x="6208713" y="5308600"/>
          <p14:tracePt t="70006" x="6200775" y="5308600"/>
          <p14:tracePt t="70023" x="6194425" y="5308600"/>
          <p14:tracePt t="70040" x="6186488" y="5308600"/>
          <p14:tracePt t="70055" x="6165850" y="5308600"/>
          <p14:tracePt t="70073" x="6143625" y="5308600"/>
          <p14:tracePt t="70090" x="6129338" y="5314950"/>
          <p14:tracePt t="70107" x="6115050" y="5314950"/>
          <p14:tracePt t="70210" x="6108700" y="5314950"/>
          <p14:tracePt t="70226" x="6108700" y="5308600"/>
          <p14:tracePt t="70234" x="6100763" y="5300663"/>
          <p14:tracePt t="70245" x="6094413" y="5300663"/>
          <p14:tracePt t="70260" x="6094413" y="5280025"/>
          <p14:tracePt t="70277" x="6086475" y="5257800"/>
          <p14:tracePt t="70295" x="6080125" y="5200650"/>
          <p14:tracePt t="70312" x="6080125" y="5165725"/>
          <p14:tracePt t="70330" x="6080125" y="5108575"/>
          <p14:tracePt t="70346" x="6080125" y="5072063"/>
          <p14:tracePt t="70361" x="6086475" y="5008563"/>
          <p14:tracePt t="70363" x="6094413" y="4979988"/>
          <p14:tracePt t="70380" x="6100763" y="4943475"/>
          <p14:tracePt t="70399" x="6100763" y="4914900"/>
          <p14:tracePt t="70414" x="6100763" y="4879975"/>
          <p14:tracePt t="70430" x="6100763" y="4857750"/>
          <p14:tracePt t="70447" x="6100763" y="4851400"/>
          <p14:tracePt t="70464" x="6108700" y="4837113"/>
          <p14:tracePt t="70480" x="6108700" y="4829175"/>
          <p14:tracePt t="70498" x="6122988" y="4814888"/>
          <p14:tracePt t="70515" x="6129338" y="4814888"/>
          <p14:tracePt t="70549" x="6137275" y="4814888"/>
          <p14:tracePt t="70567" x="6143625" y="4808538"/>
          <p14:tracePt t="70600" x="6151563" y="4808538"/>
          <p14:tracePt t="70616" x="6157913" y="4808538"/>
          <p14:tracePt t="70633" x="6172200" y="4808538"/>
          <p14:tracePt t="70694" x="6180138" y="4808538"/>
          <p14:tracePt t="70702" x="6180138" y="4814888"/>
          <p14:tracePt t="70710" x="6194425" y="4814888"/>
          <p14:tracePt t="70718" x="6194425" y="4822825"/>
          <p14:tracePt t="70737" x="6208713" y="4837113"/>
          <p14:tracePt t="70754" x="6251575" y="4865688"/>
          <p14:tracePt t="70771" x="6257925" y="4886325"/>
          <p14:tracePt t="70788" x="6265863" y="4894263"/>
          <p14:tracePt t="70804" x="6265863" y="4900613"/>
          <p14:tracePt t="70821" x="6265863" y="4914900"/>
          <p14:tracePt t="70840" x="6265863" y="4943475"/>
          <p14:tracePt t="70856" x="6265863" y="4965700"/>
          <p14:tracePt t="70873" x="6265863" y="4994275"/>
          <p14:tracePt t="70890" x="6265863" y="5008563"/>
          <p14:tracePt t="70907" x="6265863" y="5014913"/>
          <p14:tracePt t="70923" x="6265863" y="5022850"/>
          <p14:tracePt t="70940" x="6265863" y="5037138"/>
          <p14:tracePt t="70956" x="6265863" y="5057775"/>
          <p14:tracePt t="70974" x="6257925" y="5086350"/>
          <p14:tracePt t="70990" x="6257925" y="5114925"/>
          <p14:tracePt t="71007" x="6257925" y="5143500"/>
          <p14:tracePt t="71024" x="6257925" y="5172075"/>
          <p14:tracePt t="71041" x="6257925" y="5194300"/>
          <p14:tracePt t="71058" x="6251575" y="5214938"/>
          <p14:tracePt t="71077" x="6243638" y="5237163"/>
          <p14:tracePt t="71100" x="6243638" y="5243513"/>
          <p14:tracePt t="71124" x="6237288" y="5243513"/>
          <p14:tracePt t="71136" x="6229350" y="5243513"/>
          <p14:tracePt t="71143" x="6223000" y="5243513"/>
          <p14:tracePt t="71164" x="6200775" y="5251450"/>
          <p14:tracePt t="71178" x="6186488" y="5251450"/>
          <p14:tracePt t="71211" x="6180138" y="5251450"/>
          <p14:tracePt t="71228" x="6172200" y="5251450"/>
          <p14:tracePt t="71255" x="6165850" y="5251450"/>
          <p14:tracePt t="71266" x="6165850" y="5243513"/>
          <p14:tracePt t="71279" x="6151563" y="5237163"/>
          <p14:tracePt t="71296" x="6143625" y="5237163"/>
          <p14:tracePt t="71505" x="6137275" y="5237163"/>
          <p14:tracePt t="71954" x="6122988" y="5237163"/>
          <p14:tracePt t="71960" x="6115050" y="5243513"/>
          <p14:tracePt t="71968" x="6108700" y="5243513"/>
          <p14:tracePt t="71975" x="6094413" y="5251450"/>
          <p14:tracePt t="71993" x="6065838" y="5251450"/>
          <p14:tracePt t="72010" x="6043613" y="5251450"/>
          <p14:tracePt t="72027" x="5972175" y="5257800"/>
          <p14:tracePt t="72044" x="5908675" y="5257800"/>
          <p14:tracePt t="72061" x="5851525" y="5265738"/>
          <p14:tracePt t="72078" x="5808663" y="5265738"/>
          <p14:tracePt t="72095" x="5757863" y="5280025"/>
          <p14:tracePt t="72113" x="5665788" y="5280025"/>
          <p14:tracePt t="72130" x="5600700" y="5280025"/>
          <p14:tracePt t="72147" x="5529263" y="5286375"/>
          <p14:tracePt t="72162" x="5465763" y="5286375"/>
          <p14:tracePt t="72181" x="5429250" y="5286375"/>
          <p14:tracePt t="72198" x="5386388" y="5286375"/>
          <p14:tracePt t="72200" x="5365750" y="5286375"/>
          <p14:tracePt t="72215" x="5337175" y="5286375"/>
          <p14:tracePt t="72232" x="5300663" y="5300663"/>
          <p14:tracePt t="72248" x="5272088" y="5300663"/>
          <p14:tracePt t="72266" x="5251450" y="5308600"/>
          <p14:tracePt t="72281" x="5214938" y="5308600"/>
          <p14:tracePt t="72298" x="5180013" y="5308600"/>
          <p14:tracePt t="72318" x="5086350" y="5308600"/>
          <p14:tracePt t="72335" x="5037138" y="5308600"/>
          <p14:tracePt t="72353" x="4937125" y="5286375"/>
          <p14:tracePt t="72369" x="4837113" y="5286375"/>
          <p14:tracePt t="72384" x="4779963" y="5322888"/>
          <p14:tracePt t="72402" x="4694238" y="5365750"/>
          <p14:tracePt t="72419" x="4600575" y="5386388"/>
          <p14:tracePt t="72436" x="4551363" y="5386388"/>
          <p14:tracePt t="72452" x="4522788" y="5386388"/>
          <p14:tracePt t="72469" x="4500563" y="5386388"/>
          <p14:tracePt t="72485" x="4494213" y="5386388"/>
          <p14:tracePt t="72503" x="4471988" y="5380038"/>
          <p14:tracePt t="72561" x="4457700" y="5380038"/>
          <p14:tracePt t="72567" x="4443413" y="5380038"/>
          <p14:tracePt t="72582" x="4422775" y="5380038"/>
          <p14:tracePt t="72591" x="4408488" y="5386388"/>
          <p14:tracePt t="72606" x="4386263" y="5394325"/>
          <p14:tracePt t="72622" x="4379913" y="5394325"/>
          <p14:tracePt t="72738" x="4408488" y="5394325"/>
          <p14:tracePt t="72747" x="4429125" y="5394325"/>
          <p14:tracePt t="72757" x="4457700" y="5408613"/>
          <p14:tracePt t="72774" x="4522788" y="5422900"/>
          <p14:tracePt t="72792" x="4579938" y="5429250"/>
          <p14:tracePt t="72809" x="4657725" y="5429250"/>
          <p14:tracePt t="72825" x="4708525" y="5437188"/>
          <p14:tracePt t="72842" x="4765675" y="5443538"/>
          <p14:tracePt t="72859" x="4786313" y="5451475"/>
          <p14:tracePt t="72876" x="4808538" y="5465763"/>
          <p14:tracePt t="72894" x="4843463" y="5472113"/>
          <p14:tracePt t="72910" x="4879975" y="5494338"/>
          <p14:tracePt t="72927" x="4922838" y="5494338"/>
          <p14:tracePt t="72944" x="4951413" y="5486400"/>
          <p14:tracePt t="72961" x="4986338" y="5480050"/>
          <p14:tracePt t="72978" x="5022850" y="5480050"/>
          <p14:tracePt t="72995" x="5100638" y="5480050"/>
          <p14:tracePt t="73012" x="5143500" y="5472113"/>
          <p14:tracePt t="73029" x="5172075" y="5472113"/>
          <p14:tracePt t="73046" x="5186363" y="5472113"/>
          <p14:tracePt t="73063" x="5214938" y="5472113"/>
          <p14:tracePt t="73080" x="5337175" y="5472113"/>
          <p14:tracePt t="73097" x="5394325" y="5472113"/>
          <p14:tracePt t="73114" x="5422900" y="5472113"/>
          <p14:tracePt t="73131" x="5451475" y="5472113"/>
          <p14:tracePt t="73148" x="5480050" y="5472113"/>
          <p14:tracePt t="73165" x="5494338" y="5472113"/>
          <p14:tracePt t="73182" x="5514975" y="5472113"/>
          <p14:tracePt t="73201" x="5543550" y="5472113"/>
          <p14:tracePt t="73218" x="5580063" y="5472113"/>
          <p14:tracePt t="73235" x="5614988" y="5472113"/>
          <p14:tracePt t="73252" x="5643563" y="5457825"/>
          <p14:tracePt t="73270" x="5672138" y="5457825"/>
          <p14:tracePt t="73286" x="5700713" y="5457825"/>
          <p14:tracePt t="73302" x="5722938" y="5451475"/>
          <p14:tracePt t="73322" x="5729288" y="5437188"/>
          <p14:tracePt t="73336" x="5743575" y="5437188"/>
          <p14:tracePt t="73352" x="5751513" y="5437188"/>
          <p14:tracePt t="73369" x="5757863" y="5437188"/>
          <p14:tracePt t="73395" x="5772150" y="5437188"/>
          <p14:tracePt t="73404" x="5780088" y="5437188"/>
          <p14:tracePt t="73421" x="5786438" y="5437188"/>
          <p14:tracePt t="73439" x="5794375" y="5437188"/>
          <p14:tracePt t="73455" x="5800725" y="5437188"/>
          <p14:tracePt t="74076" x="5808663" y="5437188"/>
          <p14:tracePt t="74084" x="5815013" y="5437188"/>
          <p14:tracePt t="74092" x="5822950" y="5429250"/>
          <p14:tracePt t="74101" x="5837238" y="5429250"/>
          <p14:tracePt t="74118" x="5843588" y="5422900"/>
          <p14:tracePt t="74135" x="5865813" y="5400675"/>
          <p14:tracePt t="74176" x="5872163" y="5400675"/>
          <p14:tracePt t="74199" x="5872163" y="5394325"/>
          <p14:tracePt t="74209" x="5880100" y="5394325"/>
          <p14:tracePt t="74219" x="5894388" y="5394325"/>
          <p14:tracePt t="74235" x="5900738" y="5394325"/>
          <p14:tracePt t="74252" x="5922963" y="5380038"/>
          <p14:tracePt t="74272" x="5943600" y="5372100"/>
          <p14:tracePt t="74288" x="5957888" y="5372100"/>
          <p14:tracePt t="74305" x="5965825" y="5372100"/>
          <p14:tracePt t="74323" x="5980113" y="5372100"/>
          <p14:tracePt t="74340" x="5994400" y="5372100"/>
          <p14:tracePt t="74358" x="6000750" y="5372100"/>
          <p14:tracePt t="74371" x="6000750" y="5365750"/>
          <p14:tracePt t="74427" x="6008688" y="5365750"/>
          <p14:tracePt t="74443" x="6015038" y="5365750"/>
          <p14:tracePt t="74450" x="6022975" y="5365750"/>
          <p14:tracePt t="74459" x="6029325" y="5365750"/>
          <p14:tracePt t="74475" x="6037263" y="5365750"/>
          <p14:tracePt t="74521" x="6043613" y="5365750"/>
          <p14:tracePt t="74528" x="6051550" y="5365750"/>
          <p14:tracePt t="74544" x="6065838" y="5365750"/>
          <p14:tracePt t="74552" x="6065838" y="5372100"/>
          <p14:tracePt t="74561" x="6080125" y="5380038"/>
          <p14:tracePt t="74576" x="6086475" y="5380038"/>
          <p14:tracePt t="74592" x="6100763" y="5380038"/>
          <p14:tracePt t="74609" x="6108700" y="5380038"/>
          <p14:tracePt t="74646" x="6115050" y="5380038"/>
          <p14:tracePt t="74676" x="6129338" y="5380038"/>
          <p14:tracePt t="74739" x="6137275" y="5380038"/>
          <p14:tracePt t="74913" x="6129338" y="5380038"/>
          <p14:tracePt t="74920" x="6122988" y="5380038"/>
          <p14:tracePt t="74935" x="6115050" y="5380038"/>
          <p14:tracePt t="75045" x="6108700" y="5380038"/>
          <p14:tracePt t="75052" x="6108700" y="5372100"/>
          <p14:tracePt t="75061" x="6108700" y="5365750"/>
          <p14:tracePt t="75068" x="6100763" y="5351463"/>
          <p14:tracePt t="75085" x="6086475" y="5337175"/>
          <p14:tracePt t="75103" x="6086475" y="5308600"/>
          <p14:tracePt t="75120" x="6080125" y="5272088"/>
          <p14:tracePt t="75136" x="6065838" y="5229225"/>
          <p14:tracePt t="75155" x="6037263" y="5143500"/>
          <p14:tracePt t="75172" x="6029325" y="5108575"/>
          <p14:tracePt t="75189" x="6029325" y="5086350"/>
          <p14:tracePt t="75204" x="6022975" y="5072063"/>
          <p14:tracePt t="75230" x="6022975" y="5065713"/>
          <p14:tracePt t="75238" x="6029325" y="5065713"/>
          <p14:tracePt t="75255" x="6043613" y="5057775"/>
          <p14:tracePt t="75272" x="6051550" y="5057775"/>
          <p14:tracePt t="75289" x="6057900" y="5051425"/>
          <p14:tracePt t="75306" x="6065838" y="5051425"/>
          <p14:tracePt t="75323" x="6080125" y="5037138"/>
          <p14:tracePt t="75342" x="6086475" y="5037138"/>
          <p14:tracePt t="75357" x="6094413" y="5037138"/>
          <p14:tracePt t="75374" x="6094413" y="5029200"/>
          <p14:tracePt t="75408" x="6100763" y="5029200"/>
          <p14:tracePt t="75427" x="6108700" y="5037138"/>
          <p14:tracePt t="75442" x="6122988" y="5051425"/>
          <p14:tracePt t="75459" x="6129338" y="5051425"/>
          <p14:tracePt t="75476" x="6137275" y="5065713"/>
          <p14:tracePt t="75493" x="6143625" y="5080000"/>
          <p14:tracePt t="75510" x="6143625" y="5094288"/>
          <p14:tracePt t="75527" x="6151563" y="5122863"/>
          <p14:tracePt t="75544" x="6151563" y="5157788"/>
          <p14:tracePt t="75561" x="6151563" y="5180013"/>
          <p14:tracePt t="75578" x="6151563" y="5208588"/>
          <p14:tracePt t="75595" x="6151563" y="5222875"/>
          <p14:tracePt t="75612" x="6143625" y="5222875"/>
          <p14:tracePt t="75676" x="6137275" y="5222875"/>
          <p14:tracePt t="75693" x="6137275" y="5229225"/>
          <p14:tracePt t="75833" x="6137275" y="5237163"/>
          <p14:tracePt t="75843" x="6137275" y="5243513"/>
          <p14:tracePt t="75873" x="6137275" y="5251450"/>
          <p14:tracePt t="76435" x="6129338" y="5251450"/>
          <p14:tracePt t="76459" x="6122988" y="5251450"/>
          <p14:tracePt t="76498" x="6115050" y="5251450"/>
          <p14:tracePt t="76514" x="6108700" y="5251450"/>
          <p14:tracePt t="76528" x="6100763" y="5251450"/>
          <p14:tracePt t="76544" x="6094413" y="5257800"/>
          <p14:tracePt t="76566" x="6080125" y="5265738"/>
          <p14:tracePt t="76582" x="6072188" y="5265738"/>
          <p14:tracePt t="76606" x="6057900" y="5265738"/>
          <p14:tracePt t="76614" x="6057900" y="5272088"/>
          <p14:tracePt t="76621" x="6051550" y="5272088"/>
          <p14:tracePt t="76631" x="6051550" y="5280025"/>
          <p14:tracePt t="76648" x="6043613" y="5280025"/>
          <p14:tracePt t="76669" x="6037263" y="5280025"/>
          <p14:tracePt t="76682" x="6037263" y="5286375"/>
          <p14:tracePt t="76702" x="6015038" y="5286375"/>
          <p14:tracePt t="76718" x="6008688" y="5286375"/>
          <p14:tracePt t="76735" x="6000750" y="5286375"/>
          <p14:tracePt t="76750" x="5980113" y="5286375"/>
          <p14:tracePt t="76767" x="5972175" y="5286375"/>
          <p14:tracePt t="76784" x="5965825" y="5286375"/>
          <p14:tracePt t="76801" x="5937250" y="5286375"/>
          <p14:tracePt t="76818" x="5929313" y="5286375"/>
          <p14:tracePt t="76835" x="5908675" y="5286375"/>
          <p14:tracePt t="76853" x="5886450" y="5294313"/>
          <p14:tracePt t="76872" x="5865813" y="5300663"/>
          <p14:tracePt t="76888" x="5829300" y="5300663"/>
          <p14:tracePt t="76905" x="5815013" y="5300663"/>
          <p14:tracePt t="76922" x="5786438" y="5300663"/>
          <p14:tracePt t="76939" x="5772150" y="5300663"/>
          <p14:tracePt t="76956" x="5743575" y="5308600"/>
          <p14:tracePt t="76972" x="5729288" y="5308600"/>
          <p14:tracePt t="76989" x="5715000" y="5308600"/>
          <p14:tracePt t="77005" x="5694363" y="5308600"/>
          <p14:tracePt t="77023" x="5672138" y="5308600"/>
          <p14:tracePt t="77040" x="5657850" y="5308600"/>
          <p14:tracePt t="77058" x="5614988" y="5308600"/>
          <p14:tracePt t="77075" x="5600700" y="5308600"/>
          <p14:tracePt t="77092" x="5586413" y="5308600"/>
          <p14:tracePt t="77107" x="5572125" y="5308600"/>
          <p14:tracePt t="77124" x="5543550" y="5308600"/>
          <p14:tracePt t="77141" x="5522913" y="5308600"/>
          <p14:tracePt t="77158" x="5500688" y="5300663"/>
          <p14:tracePt t="77175" x="5480050" y="5300663"/>
          <p14:tracePt t="77194" x="5472113" y="5294313"/>
          <p14:tracePt t="77724" x="5500688" y="5294313"/>
          <p14:tracePt t="77732" x="5529263" y="5286375"/>
          <p14:tracePt t="77740" x="5551488" y="5286375"/>
          <p14:tracePt t="77754" x="5608638" y="5272088"/>
          <p14:tracePt t="77771" x="5665788" y="5272088"/>
          <p14:tracePt t="77788" x="5737225" y="5272088"/>
          <p14:tracePt t="77804" x="5780088" y="5272088"/>
          <p14:tracePt t="77821" x="5851525" y="5265738"/>
          <p14:tracePt t="77840" x="5937250" y="5265738"/>
          <p14:tracePt t="77856" x="5986463" y="5265738"/>
          <p14:tracePt t="77873" x="6008688" y="5265738"/>
          <p14:tracePt t="77890" x="6015038" y="5265738"/>
          <p14:tracePt t="78001" x="6022975" y="5265738"/>
          <p14:tracePt t="78007" x="6029325" y="5265738"/>
          <p14:tracePt t="78012" x="6037263" y="5265738"/>
          <p14:tracePt t="78029" x="6043613" y="5265738"/>
          <p14:tracePt t="78043" x="6051550" y="5265738"/>
          <p14:tracePt t="78186" x="6057900" y="5265738"/>
          <p14:tracePt t="79534" x="6065838" y="5265738"/>
          <p14:tracePt t="79701" x="6065838" y="5257800"/>
          <p14:tracePt t="79905" x="6065838" y="5265738"/>
          <p14:tracePt t="79912" x="6065838" y="5280025"/>
          <p14:tracePt t="79928" x="6065838" y="5286375"/>
          <p14:tracePt t="79949" x="6065838" y="5294313"/>
          <p14:tracePt t="79957" x="6065838" y="5300663"/>
          <p14:tracePt t="79988" x="6065838" y="5308600"/>
          <p14:tracePt t="80060" x="6065838" y="5314950"/>
          <p14:tracePt t="80086" x="6065838" y="5329238"/>
          <p14:tracePt t="80108" x="6065838" y="5337175"/>
          <p14:tracePt t="80113" x="6065838" y="5343525"/>
          <p14:tracePt t="80129" x="6065838" y="5351463"/>
          <p14:tracePt t="80136" x="6065838" y="5357813"/>
          <p14:tracePt t="80161" x="6065838" y="5372100"/>
          <p14:tracePt t="80192" x="6065838" y="5380038"/>
          <p14:tracePt t="80211" x="6065838" y="5386388"/>
          <p14:tracePt t="80237" x="6065838" y="5394325"/>
          <p14:tracePt t="80247" x="6065838" y="5400675"/>
          <p14:tracePt t="80271" x="6057900" y="5400675"/>
          <p14:tracePt t="80279" x="6051550" y="5408613"/>
          <p14:tracePt t="80301" x="6051550" y="5414963"/>
          <p14:tracePt t="80308" x="6043613" y="5414963"/>
          <p14:tracePt t="80333" x="6037263" y="5414963"/>
          <p14:tracePt t="80349" x="6022975" y="5414963"/>
          <p14:tracePt t="80357" x="6000750" y="5422900"/>
          <p14:tracePt t="80369" x="5965825" y="5429250"/>
          <p14:tracePt t="80386" x="5943600" y="5437188"/>
          <p14:tracePt t="80404" x="5880100" y="5443538"/>
          <p14:tracePt t="80421" x="5851525" y="5443538"/>
          <p14:tracePt t="80438" x="5822950" y="5437188"/>
          <p14:tracePt t="80455" x="5800725" y="5437188"/>
          <p14:tracePt t="80472" x="5780088" y="5437188"/>
          <p14:tracePt t="80488" x="5765800" y="5429250"/>
          <p14:tracePt t="80524" x="5751513" y="5422900"/>
          <p14:tracePt t="80540" x="5743575" y="5414963"/>
          <p14:tracePt t="80557" x="5729288" y="5408613"/>
          <p14:tracePt t="80574" x="5722938" y="5400675"/>
          <p14:tracePt t="80591" x="5708650" y="5394325"/>
          <p14:tracePt t="80608" x="5708650" y="5386388"/>
          <p14:tracePt t="80624" x="5700713" y="5386388"/>
          <p14:tracePt t="80677" x="5700713" y="5380038"/>
          <p14:tracePt t="80691" x="5694363" y="5372100"/>
          <p14:tracePt t="80699" x="5694363" y="5365750"/>
          <p14:tracePt t="80709" x="5694363" y="5357813"/>
          <p14:tracePt t="80776" x="5686425" y="5357813"/>
          <p14:tracePt t="80792" x="5686425" y="5351463"/>
          <p14:tracePt t="80823" x="5686425" y="5343525"/>
          <p14:tracePt t="81628" x="5686425" y="5337175"/>
          <p14:tracePt t="81676" x="5686425" y="5329238"/>
          <p14:tracePt t="81706" x="5694363" y="5329238"/>
          <p14:tracePt t="81722" x="5700713" y="5329238"/>
          <p14:tracePt t="81747" x="5708650" y="5329238"/>
          <p14:tracePt t="81755" x="5715000" y="5329238"/>
          <p14:tracePt t="81777" x="5722938" y="5329238"/>
          <p14:tracePt t="81785" x="5729288" y="5329238"/>
          <p14:tracePt t="81797" x="5737225" y="5329238"/>
          <p14:tracePt t="81815" x="5786438" y="5329238"/>
          <p14:tracePt t="81832" x="5800725" y="5322888"/>
          <p14:tracePt t="81849" x="5829300" y="5322888"/>
          <p14:tracePt t="81866" x="5843588" y="5322888"/>
          <p14:tracePt t="81882" x="5880100" y="5314950"/>
          <p14:tracePt t="81899" x="5908675" y="5314950"/>
          <p14:tracePt t="81916" x="5929313" y="5314950"/>
          <p14:tracePt t="81934" x="5951538" y="5314950"/>
          <p14:tracePt t="81950" x="5972175" y="5314950"/>
          <p14:tracePt t="81967" x="6000750" y="5314950"/>
          <p14:tracePt t="81985" x="6057900" y="5314950"/>
          <p14:tracePt t="82002" x="6094413" y="5308600"/>
          <p14:tracePt t="82018" x="6137275" y="5308600"/>
          <p14:tracePt t="82035" x="6151563" y="5308600"/>
          <p14:tracePt t="82052" x="6157913" y="5308600"/>
          <p14:tracePt t="82163" x="6165850" y="5308600"/>
          <p14:tracePt t="82176" x="6172200" y="5308600"/>
          <p14:tracePt t="82191" x="6180138" y="5308600"/>
          <p14:tracePt t="82198" x="6186488" y="5308600"/>
          <p14:tracePt t="82520" x="6186488" y="5322888"/>
          <p14:tracePt t="82536" x="6186488" y="5329238"/>
          <p14:tracePt t="82544" x="6186488" y="5343525"/>
          <p14:tracePt t="82560" x="6186488" y="5351463"/>
          <p14:tracePt t="82568" x="6186488" y="5365750"/>
          <p14:tracePt t="82593" x="6180138" y="5365750"/>
          <p14:tracePt t="82596" x="6172200" y="5372100"/>
          <p14:tracePt t="82613" x="6165850" y="5380038"/>
          <p14:tracePt t="82629" x="6165850" y="5386388"/>
          <p14:tracePt t="82647" x="6157913" y="5394325"/>
          <p14:tracePt t="82663" x="6151563" y="5400675"/>
          <p14:tracePt t="82681" x="6137275" y="5414963"/>
          <p14:tracePt t="82698" x="6108700" y="5429250"/>
          <p14:tracePt t="82715" x="6100763" y="5429250"/>
          <p14:tracePt t="82731" x="6094413" y="5429250"/>
          <p14:tracePt t="82748" x="6080125" y="5437188"/>
          <p14:tracePt t="82766" x="6057900" y="5443538"/>
          <p14:tracePt t="82783" x="6051550" y="5457825"/>
          <p14:tracePt t="82800" x="6043613" y="5457825"/>
          <p14:tracePt t="82816" x="6015038" y="5457825"/>
          <p14:tracePt t="82833" x="5972175" y="5451475"/>
          <p14:tracePt t="82850" x="5951538" y="5451475"/>
          <p14:tracePt t="82867" x="5922963" y="5451475"/>
          <p14:tracePt t="82885" x="5872163" y="5443538"/>
          <p14:tracePt t="82903" x="5851525" y="5443538"/>
          <p14:tracePt t="82918" x="5843588" y="5443538"/>
          <p14:tracePt t="82935" x="5822950" y="5429250"/>
          <p14:tracePt t="82952" x="5822950" y="5422900"/>
          <p14:tracePt t="82969" x="5808663" y="5408613"/>
          <p14:tracePt t="82987" x="5786438" y="5386388"/>
          <p14:tracePt t="83005" x="5780088" y="5372100"/>
          <p14:tracePt t="83022" x="5772150" y="5365750"/>
          <p14:tracePt t="83055" x="5772150" y="5357813"/>
          <p14:tracePt t="83504" x="5765800" y="5357813"/>
          <p14:tracePt t="83629" x="5765800" y="5351463"/>
          <p14:tracePt t="83653" x="5772150" y="5351463"/>
          <p14:tracePt t="83660" x="5780088" y="5351463"/>
          <p14:tracePt t="83669" x="5786438" y="5343525"/>
          <p14:tracePt t="83683" x="5794375" y="5337175"/>
          <p14:tracePt t="83700" x="5800725" y="5329238"/>
          <p14:tracePt t="83722" x="5815013" y="5329238"/>
          <p14:tracePt t="83734" x="5822950" y="5329238"/>
          <p14:tracePt t="83751" x="5865813" y="5329238"/>
          <p14:tracePt t="83768" x="5886450" y="5329238"/>
          <p14:tracePt t="83785" x="5922963" y="5329238"/>
          <p14:tracePt t="83802" x="5929313" y="5329238"/>
          <p14:tracePt t="83819" x="5951538" y="5329238"/>
          <p14:tracePt t="83911" x="5965825" y="5329238"/>
          <p14:tracePt t="83918" x="5972175" y="5329238"/>
          <p14:tracePt t="83926" x="5980113" y="5329238"/>
          <p14:tracePt t="83937" x="6000750" y="5329238"/>
          <p14:tracePt t="83955" x="6015038" y="5329238"/>
          <p14:tracePt t="84202" x="6022975" y="5329238"/>
          <p14:tracePt t="85839" x="6015038" y="5329238"/>
          <p14:tracePt t="85863" x="6008688" y="5329238"/>
          <p14:tracePt t="85870" x="6000750" y="5329238"/>
          <p14:tracePt t="85894" x="5994400" y="5329238"/>
          <p14:tracePt t="85902" x="5994400" y="5322888"/>
          <p14:tracePt t="85924" x="5986463" y="5322888"/>
          <p14:tracePt t="86116" x="5972175" y="5322888"/>
          <p14:tracePt t="86120" x="5972175" y="5314950"/>
          <p14:tracePt t="86129" x="5957888" y="5314950"/>
          <p14:tracePt t="86147" x="5937250" y="5314950"/>
          <p14:tracePt t="86164" x="5915025" y="5314950"/>
          <p14:tracePt t="86181" x="5908675" y="5314950"/>
          <p14:tracePt t="86200" x="5900738" y="5322888"/>
          <p14:tracePt t="86232" x="5880100" y="5322888"/>
          <p14:tracePt t="86249" x="5865813" y="5322888"/>
          <p14:tracePt t="86266" x="5843588" y="5322888"/>
          <p14:tracePt t="86284" x="5815013" y="5322888"/>
          <p14:tracePt t="86302" x="5800725" y="5322888"/>
          <p14:tracePt t="86318" x="5794375" y="5322888"/>
          <p14:tracePt t="86337" x="5780088" y="5314950"/>
          <p14:tracePt t="86354" x="5765800" y="5314950"/>
          <p14:tracePt t="86370" x="5751513" y="5314950"/>
          <p14:tracePt t="86386" x="5743575" y="5308600"/>
          <p14:tracePt t="86403" x="5729288" y="5308600"/>
          <p14:tracePt t="86458" x="5722938" y="5308600"/>
          <p14:tracePt t="86473" x="5715000" y="5308600"/>
          <p14:tracePt t="86482" x="5700713" y="5308600"/>
          <p14:tracePt t="86488" x="5694363" y="5308600"/>
          <p14:tracePt t="86505" x="5672138" y="5308600"/>
          <p14:tracePt t="86523" x="5665788" y="5308600"/>
          <p14:tracePt t="86538" x="5651500" y="5308600"/>
          <p14:tracePt t="86555" x="5637213" y="5308600"/>
          <p14:tracePt t="86571" x="5622925" y="5308600"/>
          <p14:tracePt t="86589" x="5614988" y="5308600"/>
          <p14:tracePt t="86605" x="5586413" y="5308600"/>
          <p14:tracePt t="86623" x="5580063" y="5308600"/>
          <p14:tracePt t="86640" x="5565775" y="5308600"/>
          <p14:tracePt t="86657" x="5551488" y="5308600"/>
          <p14:tracePt t="86674" x="5543550" y="5308600"/>
          <p14:tracePt t="86692" x="5537200" y="5308600"/>
          <p14:tracePt t="86726" x="5529263" y="5308600"/>
          <p14:tracePt t="86743" x="5508625" y="5308600"/>
          <p14:tracePt t="86775" x="5486400" y="5308600"/>
          <p14:tracePt t="86792" x="5465763" y="5308600"/>
          <p14:tracePt t="86809" x="5457825" y="5308600"/>
          <p14:tracePt t="86826" x="5451475" y="5308600"/>
          <p14:tracePt t="86844" x="5437188" y="5308600"/>
          <p14:tracePt t="86877" x="5422900" y="5308600"/>
          <p14:tracePt t="86895" x="5408613" y="5300663"/>
          <p14:tracePt t="86911" x="5386388" y="5300663"/>
          <p14:tracePt t="86929" x="5372100" y="5300663"/>
          <p14:tracePt t="86945" x="5343525" y="5300663"/>
          <p14:tracePt t="86963" x="5314950" y="5294313"/>
          <p14:tracePt t="86980" x="5280025" y="5294313"/>
          <p14:tracePt t="86996" x="5257800" y="5294313"/>
          <p14:tracePt t="87013" x="5243513" y="5294313"/>
          <p14:tracePt t="87030" x="5237163" y="5294313"/>
          <p14:tracePt t="87064" x="5229225" y="5294313"/>
          <p14:tracePt t="87082" x="5222875" y="5300663"/>
          <p14:tracePt t="87098" x="5214938" y="5300663"/>
          <p14:tracePt t="87115" x="5208588" y="5300663"/>
          <p14:tracePt t="87132" x="5194300" y="5300663"/>
          <p14:tracePt t="87149" x="5186363" y="5300663"/>
          <p14:tracePt t="87166" x="5157788" y="5300663"/>
          <p14:tracePt t="87183" x="5137150" y="5300663"/>
          <p14:tracePt t="87201" x="5122863" y="5300663"/>
          <p14:tracePt t="87219" x="5108575" y="5300663"/>
          <p14:tracePt t="87236" x="5094288" y="5300663"/>
          <p14:tracePt t="87241" x="5086350" y="5300663"/>
          <p14:tracePt t="87253" x="5072063" y="5300663"/>
          <p14:tracePt t="87270" x="5065713" y="5300663"/>
          <p14:tracePt t="87287" x="5051425" y="5300663"/>
          <p14:tracePt t="87304" x="5037138" y="5300663"/>
          <p14:tracePt t="87321" x="5014913" y="5300663"/>
          <p14:tracePt t="87339" x="4986338" y="5286375"/>
          <p14:tracePt t="87357" x="4972050" y="5286375"/>
          <p14:tracePt t="87373" x="4957763" y="5286375"/>
          <p14:tracePt t="87389" x="4943475" y="5294313"/>
          <p14:tracePt t="87406" x="4929188" y="5294313"/>
          <p14:tracePt t="87424" x="4908550" y="5294313"/>
          <p14:tracePt t="87440" x="4894263" y="5294313"/>
          <p14:tracePt t="87455" x="4872038" y="5294313"/>
          <p14:tracePt t="87473" x="4851400" y="5294313"/>
          <p14:tracePt t="87489" x="4837113" y="5294313"/>
          <p14:tracePt t="87506" x="4829175" y="5294313"/>
          <p14:tracePt t="87523" x="4814888" y="5294313"/>
          <p14:tracePt t="87542" x="4757738" y="5294313"/>
          <p14:tracePt t="87559" x="4729163" y="5294313"/>
          <p14:tracePt t="87576" x="4694238" y="5294313"/>
          <p14:tracePt t="87591" x="4665663" y="5294313"/>
          <p14:tracePt t="87608" x="4637088" y="5294313"/>
          <p14:tracePt t="87625" x="4622800" y="5294313"/>
          <p14:tracePt t="87642" x="4586288" y="5294313"/>
          <p14:tracePt t="87659" x="4551363" y="5294313"/>
          <p14:tracePt t="87677" x="4529138" y="5294313"/>
          <p14:tracePt t="87694" x="4514850" y="5294313"/>
          <p14:tracePt t="87711" x="4508500" y="5294313"/>
          <p14:tracePt t="87728" x="4494213" y="5294313"/>
          <p14:tracePt t="87733" x="4486275" y="5294313"/>
          <p14:tracePt t="87744" x="4471988" y="5300663"/>
          <p14:tracePt t="87761" x="4451350" y="5300663"/>
          <p14:tracePt t="87778" x="4422775" y="5300663"/>
          <p14:tracePt t="87795" x="4386263" y="5314950"/>
          <p14:tracePt t="87812" x="4379913" y="5314950"/>
          <p14:tracePt t="88294" x="4371975" y="5314950"/>
          <p14:tracePt t="88526" x="4400550" y="5314950"/>
          <p14:tracePt t="88534" x="4451350" y="5314950"/>
          <p14:tracePt t="88542" x="4508500" y="5329238"/>
          <p14:tracePt t="88559" x="4586288" y="5329238"/>
          <p14:tracePt t="88576" x="4651375" y="5329238"/>
          <p14:tracePt t="88594" x="4708525" y="5322888"/>
          <p14:tracePt t="88611" x="4743450" y="5314950"/>
          <p14:tracePt t="88629" x="4865688" y="5329238"/>
          <p14:tracePt t="88644" x="4972050" y="5343525"/>
          <p14:tracePt t="88662" x="5122863" y="5357813"/>
          <p14:tracePt t="88679" x="5257800" y="5357813"/>
          <p14:tracePt t="88695" x="5386388" y="5351463"/>
          <p14:tracePt t="88714" x="5543550" y="5329238"/>
          <p14:tracePt t="88731" x="5586413" y="5322888"/>
          <p14:tracePt t="88736" x="5600700" y="5314950"/>
          <p14:tracePt t="88748" x="5614988" y="5314950"/>
          <p14:tracePt t="88765" x="5637213" y="5314950"/>
          <p14:tracePt t="88782" x="5643563" y="5314950"/>
          <p14:tracePt t="88798" x="5665788" y="5308600"/>
          <p14:tracePt t="88800" x="5680075" y="5300663"/>
          <p14:tracePt t="88815" x="5715000" y="5300663"/>
          <p14:tracePt t="88831" x="5757863" y="5294313"/>
          <p14:tracePt t="88848" x="5800725" y="5294313"/>
          <p14:tracePt t="88866" x="5857875" y="5294313"/>
          <p14:tracePt t="88882" x="5929313" y="5308600"/>
          <p14:tracePt t="88899" x="5957888" y="5322888"/>
          <p14:tracePt t="88916" x="6000750" y="5322888"/>
          <p14:tracePt t="88933" x="6037263" y="5314950"/>
          <p14:tracePt t="88950" x="6051550" y="5314950"/>
          <p14:tracePt t="88968" x="6080125" y="5308600"/>
          <p14:tracePt t="88984" x="6100763" y="5300663"/>
          <p14:tracePt t="89002" x="6157913" y="5294313"/>
          <p14:tracePt t="89018" x="6186488" y="5286375"/>
          <p14:tracePt t="89035" x="6215063" y="5280025"/>
          <p14:tracePt t="89070" x="6223000" y="5280025"/>
          <p14:tracePt t="89442" x="6215063" y="5280025"/>
          <p14:tracePt t="89458" x="6208713" y="5280025"/>
          <p14:tracePt t="89466" x="6200775" y="5286375"/>
          <p14:tracePt t="89488" x="6200775" y="5294313"/>
          <p14:tracePt t="91066" x="6194425" y="5294313"/>
          <p14:tracePt t="91130" x="6194425" y="5300663"/>
          <p14:tracePt t="92978" x="6208713" y="5308600"/>
          <p14:tracePt t="92986" x="6251575" y="5308600"/>
          <p14:tracePt t="92995" x="6286500" y="5308600"/>
          <p14:tracePt t="93011" x="6351588" y="5322888"/>
          <p14:tracePt t="93029" x="6423025" y="5329238"/>
          <p14:tracePt t="93046" x="6457950" y="5322888"/>
          <p14:tracePt t="93062" x="6472238" y="5308600"/>
          <p14:tracePt t="93081" x="6472238" y="5300663"/>
          <p14:tracePt t="93098" x="6480175" y="5294313"/>
          <p14:tracePt t="93116" x="6480175" y="5286375"/>
          <p14:tracePt t="93151" x="6486525" y="5286375"/>
          <p14:tracePt t="93165" x="6494463" y="5286375"/>
          <p14:tracePt t="93182" x="6551613" y="5294313"/>
          <p14:tracePt t="93198" x="6586538" y="5300663"/>
          <p14:tracePt t="93217" x="6608763" y="5300663"/>
          <p14:tracePt t="93234" x="6629400" y="5300663"/>
          <p14:tracePt t="93249" x="6643688" y="5300663"/>
          <p14:tracePt t="93332" x="6651625" y="5300663"/>
          <p14:tracePt t="93355" x="6665913" y="5300663"/>
          <p14:tracePt t="93376" x="6672263" y="5300663"/>
          <p14:tracePt t="93384" x="6686550" y="5300663"/>
          <p14:tracePt t="93400" x="6694488" y="5300663"/>
          <p14:tracePt t="98103" x="6700838" y="5300663"/>
          <p14:tracePt t="98169" x="6700838" y="5308600"/>
          <p14:tracePt t="98180" x="6700838" y="5314950"/>
          <p14:tracePt t="98213" x="6708775" y="5329238"/>
          <p14:tracePt t="98230" x="6708775" y="5337175"/>
          <p14:tracePt t="98254" x="6708775" y="5351463"/>
          <p14:tracePt t="98268" x="6708775" y="5357813"/>
          <p14:tracePt t="98340" x="6708775" y="5365750"/>
          <p14:tracePt t="98386" x="6708775" y="5380038"/>
          <p14:tracePt t="98409" x="6708775" y="5386388"/>
          <p14:tracePt t="98596" x="6700838" y="5386388"/>
          <p14:tracePt t="98627" x="6694488" y="5386388"/>
          <p14:tracePt t="98634" x="6694488" y="5394325"/>
          <p14:tracePt t="98666" x="6686550" y="5394325"/>
          <p14:tracePt t="98712" x="6680200" y="5394325"/>
          <p14:tracePt t="98719" x="6672263" y="5400675"/>
          <p14:tracePt t="98727" x="6672263" y="5408613"/>
          <p14:tracePt t="98737" x="6665913" y="5408613"/>
          <p14:tracePt t="98756" x="6665913" y="5414963"/>
          <p14:tracePt t="98776" x="6657975" y="5414963"/>
          <p14:tracePt t="98815" x="6651625" y="5422900"/>
          <p14:tracePt t="98831" x="6643688" y="5429250"/>
          <p14:tracePt t="98846" x="6637338" y="5429250"/>
          <p14:tracePt t="98852" x="6637338" y="5437188"/>
          <p14:tracePt t="98868" x="6629400" y="5437188"/>
          <p14:tracePt t="98884" x="6623050" y="5437188"/>
          <p14:tracePt t="98900" x="6623050" y="5443538"/>
          <p14:tracePt t="98930" x="6615113" y="5443538"/>
          <p14:tracePt t="98940" x="6608763" y="5443538"/>
          <p14:tracePt t="98946" x="6600825" y="5443538"/>
          <p14:tracePt t="98960" x="6600825" y="5451475"/>
          <p14:tracePt t="98977" x="6586538" y="5451475"/>
          <p14:tracePt t="98992" x="6572250" y="5457825"/>
          <p14:tracePt t="99010" x="6572250" y="5465763"/>
          <p14:tracePt t="99027" x="6565900" y="5465763"/>
          <p14:tracePt t="99043" x="6557963" y="5465763"/>
          <p14:tracePt t="99060" x="6551613" y="5465763"/>
          <p14:tracePt t="99077" x="6543675" y="5472113"/>
          <p14:tracePt t="99094" x="6537325" y="5480050"/>
          <p14:tracePt t="99112" x="6523038" y="5480050"/>
          <p14:tracePt t="99129" x="6508750" y="5480050"/>
          <p14:tracePt t="99165" x="6500813" y="5480050"/>
          <p14:tracePt t="99180" x="6486525" y="5480050"/>
          <p14:tracePt t="99197" x="6480175" y="5480050"/>
          <p14:tracePt t="99213" x="6472238" y="5480050"/>
          <p14:tracePt t="99230" x="6465888" y="5480050"/>
          <p14:tracePt t="99252" x="6451600" y="5480050"/>
          <p14:tracePt t="99269" x="6443663" y="5480050"/>
          <p14:tracePt t="99283" x="6423025" y="5480050"/>
          <p14:tracePt t="99300" x="6408738" y="5480050"/>
          <p14:tracePt t="99317" x="6394450" y="5480050"/>
          <p14:tracePt t="99334" x="6386513" y="5480050"/>
          <p14:tracePt t="99351" x="6380163" y="5480050"/>
          <p14:tracePt t="99394" x="6372225" y="5480050"/>
          <p14:tracePt t="99418" x="6365875" y="5472113"/>
          <p14:tracePt t="99428" x="6357938" y="5472113"/>
          <p14:tracePt t="99440" x="6351588" y="5465763"/>
          <p14:tracePt t="99466" x="6343650" y="5465763"/>
          <p14:tracePt t="99481" x="6337300" y="5465763"/>
          <p14:tracePt t="99489" x="6329363" y="5465763"/>
          <p14:tracePt t="99504" x="6323013" y="5457825"/>
          <p14:tracePt t="99538" x="6315075" y="5457825"/>
          <p14:tracePt t="99555" x="6300788" y="5451475"/>
          <p14:tracePt t="99572" x="6294438" y="5451475"/>
          <p14:tracePt t="99587" x="6286500" y="5451475"/>
          <p14:tracePt t="99604" x="6280150" y="5443538"/>
          <p14:tracePt t="99621" x="6272213" y="5443538"/>
          <p14:tracePt t="99638" x="6265863" y="5437188"/>
          <p14:tracePt t="99655" x="6265863" y="5429250"/>
          <p14:tracePt t="99845" x="6257925" y="5422900"/>
          <p14:tracePt t="99861" x="6251575" y="5422900"/>
          <p14:tracePt t="99869" x="6251575" y="5408613"/>
          <p14:tracePt t="99893" x="6251575" y="5400675"/>
          <p14:tracePt t="99908" x="6243638" y="5400675"/>
          <p14:tracePt t="99915" x="6243638" y="5394325"/>
          <p14:tracePt t="100032" x="6243638" y="5386388"/>
          <p14:tracePt t="100049" x="6243638" y="5380038"/>
          <p14:tracePt t="100056" x="6237288" y="5372100"/>
          <p14:tracePt t="100174" x="6237288" y="5365750"/>
          <p14:tracePt t="100206" x="6237288" y="5357813"/>
          <p14:tracePt t="100222" x="6237288" y="5351463"/>
          <p14:tracePt t="104864" x="6229350" y="5351463"/>
          <p14:tracePt t="104984" x="6223000" y="5351463"/>
          <p14:tracePt t="105008" x="6215063" y="5351463"/>
          <p14:tracePt t="105018" x="6208713" y="5351463"/>
          <p14:tracePt t="105032" x="6200775" y="5351463"/>
          <p14:tracePt t="105055" x="6200775" y="5343525"/>
          <p14:tracePt t="105085" x="6194425" y="5343525"/>
          <p14:tracePt t="105109" x="6186488" y="5343525"/>
          <p14:tracePt t="105125" x="6172200" y="5343525"/>
          <p14:tracePt t="105140" x="6165850" y="5343525"/>
          <p14:tracePt t="105156" x="6157913" y="5337175"/>
          <p14:tracePt t="105164" x="6151563" y="5337175"/>
          <p14:tracePt t="105177" x="6143625" y="5329238"/>
          <p14:tracePt t="105197" x="6137275" y="5329238"/>
          <p14:tracePt t="105211" x="6122988" y="5329238"/>
          <p14:tracePt t="105228" x="6094413" y="5322888"/>
          <p14:tracePt t="105245" x="6065838" y="5314950"/>
          <p14:tracePt t="105249" x="6057900" y="5314950"/>
          <p14:tracePt t="105262" x="6043613" y="5314950"/>
          <p14:tracePt t="105279" x="6022975" y="5314950"/>
          <p14:tracePt t="105296" x="6015038" y="5314950"/>
          <p14:tracePt t="105313" x="5972175" y="5314950"/>
          <p14:tracePt t="105330" x="5951538" y="5314950"/>
          <p14:tracePt t="105347" x="5937250" y="5314950"/>
          <p14:tracePt t="105364" x="5929313" y="5314950"/>
          <p14:tracePt t="105383" x="5908675" y="5308600"/>
          <p14:tracePt t="105400" x="5894388" y="5308600"/>
          <p14:tracePt t="105417" x="5886450" y="5308600"/>
          <p14:tracePt t="105434" x="5872163" y="5308600"/>
          <p14:tracePt t="105451" x="5857875" y="5308600"/>
          <p14:tracePt t="105467" x="5843588" y="5308600"/>
          <p14:tracePt t="105485" x="5822950" y="5308600"/>
          <p14:tracePt t="105519" x="5815013" y="5308600"/>
          <p14:tracePt t="105566" x="5808663" y="5308600"/>
          <p14:tracePt t="105572" x="5800725" y="5308600"/>
          <p14:tracePt t="105727" x="5794375" y="5308600"/>
          <p14:tracePt t="106142" x="5780088" y="5308600"/>
          <p14:tracePt t="106148" x="5772150" y="5308600"/>
          <p14:tracePt t="106156" x="5765800" y="5308600"/>
          <p14:tracePt t="106166" x="5751513" y="5308600"/>
          <p14:tracePt t="106180" x="5700713" y="5300663"/>
          <p14:tracePt t="106197" x="5637213" y="5294313"/>
          <p14:tracePt t="106214" x="5608638" y="5294313"/>
          <p14:tracePt t="106231" x="5586413" y="5294313"/>
          <p14:tracePt t="106248" x="5580063" y="5294313"/>
          <p14:tracePt t="106291" x="5572125" y="5294313"/>
          <p14:tracePt t="106314" x="5565775" y="5294313"/>
          <p14:tracePt t="106322" x="5551488" y="5294313"/>
          <p14:tracePt t="106334" x="5543550" y="5294313"/>
          <p14:tracePt t="106352" x="5472113" y="5286375"/>
          <p14:tracePt t="106368" x="5429250" y="5286375"/>
          <p14:tracePt t="106385" x="5414963" y="5286375"/>
          <p14:tracePt t="106402" x="5386388" y="5294313"/>
          <p14:tracePt t="106418" x="5372100" y="5294313"/>
          <p14:tracePt t="106434" x="5357813" y="5294313"/>
          <p14:tracePt t="106454" x="5322888" y="5294313"/>
          <p14:tracePt t="106470" x="5300663" y="5294313"/>
          <p14:tracePt t="106487" x="5272088" y="5286375"/>
          <p14:tracePt t="106504" x="5243513" y="5280025"/>
          <p14:tracePt t="106521" x="5222875" y="5280025"/>
          <p14:tracePt t="106538" x="5200650" y="5280025"/>
          <p14:tracePt t="106554" x="5180013" y="5280025"/>
          <p14:tracePt t="106571" x="5172075" y="5280025"/>
          <p14:tracePt t="108502" x="5172075" y="5272088"/>
          <p14:tracePt t="108854" x="5165725" y="5272088"/>
          <p14:tracePt t="108870" x="5151438" y="5272088"/>
          <p14:tracePt t="108877" x="5137150" y="5272088"/>
          <p14:tracePt t="108885" x="5129213" y="5272088"/>
          <p14:tracePt t="108900" x="5122863" y="5272088"/>
          <p14:tracePt t="108917" x="5100638" y="5272088"/>
          <p14:tracePt t="108932" x="5086350" y="5272088"/>
          <p14:tracePt t="108949" x="5072063" y="5272088"/>
          <p14:tracePt t="108966" x="5057775" y="5272088"/>
          <p14:tracePt t="108983" x="5037138" y="5272088"/>
          <p14:tracePt t="109001" x="5008563" y="5272088"/>
          <p14:tracePt t="109017" x="4979988" y="5272088"/>
          <p14:tracePt t="109053" x="4951413" y="5272088"/>
          <p14:tracePt t="109071" x="4937125" y="5272088"/>
          <p14:tracePt t="109087" x="4929188" y="5272088"/>
          <p14:tracePt t="109102" x="4922838" y="5272088"/>
          <p14:tracePt t="109119" x="4908550" y="5272088"/>
          <p14:tracePt t="109136" x="4894263" y="5272088"/>
          <p14:tracePt t="109153" x="4865688" y="5272088"/>
          <p14:tracePt t="109170" x="4829175" y="5265738"/>
          <p14:tracePt t="109187" x="4772025" y="5265738"/>
          <p14:tracePt t="109204" x="4751388" y="5265738"/>
          <p14:tracePt t="109221" x="4743450" y="5265738"/>
          <p14:tracePt t="109949" x="4737100" y="5265738"/>
          <p14:tracePt t="109957" x="4729163" y="5265738"/>
          <p14:tracePt t="109973" x="4694238" y="5265738"/>
          <p14:tracePt t="109988" x="4637088" y="5265738"/>
          <p14:tracePt t="110005" x="4586288" y="5257800"/>
          <p14:tracePt t="110021" x="4537075" y="5257800"/>
          <p14:tracePt t="110038" x="4494213" y="5251450"/>
          <p14:tracePt t="110056" x="4457700" y="5243513"/>
          <p14:tracePt t="110072" x="4408488" y="5243513"/>
          <p14:tracePt t="110088" x="4337050" y="5243513"/>
          <p14:tracePt t="110105" x="4237038" y="5243513"/>
          <p14:tracePt t="110122" x="4129088" y="5243513"/>
          <p14:tracePt t="110139" x="3957638" y="5243513"/>
          <p14:tracePt t="110156" x="3879850" y="5251450"/>
          <p14:tracePt t="110172" x="3814763" y="5251450"/>
          <p14:tracePt t="110190" x="3779838" y="5243513"/>
          <p14:tracePt t="110207" x="3771900" y="5237163"/>
          <p14:tracePt t="110223" x="3765550" y="5237163"/>
          <p14:tracePt t="110382" x="3779838" y="5257800"/>
          <p14:tracePt t="110390" x="3836988" y="5280025"/>
          <p14:tracePt t="110398" x="3894138" y="5294313"/>
          <p14:tracePt t="110411" x="4000500" y="5308600"/>
          <p14:tracePt t="110427" x="4208463" y="5337175"/>
          <p14:tracePt t="110445" x="4500563" y="5351463"/>
          <p14:tracePt t="110463" x="4665663" y="5372100"/>
          <p14:tracePt t="110480" x="4772025" y="5394325"/>
          <p14:tracePt t="110497" x="4800600" y="5408613"/>
          <p14:tracePt t="110514" x="4837113" y="5414963"/>
          <p14:tracePt t="110633" x="4822825" y="5400675"/>
          <p14:tracePt t="110640" x="4794250" y="5386388"/>
          <p14:tracePt t="110650" x="4751388" y="5365750"/>
          <p14:tracePt t="110667" x="4637088" y="5322888"/>
          <p14:tracePt t="110684" x="4508500" y="5314950"/>
          <p14:tracePt t="110702" x="4386263" y="5308600"/>
          <p14:tracePt t="110720" x="4357688" y="5308600"/>
          <p14:tracePt t="110735" x="4351338" y="5308600"/>
          <p14:tracePt t="110805" x="4343400" y="5308600"/>
          <p14:tracePt t="110813" x="4322763" y="5314950"/>
          <p14:tracePt t="110823" x="4308475" y="5322888"/>
          <p14:tracePt t="110837" x="4294188" y="5329238"/>
          <p14:tracePt t="110852" x="4286250" y="5337175"/>
          <p14:tracePt t="110923" x="4286250" y="5343525"/>
          <p14:tracePt t="111416" x="4286250" y="5337175"/>
          <p14:tracePt t="111438" x="4286250" y="5329238"/>
          <p14:tracePt t="111451" x="4286250" y="5322888"/>
          <p14:tracePt t="112600" x="4286250" y="5314950"/>
          <p14:tracePt t="114086" x="4286250" y="5308600"/>
          <p14:tracePt t="114095" x="4286250" y="5300663"/>
          <p14:tracePt t="114102" x="4286250" y="5286375"/>
          <p14:tracePt t="114116" x="4286250" y="5272088"/>
          <p14:tracePt t="114133" x="4286250" y="5251450"/>
          <p14:tracePt t="114149" x="4286250" y="5237163"/>
          <p14:tracePt t="114166" x="4286250" y="5222875"/>
          <p14:tracePt t="114183" x="4286250" y="5214938"/>
          <p14:tracePt t="114200" x="4286250" y="5200650"/>
          <p14:tracePt t="114217" x="4286250" y="5194300"/>
          <p14:tracePt t="114532" x="4286250" y="5200650"/>
          <p14:tracePt t="114540" x="4286250" y="5208588"/>
          <p14:tracePt t="114558" x="4286250" y="5214938"/>
          <p14:tracePt t="114581" x="4286250" y="5222875"/>
          <p14:tracePt t="114588" x="4286250" y="5229225"/>
          <p14:tracePt t="114601" x="4294188" y="5237163"/>
          <p14:tracePt t="114641" x="4294188" y="5243513"/>
          <p14:tracePt t="114656" x="4294188" y="5251450"/>
          <p14:tracePt t="114663" x="4300538" y="5257800"/>
          <p14:tracePt t="114675" x="4300538" y="5265738"/>
          <p14:tracePt t="114693" x="4314825" y="5300663"/>
          <p14:tracePt t="114709" x="4329113" y="5314950"/>
          <p14:tracePt t="114727" x="4337050" y="5329238"/>
          <p14:tracePt t="114743" x="4351338" y="5343525"/>
          <p14:tracePt t="114760" x="4351338" y="5351463"/>
          <p14:tracePt t="114908" x="4357688" y="5351463"/>
          <p14:tracePt t="114915" x="4394200" y="5351463"/>
          <p14:tracePt t="114923" x="4465638" y="5357813"/>
          <p14:tracePt t="114931" x="4551363" y="5357813"/>
          <p14:tracePt t="114949" x="4751388" y="5380038"/>
          <p14:tracePt t="114968" x="5029200" y="5394325"/>
          <p14:tracePt t="114984" x="5137150" y="5380038"/>
          <p14:tracePt t="114999" x="5186363" y="5365750"/>
          <p14:tracePt t="115015" x="5208588" y="5357813"/>
          <p14:tracePt t="115032" x="5222875" y="5343525"/>
          <p14:tracePt t="115049" x="5237163" y="5329238"/>
          <p14:tracePt t="115068" x="5237163" y="5322888"/>
          <p14:tracePt t="115084" x="5257800" y="5322888"/>
          <p14:tracePt t="115086" x="5286375" y="5308600"/>
          <p14:tracePt t="115100" x="5357813" y="5294313"/>
          <p14:tracePt t="115119" x="5443538" y="5280025"/>
          <p14:tracePt t="115136" x="5543550" y="5280025"/>
          <p14:tracePt t="115152" x="5622925" y="5294313"/>
          <p14:tracePt t="115168" x="5715000" y="5314950"/>
          <p14:tracePt t="115185" x="5808663" y="5314950"/>
          <p14:tracePt t="115204" x="5872163" y="5322888"/>
          <p14:tracePt t="115221" x="5943600" y="5322888"/>
          <p14:tracePt t="115237" x="6000750" y="5322888"/>
          <p14:tracePt t="115253" x="6043613" y="5322888"/>
          <p14:tracePt t="115270" x="6100763" y="5322888"/>
          <p14:tracePt t="115287" x="6122988" y="5314950"/>
          <p14:tracePt t="115304" x="6143625" y="5308600"/>
          <p14:tracePt t="115321" x="6165850" y="5300663"/>
          <p14:tracePt t="115338" x="6194425" y="5294313"/>
          <p14:tracePt t="115355" x="6229350" y="5286375"/>
          <p14:tracePt t="115372" x="6243638" y="5286375"/>
          <p14:tracePt t="115389" x="6272213" y="5280025"/>
          <p14:tracePt t="115406" x="6280150" y="5280025"/>
          <p14:tracePt t="115423" x="6286500" y="5272088"/>
          <p14:tracePt t="115485" x="6286500" y="5265738"/>
          <p14:tracePt t="115502" x="6280150" y="5257800"/>
          <p14:tracePt t="115508" x="6280150" y="5251450"/>
          <p14:tracePt t="115531" x="6272213" y="5251450"/>
          <p14:tracePt t="115600" x="6272213" y="5243513"/>
          <p14:tracePt t="115608" x="6265863" y="5243513"/>
          <p14:tracePt t="115632" x="6257925" y="5243513"/>
          <p14:tracePt t="115640" x="6251575" y="5243513"/>
          <p14:tracePt t="115656" x="6243638" y="5243513"/>
          <p14:tracePt t="116024" x="6257925" y="5243513"/>
          <p14:tracePt t="116033" x="6286500" y="5243513"/>
          <p14:tracePt t="116040" x="6308725" y="5243513"/>
          <p14:tracePt t="116052" x="6323013" y="5229225"/>
          <p14:tracePt t="116069" x="6394450" y="5180013"/>
          <p14:tracePt t="116086" x="6437313" y="5180013"/>
          <p14:tracePt t="116103" x="6472238" y="5172075"/>
          <p14:tracePt t="116120" x="6494463" y="5165725"/>
          <p14:tracePt t="116137" x="6500813" y="5157788"/>
          <p14:tracePt t="116366" x="6508750" y="5157788"/>
          <p14:tracePt t="116374" x="6508750" y="5151438"/>
          <p14:tracePt t="116390" x="6515100" y="5151438"/>
          <p14:tracePt t="116435" x="6523038" y="5151438"/>
          <p14:tracePt t="116452" x="6529388" y="5151438"/>
          <p14:tracePt t="116477" x="6543675" y="5151438"/>
          <p14:tracePt t="116492" x="6557963" y="5151438"/>
          <p14:tracePt t="116498" x="6565900" y="5143500"/>
          <p14:tracePt t="116515" x="6572250" y="5129213"/>
          <p14:tracePt t="116527" x="6580188" y="5122863"/>
          <p14:tracePt t="116545" x="6594475" y="5100638"/>
          <p14:tracePt t="116562" x="6600825" y="5080000"/>
          <p14:tracePt t="116578" x="6600825" y="5065713"/>
          <p14:tracePt t="116595" x="6600825" y="5057775"/>
          <p14:tracePt t="116612" x="6600825" y="5043488"/>
          <p14:tracePt t="116629" x="6600825" y="5037138"/>
          <p14:tracePt t="116649" x="6615113" y="5008563"/>
          <p14:tracePt t="116664" x="6615113" y="4979988"/>
          <p14:tracePt t="116681" x="6637338" y="4937125"/>
          <p14:tracePt t="116698" x="6643688" y="4879975"/>
          <p14:tracePt t="116715" x="6651625" y="4829175"/>
          <p14:tracePt t="116732" x="6657975" y="4794250"/>
          <p14:tracePt t="116749" x="6680200" y="4722813"/>
          <p14:tracePt t="116765" x="6686550" y="4679950"/>
          <p14:tracePt t="116783" x="6694488" y="4637088"/>
          <p14:tracePt t="116799" x="6700838" y="4600575"/>
          <p14:tracePt t="116803" x="6700838" y="4579938"/>
          <p14:tracePt t="116817" x="6708775" y="4557713"/>
          <p14:tracePt t="116834" x="6708775" y="4543425"/>
          <p14:tracePt t="116850" x="6715125" y="4529138"/>
          <p14:tracePt t="116868" x="6715125" y="4522788"/>
          <p14:tracePt t="116978" x="6715125" y="4529138"/>
          <p14:tracePt t="116988" x="6715125" y="4537075"/>
          <p14:tracePt t="116997" x="6715125" y="4557713"/>
          <p14:tracePt t="117021" x="6708775" y="4614863"/>
          <p14:tracePt t="117037" x="6708775" y="4657725"/>
          <p14:tracePt t="117054" x="6708775" y="4708525"/>
          <p14:tracePt t="117071" x="6686550" y="4751388"/>
          <p14:tracePt t="117089" x="6680200" y="4779963"/>
          <p14:tracePt t="117105" x="6651625" y="4829175"/>
          <p14:tracePt t="117122" x="6623050" y="4865688"/>
          <p14:tracePt t="117141" x="6594475" y="4914900"/>
          <p14:tracePt t="117158" x="6580188" y="4943475"/>
          <p14:tracePt t="117173" x="6565900" y="4965700"/>
          <p14:tracePt t="117191" x="6557963" y="4986338"/>
          <p14:tracePt t="117207" x="6543675" y="5022850"/>
          <p14:tracePt t="117226" x="6508750" y="5037138"/>
          <p14:tracePt t="117243" x="6494463" y="5051425"/>
          <p14:tracePt t="117260" x="6480175" y="5065713"/>
          <p14:tracePt t="117276" x="6465888" y="5072063"/>
          <p14:tracePt t="117293" x="6451600" y="5086350"/>
          <p14:tracePt t="117296" x="6443663" y="5094288"/>
          <p14:tracePt t="117309" x="6437313" y="5100638"/>
          <p14:tracePt t="117326" x="6423025" y="5108575"/>
          <p14:tracePt t="117344" x="6408738" y="5108575"/>
          <p14:tracePt t="117377" x="6386513" y="5108575"/>
          <p14:tracePt t="117395" x="6380163" y="5108575"/>
          <p14:tracePt t="117412" x="6357938" y="5108575"/>
          <p14:tracePt t="117469" x="6351588" y="5108575"/>
          <p14:tracePt t="117486" x="6343650" y="5108575"/>
          <p14:tracePt t="117500" x="6337300" y="5114925"/>
          <p14:tracePt t="117540" x="6329363" y="5114925"/>
          <p14:tracePt t="117548" x="6329363" y="5122863"/>
          <p14:tracePt t="117556" x="6323013" y="5122863"/>
          <p14:tracePt t="117579" x="6308725" y="5122863"/>
          <p14:tracePt t="117600" x="6300788" y="5122863"/>
          <p14:tracePt t="117641" x="6294438" y="5122863"/>
          <p14:tracePt t="117657" x="6286500" y="5129213"/>
          <p14:tracePt t="117662" x="6280150" y="5129213"/>
          <p14:tracePt t="117903" x="6280150" y="5137150"/>
          <p14:tracePt t="117913" x="6286500" y="5143500"/>
          <p14:tracePt t="117921" x="6308725" y="5151438"/>
          <p14:tracePt t="117938" x="6343650" y="5165725"/>
          <p14:tracePt t="117955" x="6380163" y="5172075"/>
          <p14:tracePt t="117972" x="6394450" y="5172075"/>
          <p14:tracePt t="117990" x="6400800" y="5172075"/>
          <p14:tracePt t="118086" x="6394450" y="5172075"/>
          <p14:tracePt t="118094" x="6394450" y="5180013"/>
          <p14:tracePt t="118109" x="6372225" y="5180013"/>
          <p14:tracePt t="118126" x="6329363" y="5180013"/>
          <p14:tracePt t="118143" x="6272213" y="5186363"/>
          <p14:tracePt t="118160" x="6243638" y="5186363"/>
          <p14:tracePt t="118178" x="6172200" y="5186363"/>
          <p14:tracePt t="118193" x="6157913" y="5186363"/>
          <p14:tracePt t="118211" x="6151563" y="5194300"/>
          <p14:tracePt t="118274" x="6143625" y="5194300"/>
          <p14:tracePt t="118314" x="6137275" y="5194300"/>
          <p14:tracePt t="118351" x="6129338" y="5194300"/>
          <p14:tracePt t="118391" x="6122988" y="5194300"/>
          <p14:tracePt t="118406" x="6108700" y="5194300"/>
          <p14:tracePt t="118412" x="6100763" y="5194300"/>
          <p14:tracePt t="118420" x="6094413" y="5194300"/>
          <p14:tracePt t="118430" x="6080125" y="5194300"/>
          <p14:tracePt t="118447" x="6072188" y="5194300"/>
          <p14:tracePt t="118711" x="6065838" y="5194300"/>
          <p14:tracePt t="118719" x="6022975" y="5194300"/>
          <p14:tracePt t="118726" x="5965825" y="5186363"/>
          <p14:tracePt t="118737" x="5929313" y="5186363"/>
          <p14:tracePt t="118753" x="5800725" y="5186363"/>
          <p14:tracePt t="118771" x="5437188" y="5208588"/>
          <p14:tracePt t="118788" x="5243513" y="5214938"/>
          <p14:tracePt t="118805" x="5043488" y="5200650"/>
          <p14:tracePt t="118822" x="4857750" y="5180013"/>
          <p14:tracePt t="118839" x="4708525" y="5180013"/>
          <p14:tracePt t="118855" x="4637088" y="5180013"/>
          <p14:tracePt t="118873" x="4622800" y="5180013"/>
          <p14:tracePt t="118892" x="4608513" y="5180013"/>
          <p14:tracePt t="118907" x="4600575" y="5180013"/>
          <p14:tracePt t="118924" x="4594225" y="5180013"/>
          <p14:tracePt t="118941" x="4537075" y="5180013"/>
          <p14:tracePt t="118957" x="4465638" y="5157788"/>
          <p14:tracePt t="118974" x="4329113" y="5151438"/>
          <p14:tracePt t="118992" x="4186238" y="5143500"/>
          <p14:tracePt t="119008" x="4151313" y="5129213"/>
          <p14:tracePt t="119025" x="4129088" y="5137150"/>
          <p14:tracePt t="119042" x="4122738" y="5137150"/>
          <p14:tracePt t="119134" x="4114800" y="5137150"/>
          <p14:tracePt t="119142" x="4108450" y="5137150"/>
          <p14:tracePt t="119149" x="4108450" y="5143500"/>
          <p14:tracePt t="119162" x="4100513" y="5143500"/>
          <p14:tracePt t="119182" x="4094163" y="5151438"/>
          <p14:tracePt t="119196" x="4094163" y="5157788"/>
          <p14:tracePt t="119282" x="4094163" y="5165725"/>
          <p14:tracePt t="119292" x="4114800" y="5165725"/>
          <p14:tracePt t="119299" x="4122738" y="5165725"/>
          <p14:tracePt t="119316" x="4143375" y="5165725"/>
          <p14:tracePt t="119320" x="4157663" y="5165725"/>
          <p14:tracePt t="119332" x="4171950" y="5157788"/>
          <p14:tracePt t="119348" x="4194175" y="5151438"/>
          <p14:tracePt t="119365" x="4208463" y="5137150"/>
          <p14:tracePt t="119382" x="4214813" y="5137150"/>
          <p14:tracePt t="119548" x="4214813" y="5143500"/>
          <p14:tracePt t="119557" x="4222750" y="5143500"/>
          <p14:tracePt t="119571" x="4222750" y="5157788"/>
          <p14:tracePt t="119586" x="4229100" y="5165725"/>
          <p14:tracePt t="119603" x="4237038" y="5180013"/>
          <p14:tracePt t="119620" x="4237038" y="5200650"/>
          <p14:tracePt t="119637" x="4243388" y="5208588"/>
          <p14:tracePt t="119654" x="4243388" y="5222875"/>
          <p14:tracePt t="119781" x="4243388" y="5229225"/>
          <p14:tracePt t="119797" x="4243388" y="5243513"/>
          <p14:tracePt t="119805" x="4243388" y="5251450"/>
          <p14:tracePt t="119819" x="4243388" y="5265738"/>
          <p14:tracePt t="119827" x="4243388" y="5272088"/>
          <p14:tracePt t="119842" x="4243388" y="5286375"/>
          <p14:tracePt t="119858" x="4243388" y="5300663"/>
          <p14:tracePt t="119877" x="4243388" y="5308600"/>
          <p14:tracePt t="119893" x="4243388" y="5314950"/>
          <p14:tracePt t="119909" x="4243388" y="5322888"/>
          <p14:tracePt t="119929" x="4243388" y="5329238"/>
          <p14:tracePt t="119953" x="4243388" y="5337175"/>
          <p14:tracePt t="119960" x="4237038" y="5337175"/>
          <p14:tracePt t="120679" x="4237038" y="5343525"/>
          <p14:tracePt t="121506" x="4257675" y="5343525"/>
          <p14:tracePt t="121514" x="4279900" y="5343525"/>
          <p14:tracePt t="121523" x="4308475" y="5329238"/>
          <p14:tracePt t="121541" x="4408488" y="5308600"/>
          <p14:tracePt t="121558" x="4508500" y="5294313"/>
          <p14:tracePt t="121574" x="4614863" y="5286375"/>
          <p14:tracePt t="121591" x="4794250" y="5272088"/>
          <p14:tracePt t="121608" x="4908550" y="5265738"/>
          <p14:tracePt t="121625" x="5022850" y="5280025"/>
          <p14:tracePt t="121642" x="5137150" y="5300663"/>
          <p14:tracePt t="121659" x="5286375" y="5300663"/>
          <p14:tracePt t="121676" x="5357813" y="5294313"/>
          <p14:tracePt t="121694" x="5437188" y="5294313"/>
          <p14:tracePt t="121710" x="5457825" y="5280025"/>
          <p14:tracePt t="121729" x="5465763" y="5272088"/>
          <p14:tracePt t="121746" x="5480050" y="5272088"/>
          <p14:tracePt t="121763" x="5508625" y="5265738"/>
          <p14:tracePt t="121778" x="5529263" y="5265738"/>
          <p14:tracePt t="121780" x="5543550" y="5265738"/>
          <p14:tracePt t="121795" x="5600700" y="5257800"/>
          <p14:tracePt t="121812" x="5665788" y="5243513"/>
          <p14:tracePt t="121830" x="5722938" y="5237163"/>
          <p14:tracePt t="121846" x="5751513" y="5237163"/>
          <p14:tracePt t="121863" x="5765800" y="5229225"/>
          <p14:tracePt t="121880" x="5772150" y="5229225"/>
          <p14:tracePt t="121914" x="5780088" y="5229225"/>
          <p14:tracePt t="121931" x="5794375" y="5229225"/>
          <p14:tracePt t="121948" x="5815013" y="5229225"/>
          <p14:tracePt t="121965" x="5829300" y="5229225"/>
          <p14:tracePt t="121982" x="5900738" y="5243513"/>
          <p14:tracePt t="121999" x="5922963" y="5243513"/>
          <p14:tracePt t="122017" x="5957888" y="5257800"/>
          <p14:tracePt t="122034" x="5980113" y="5257800"/>
          <p14:tracePt t="122052" x="6015038" y="5257800"/>
          <p14:tracePt t="122068" x="6043613" y="5257800"/>
          <p14:tracePt t="122086" x="6072188" y="5257800"/>
          <p14:tracePt t="122101" x="6100763" y="5257800"/>
          <p14:tracePt t="122118" x="6137275" y="5257800"/>
          <p14:tracePt t="122135" x="6172200" y="5257800"/>
          <p14:tracePt t="122151" x="6194425" y="5257800"/>
          <p14:tracePt t="122169" x="6208713" y="5257800"/>
          <p14:tracePt t="122186" x="6215063" y="5257800"/>
          <p14:tracePt t="122273" x="6223000" y="5257800"/>
          <p14:tracePt t="122805" x="6237288" y="5265738"/>
          <p14:tracePt t="122810" x="6237288" y="5272088"/>
          <p14:tracePt t="122819" x="6251575" y="5272088"/>
          <p14:tracePt t="122831" x="6257925" y="5272088"/>
          <p14:tracePt t="122849" x="6286500" y="5286375"/>
          <p14:tracePt t="122868" x="6315075" y="5308600"/>
          <p14:tracePt t="122883" x="6323013" y="5308600"/>
          <p14:tracePt t="122899" x="6329363" y="5308600"/>
          <p14:tracePt t="122916" x="6343650" y="5308600"/>
          <p14:tracePt t="122936" x="6351588" y="5308600"/>
          <p14:tracePt t="122967" x="6357938" y="5314950"/>
          <p14:tracePt t="122985" x="6365875" y="5322888"/>
          <p14:tracePt t="123001" x="6372225" y="5329238"/>
          <p14:tracePt t="123035" x="6386513" y="5337175"/>
          <p14:tracePt t="123054" x="6394450" y="5337175"/>
          <p14:tracePt t="123069" x="6400800" y="5343525"/>
          <p14:tracePt t="123086" x="6408738" y="5351463"/>
          <p14:tracePt t="123103" x="6423025" y="5357813"/>
          <p14:tracePt t="123120" x="6437313" y="5365750"/>
          <p14:tracePt t="123139" x="6443663" y="5372100"/>
          <p14:tracePt t="123156" x="6457950" y="5380038"/>
          <p14:tracePt t="123173" x="6465888" y="5380038"/>
          <p14:tracePt t="123189" x="6472238" y="5386388"/>
          <p14:tracePt t="123206" x="6480175" y="5400675"/>
          <p14:tracePt t="123222" x="6486525" y="5400675"/>
          <p14:tracePt t="123239" x="6537325" y="5414963"/>
          <p14:tracePt t="123256" x="6557963" y="5422900"/>
          <p14:tracePt t="123273" x="6572250" y="5437188"/>
          <p14:tracePt t="123290" x="6586538" y="5443538"/>
          <p14:tracePt t="123331" x="6594475" y="5443538"/>
          <p14:tracePt t="123617" x="6580188" y="5443538"/>
          <p14:tracePt t="123622" x="6565900" y="5443538"/>
          <p14:tracePt t="123631" x="6551613" y="5443538"/>
          <p14:tracePt t="123647" x="6508750" y="5443538"/>
          <p14:tracePt t="123664" x="6465888" y="5443538"/>
          <p14:tracePt t="123681" x="6423025" y="5437188"/>
          <p14:tracePt t="123698" x="6351588" y="5422900"/>
          <p14:tracePt t="123715" x="6308725" y="5422900"/>
          <p14:tracePt t="123732" x="6208713" y="5422900"/>
          <p14:tracePt t="123750" x="6151563" y="5422900"/>
          <p14:tracePt t="123766" x="6072188" y="5422900"/>
          <p14:tracePt t="123783" x="6015038" y="5408613"/>
          <p14:tracePt t="123800" x="5986463" y="5400675"/>
          <p14:tracePt t="123804" x="5965825" y="5400675"/>
          <p14:tracePt t="123819" x="5957888" y="5394325"/>
          <p14:tracePt t="123834" x="5943600" y="5394325"/>
          <p14:tracePt t="123851" x="5922963" y="5394325"/>
          <p14:tracePt t="123868" x="5880100" y="5380038"/>
          <p14:tracePt t="123885" x="5843588" y="5365750"/>
          <p14:tracePt t="123904" x="5780088" y="5357813"/>
          <p14:tracePt t="123920" x="5751513" y="5351463"/>
          <p14:tracePt t="123936" x="5737225" y="5351463"/>
          <p14:tracePt t="123953" x="5722938" y="5343525"/>
          <p14:tracePt t="124110" x="5715000" y="5343525"/>
          <p14:tracePt t="124172" x="5715000" y="5337175"/>
          <p14:tracePt t="124180" x="5708650" y="5337175"/>
          <p14:tracePt t="124192" x="5708650" y="5329238"/>
          <p14:tracePt t="124210" x="5694363" y="5322888"/>
          <p14:tracePt t="124226" x="5694363" y="5314950"/>
          <p14:tracePt t="124243" x="5686425" y="5314950"/>
          <p14:tracePt t="124259" x="5680075" y="5314950"/>
          <p14:tracePt t="124276" x="5672138" y="5314950"/>
          <p14:tracePt t="124293" x="5657850" y="5314950"/>
          <p14:tracePt t="124309" x="5643563" y="5314950"/>
          <p14:tracePt t="124327" x="5614988" y="5314950"/>
          <p14:tracePt t="124344" x="5600700" y="5314950"/>
          <p14:tracePt t="124361" x="5580063" y="5314950"/>
          <p14:tracePt t="124378" x="5557838" y="5314950"/>
          <p14:tracePt t="124396" x="5472113" y="5314950"/>
          <p14:tracePt t="124413" x="5422900" y="5314950"/>
          <p14:tracePt t="124430" x="5329238" y="5314950"/>
          <p14:tracePt t="124445" x="5265738" y="5322888"/>
          <p14:tracePt t="124463" x="5214938" y="5329238"/>
          <p14:tracePt t="124480" x="5151438" y="5329238"/>
          <p14:tracePt t="124497" x="5000625" y="5329238"/>
          <p14:tracePt t="124514" x="4886325" y="5314950"/>
          <p14:tracePt t="124530" x="4772025" y="5300663"/>
          <p14:tracePt t="124550" x="4629150" y="5257800"/>
          <p14:tracePt t="124564" x="4522788" y="5243513"/>
          <p14:tracePt t="124581" x="4486275" y="5229225"/>
          <p14:tracePt t="124599" x="4451350" y="5222875"/>
          <p14:tracePt t="124615" x="4443413" y="5222875"/>
          <p14:tracePt t="124633" x="4429125" y="5222875"/>
          <p14:tracePt t="124650" x="4386263" y="5208588"/>
          <p14:tracePt t="124667" x="4308475" y="5180013"/>
          <p14:tracePt t="124683" x="4214813" y="5165725"/>
          <p14:tracePt t="124701" x="4151313" y="5157788"/>
          <p14:tracePt t="124717" x="4122738" y="5151438"/>
          <p14:tracePt t="124736" x="4114800" y="5151438"/>
          <p14:tracePt t="124985" x="4122738" y="5151438"/>
          <p14:tracePt t="124990" x="4137025" y="5151438"/>
          <p14:tracePt t="125000" x="4157663" y="5157788"/>
          <p14:tracePt t="125008" x="4157663" y="5165725"/>
          <p14:tracePt t="125025" x="4194175" y="5180013"/>
          <p14:tracePt t="125042" x="4214813" y="5186363"/>
          <p14:tracePt t="125057" x="4251325" y="5194300"/>
          <p14:tracePt t="125059" x="4271963" y="5200650"/>
          <p14:tracePt t="125074" x="4294188" y="5208588"/>
          <p14:tracePt t="125093" x="4322763" y="5214938"/>
          <p14:tracePt t="125111" x="4329113" y="5214938"/>
          <p14:tracePt t="125126" x="4329113" y="5222875"/>
          <p14:tracePt t="125155" x="4329113" y="5229225"/>
          <p14:tracePt t="125165" x="4343400" y="5237163"/>
          <p14:tracePt t="125178" x="4357688" y="5265738"/>
          <p14:tracePt t="125194" x="4386263" y="5286375"/>
          <p14:tracePt t="125210" x="4394200" y="5294313"/>
          <p14:tracePt t="125311" x="4400550" y="5294313"/>
          <p14:tracePt t="125326" x="4400550" y="5300663"/>
          <p14:tracePt t="125404" x="4400550" y="5308600"/>
          <p14:tracePt t="125413" x="4414838" y="5314950"/>
          <p14:tracePt t="125421" x="4429125" y="5322888"/>
          <p14:tracePt t="125431" x="4443413" y="5322888"/>
          <p14:tracePt t="125449" x="4508500" y="5329238"/>
          <p14:tracePt t="125465" x="4565650" y="5337175"/>
          <p14:tracePt t="125482" x="4629150" y="5343525"/>
          <p14:tracePt t="125499" x="4700588" y="5343525"/>
          <p14:tracePt t="125516" x="4772025" y="5357813"/>
          <p14:tracePt t="125534" x="4851400" y="5365750"/>
          <p14:tracePt t="125550" x="4929188" y="5372100"/>
          <p14:tracePt t="125552" x="4965700" y="5372100"/>
          <p14:tracePt t="125567" x="4994275" y="5372100"/>
          <p14:tracePt t="125584" x="5108575" y="5386388"/>
          <p14:tracePt t="125601" x="5165725" y="5400675"/>
          <p14:tracePt t="125618" x="5194300" y="5400675"/>
          <p14:tracePt t="125635" x="5251450" y="5408613"/>
          <p14:tracePt t="125654" x="5294313" y="5414963"/>
          <p14:tracePt t="125671" x="5308600" y="5414963"/>
          <p14:tracePt t="125790" x="5314950" y="5414963"/>
          <p14:tracePt t="125796" x="5314950" y="5408613"/>
          <p14:tracePt t="125808" x="5314950" y="5400675"/>
          <p14:tracePt t="125824" x="5314950" y="5372100"/>
          <p14:tracePt t="125839" x="5314950" y="5351463"/>
          <p14:tracePt t="125856" x="5314950" y="5343525"/>
          <p14:tracePt t="125992" x="5314950" y="5337175"/>
          <p14:tracePt t="126123" x="5329238" y="5337175"/>
          <p14:tracePt t="126131" x="5357813" y="5337175"/>
          <p14:tracePt t="126138" x="5372100" y="5337175"/>
          <p14:tracePt t="126155" x="5380038" y="5337175"/>
          <p14:tracePt t="126279" x="5386388" y="5337175"/>
          <p14:tracePt t="126295" x="5400675" y="5337175"/>
          <p14:tracePt t="126311" x="5422900" y="5337175"/>
          <p14:tracePt t="126320" x="5443538" y="5337175"/>
          <p14:tracePt t="126331" x="5480050" y="5337175"/>
          <p14:tracePt t="126349" x="5537200" y="5329238"/>
          <p14:tracePt t="126366" x="5586413" y="5308600"/>
          <p14:tracePt t="126383" x="5657850" y="5300663"/>
          <p14:tracePt t="126400" x="5729288" y="5280025"/>
          <p14:tracePt t="126416" x="5837238" y="5272088"/>
          <p14:tracePt t="126433" x="5951538" y="5251450"/>
          <p14:tracePt t="126451" x="6051550" y="5237163"/>
          <p14:tracePt t="126467" x="6115050" y="5229225"/>
          <p14:tracePt t="126485" x="6137275" y="5229225"/>
          <p14:tracePt t="126502" x="6157913" y="5229225"/>
          <p14:tracePt t="126521" x="6165850" y="5229225"/>
          <p14:tracePt t="126536" x="6172200" y="5229225"/>
          <p14:tracePt t="126553" x="6186488" y="5222875"/>
          <p14:tracePt t="126570" x="6200775" y="5222875"/>
          <p14:tracePt t="126587" x="6215063" y="5208588"/>
          <p14:tracePt t="126604" x="6243638" y="5208588"/>
          <p14:tracePt t="126621" x="6280150" y="5208588"/>
          <p14:tracePt t="126672" x="6286500" y="5208588"/>
          <p14:tracePt t="126688" x="6308725" y="5208588"/>
          <p14:tracePt t="126694" x="6329363" y="5200650"/>
          <p14:tracePt t="126705" x="6337300" y="5200650"/>
          <p14:tracePt t="126724" x="6372225" y="5186363"/>
          <p14:tracePt t="126741" x="6386513" y="5186363"/>
          <p14:tracePt t="126758" x="6394450" y="5186363"/>
          <p14:tracePt t="126774" x="6400800" y="5186363"/>
          <p14:tracePt t="126791" x="6415088" y="5186363"/>
          <p14:tracePt t="126809" x="6429375" y="5186363"/>
          <p14:tracePt t="126826" x="6443663" y="5186363"/>
          <p14:tracePt t="126843" x="6451600" y="5186363"/>
          <p14:tracePt t="126860" x="6465888" y="5186363"/>
          <p14:tracePt t="126877" x="6480175" y="5186363"/>
          <p14:tracePt t="126894" x="6494463" y="5180013"/>
          <p14:tracePt t="126909" x="6508750" y="5180013"/>
          <p14:tracePt t="126929" x="6537325" y="5180013"/>
          <p14:tracePt t="127078" x="6543675" y="5180013"/>
          <p14:tracePt t="127287" x="6551613" y="5180013"/>
          <p14:tracePt t="127295" x="6551613" y="5186363"/>
          <p14:tracePt t="127374" x="6557963" y="5186363"/>
          <p14:tracePt t="127382" x="6565900" y="5186363"/>
          <p14:tracePt t="127663" x="6537325" y="5186363"/>
          <p14:tracePt t="127671" x="6465888" y="5172075"/>
          <p14:tracePt t="127678" x="6437313" y="5172075"/>
          <p14:tracePt t="127693" x="6323013" y="5172075"/>
          <p14:tracePt t="127710" x="6000750" y="5186363"/>
          <p14:tracePt t="127725" x="5829300" y="5186363"/>
          <p14:tracePt t="127742" x="5551488" y="5186363"/>
          <p14:tracePt t="127759" x="5380038" y="5157788"/>
          <p14:tracePt t="127776" x="5214938" y="5143500"/>
          <p14:tracePt t="127793" x="5029200" y="5143500"/>
          <p14:tracePt t="127810" x="4943475" y="5157788"/>
          <p14:tracePt t="127828" x="4900613" y="5157788"/>
          <p14:tracePt t="127845" x="4879975" y="5157788"/>
          <p14:tracePt t="127861" x="4857750" y="5165725"/>
          <p14:tracePt t="127878" x="4822825" y="5165725"/>
          <p14:tracePt t="127895" x="4794250" y="5172075"/>
          <p14:tracePt t="127914" x="4757738" y="5180013"/>
          <p14:tracePt t="127931" x="4722813" y="5186363"/>
          <p14:tracePt t="127948" x="4672013" y="5186363"/>
          <p14:tracePt t="127963" x="4629150" y="5186363"/>
          <p14:tracePt t="127980" x="4579938" y="5186363"/>
          <p14:tracePt t="127997" x="4522788" y="5194300"/>
          <p14:tracePt t="128014" x="4479925" y="5200650"/>
          <p14:tracePt t="128031" x="4443413" y="5200650"/>
          <p14:tracePt t="128048" x="4400550" y="5208588"/>
          <p14:tracePt t="128066" x="4351338" y="5214938"/>
          <p14:tracePt t="128082" x="4314825" y="5214938"/>
          <p14:tracePt t="128099" x="4286250" y="5214938"/>
          <p14:tracePt t="128116" x="4271963" y="5214938"/>
          <p14:tracePt t="128157" x="4265613" y="5214938"/>
          <p14:tracePt t="128187" x="4257675" y="5214938"/>
          <p14:tracePt t="128202" x="4243388" y="5214938"/>
          <p14:tracePt t="128227" x="4237038" y="5214938"/>
          <p14:tracePt t="128250" x="4237038" y="5222875"/>
          <p14:tracePt t="128290" x="4229100" y="5222875"/>
          <p14:tracePt t="130460" x="4243388" y="5222875"/>
          <p14:tracePt t="130468" x="4251325" y="5222875"/>
          <p14:tracePt t="130479" x="4271963" y="5222875"/>
          <p14:tracePt t="130496" x="4329113" y="5229225"/>
          <p14:tracePt t="130511" x="4343400" y="5229225"/>
          <p14:tracePt t="130528" x="4394200" y="5243513"/>
          <p14:tracePt t="130546" x="4422775" y="5251450"/>
          <p14:tracePt t="130563" x="4457700" y="5251450"/>
          <p14:tracePt t="130580" x="4494213" y="5251450"/>
          <p14:tracePt t="130597" x="4522788" y="5243513"/>
          <p14:tracePt t="130614" x="4565650" y="5243513"/>
          <p14:tracePt t="130631" x="4586288" y="5243513"/>
          <p14:tracePt t="130648" x="4608513" y="5251450"/>
          <p14:tracePt t="130665" x="4637088" y="5251450"/>
          <p14:tracePt t="130681" x="4686300" y="5257800"/>
          <p14:tracePt t="130698" x="4714875" y="5257800"/>
          <p14:tracePt t="130715" x="4757738" y="5257800"/>
          <p14:tracePt t="130733" x="4808538" y="5257800"/>
          <p14:tracePt t="130749" x="4837113" y="5257800"/>
          <p14:tracePt t="130767" x="4865688" y="5257800"/>
          <p14:tracePt t="130784" x="4908550" y="5257800"/>
          <p14:tracePt t="130801" x="4943475" y="5257800"/>
          <p14:tracePt t="130817" x="4979988" y="5272088"/>
          <p14:tracePt t="130835" x="4994275" y="5272088"/>
          <p14:tracePt t="130852" x="5022850" y="5272088"/>
          <p14:tracePt t="130869" x="5043488" y="5272088"/>
          <p14:tracePt t="130885" x="5065713" y="5280025"/>
          <p14:tracePt t="130903" x="5143500" y="5280025"/>
          <p14:tracePt t="130920" x="5200650" y="5280025"/>
          <p14:tracePt t="130937" x="5257800" y="5272088"/>
          <p14:tracePt t="130955" x="5294313" y="5272088"/>
          <p14:tracePt t="130971" x="5365750" y="5272088"/>
          <p14:tracePt t="130989" x="5422900" y="5272088"/>
          <p14:tracePt t="131004" x="5443538" y="5272088"/>
          <p14:tracePt t="131021" x="5457825" y="5272088"/>
          <p14:tracePt t="131038" x="5486400" y="5272088"/>
          <p14:tracePt t="131055" x="5508625" y="5272088"/>
          <p14:tracePt t="131073" x="5522913" y="5280025"/>
          <p14:tracePt t="131093" x="5557838" y="5280025"/>
          <p14:tracePt t="131106" x="5580063" y="5280025"/>
          <p14:tracePt t="131124" x="5622925" y="5280025"/>
          <p14:tracePt t="131141" x="5651500" y="5280025"/>
          <p14:tracePt t="131158" x="5686425" y="5280025"/>
          <p14:tracePt t="131176" x="5708650" y="5280025"/>
          <p14:tracePt t="131193" x="5715000" y="5280025"/>
          <p14:tracePt t="131225" x="5729288" y="5280025"/>
          <p14:tracePt t="131242" x="5737225" y="5280025"/>
          <p14:tracePt t="131259" x="5751513" y="5280025"/>
          <p14:tracePt t="131276" x="5765800" y="5272088"/>
          <p14:tracePt t="131295" x="5794375" y="5272088"/>
          <p14:tracePt t="131312" x="5800725" y="5272088"/>
          <p14:tracePt t="131329" x="5808663" y="5272088"/>
          <p14:tracePt t="131345" x="5815013" y="5265738"/>
          <p14:tracePt t="131361" x="5829300" y="5265738"/>
          <p14:tracePt t="131379" x="5851525" y="5257800"/>
          <p14:tracePt t="131395" x="5865813" y="5257800"/>
          <p14:tracePt t="131412" x="5886450" y="5257800"/>
          <p14:tracePt t="131429" x="5900738" y="5257800"/>
          <p14:tracePt t="131446" x="5915025" y="5257800"/>
          <p14:tracePt t="131464" x="5929313" y="5251450"/>
          <p14:tracePt t="131480" x="5957888" y="5243513"/>
          <p14:tracePt t="131497" x="5972175" y="5237163"/>
          <p14:tracePt t="131514" x="5980113" y="5237163"/>
          <p14:tracePt t="131548" x="5986463" y="5229225"/>
          <p14:tracePt t="131566" x="6008688" y="5229225"/>
          <p14:tracePt t="131582" x="6037263" y="5222875"/>
          <p14:tracePt t="131599" x="6051550" y="5214938"/>
          <p14:tracePt t="131633" x="6051550" y="5208588"/>
          <p14:tracePt t="131650" x="6057900" y="5208588"/>
          <p14:tracePt t="131667" x="6072188" y="5208588"/>
          <p14:tracePt t="131684" x="6086475" y="5200650"/>
          <p14:tracePt t="131701" x="6094413" y="5200650"/>
          <p14:tracePt t="131718" x="6108700" y="5200650"/>
          <p14:tracePt t="131735" x="6137275" y="5186363"/>
          <p14:tracePt t="131752" x="6143625" y="5180013"/>
          <p14:tracePt t="131770" x="6180138" y="5172075"/>
          <p14:tracePt t="131790" x="6194425" y="5165725"/>
          <p14:tracePt t="131805" x="6208713" y="5157788"/>
          <p14:tracePt t="131821" x="6223000" y="5157788"/>
          <p14:tracePt t="131838" x="6237288" y="5157788"/>
          <p14:tracePt t="131868" x="6243638" y="5157788"/>
          <p14:tracePt t="131875" x="6243638" y="5151438"/>
          <p14:tracePt t="131905" x="6251575" y="5151438"/>
          <p14:tracePt t="131933" x="6257925" y="5151438"/>
          <p14:tracePt t="131942" x="6265863" y="5151438"/>
          <p14:tracePt t="131965" x="6272213" y="5151438"/>
          <p14:tracePt t="131983" x="6280150" y="5151438"/>
          <p14:tracePt t="132062" x="6286500" y="5151438"/>
          <p14:tracePt t="132070" x="6294438" y="5151438"/>
          <p14:tracePt t="132091" x="6300788" y="5151438"/>
          <p14:tracePt t="132123" x="6308725" y="5151438"/>
          <p14:tracePt t="132131" x="6315075" y="5151438"/>
          <p14:tracePt t="132143" x="6323013" y="5151438"/>
          <p14:tracePt t="132160" x="6329363" y="5151438"/>
          <p14:tracePt t="132177" x="6372225" y="5151438"/>
          <p14:tracePt t="132194" x="6386513" y="5151438"/>
          <p14:tracePt t="132211" x="6408738" y="5151438"/>
          <p14:tracePt t="132229" x="6423025" y="5151438"/>
          <p14:tracePt t="132246" x="6443663" y="5151438"/>
          <p14:tracePt t="132263" x="6465888" y="5151438"/>
          <p14:tracePt t="132280" x="6472238" y="5151438"/>
          <p14:tracePt t="132297" x="6486525" y="5151438"/>
          <p14:tracePt t="132314" x="6500813" y="5151438"/>
          <p14:tracePt t="132332" x="6515100" y="5157788"/>
          <p14:tracePt t="132438" x="6523038" y="5157788"/>
          <p14:tracePt t="132546" x="6529388" y="5157788"/>
          <p14:tracePt t="132562" x="6529388" y="5165725"/>
          <p14:tracePt t="132598" x="6543675" y="5165725"/>
          <p14:tracePt t="132614" x="6551613" y="5165725"/>
          <p14:tracePt t="132623" x="6557963" y="5165725"/>
          <p14:tracePt t="132635" x="6565900" y="5165725"/>
          <p14:tracePt t="132655" x="6586538" y="5165725"/>
          <p14:tracePt t="132670" x="6600825" y="5165725"/>
          <p14:tracePt t="132687" x="6608763" y="5165725"/>
          <p14:tracePt t="133716" x="6608763" y="5157788"/>
          <p14:tracePt t="133746" x="6600825" y="5157788"/>
          <p14:tracePt t="133762" x="6594475" y="5157788"/>
          <p14:tracePt t="133779" x="6580188" y="5157788"/>
          <p14:tracePt t="133795" x="6572250" y="5157788"/>
          <p14:tracePt t="133802" x="6557963" y="5157788"/>
          <p14:tracePt t="133812" x="6551613" y="5157788"/>
          <p14:tracePt t="133825" x="6543675" y="5151438"/>
          <p14:tracePt t="133842" x="6529388" y="5151438"/>
          <p14:tracePt t="133859" x="6523038" y="5151438"/>
          <p14:tracePt t="133904" x="6515100" y="5151438"/>
          <p14:tracePt t="133919" x="6508750" y="5151438"/>
          <p14:tracePt t="133934" x="6500813" y="5151438"/>
          <p14:tracePt t="133950" x="6494463" y="5151438"/>
          <p14:tracePt t="134062" x="6486525" y="5151438"/>
          <p14:tracePt t="134070" x="6486525" y="5157788"/>
          <p14:tracePt t="134080" x="6480175" y="5165725"/>
          <p14:tracePt t="134098" x="6465888" y="5165725"/>
          <p14:tracePt t="134115" x="6429375" y="5172075"/>
          <p14:tracePt t="134132" x="6394450" y="5180013"/>
          <p14:tracePt t="134149" x="6329363" y="5180013"/>
          <p14:tracePt t="134166" x="6294438" y="5180013"/>
          <p14:tracePt t="134182" x="6243638" y="5180013"/>
          <p14:tracePt t="134183" x="6215063" y="5180013"/>
          <p14:tracePt t="134199" x="6151563" y="5180013"/>
          <p14:tracePt t="134216" x="6108700" y="5186363"/>
          <p14:tracePt t="134234" x="6086475" y="5194300"/>
          <p14:tracePt t="134250" x="6051550" y="5200650"/>
          <p14:tracePt t="134267" x="6037263" y="5214938"/>
          <p14:tracePt t="134285" x="6029325" y="5214938"/>
          <p14:tracePt t="134303" x="6015038" y="5222875"/>
          <p14:tracePt t="134319" x="6008688" y="5222875"/>
          <p14:tracePt t="134336" x="5986463" y="5222875"/>
          <p14:tracePt t="134353" x="5951538" y="5222875"/>
          <p14:tracePt t="134371" x="5900738" y="5222875"/>
          <p14:tracePt t="134388" x="5872163" y="5222875"/>
          <p14:tracePt t="134405" x="5837238" y="5222875"/>
          <p14:tracePt t="134422" x="5822950" y="5229225"/>
          <p14:tracePt t="134438" x="5822950" y="5237163"/>
          <p14:tracePt t="134639" x="5815013" y="5237163"/>
          <p14:tracePt t="134725" x="5808663" y="5237163"/>
          <p14:tracePt t="134742" x="5794375" y="5237163"/>
          <p14:tracePt t="134763" x="5786438" y="5237163"/>
          <p14:tracePt t="134770" x="5780088" y="5243513"/>
          <p14:tracePt t="134779" x="5772150" y="5243513"/>
          <p14:tracePt t="134974" x="5772150" y="5237163"/>
          <p14:tracePt t="134997" x="5772150" y="5222875"/>
          <p14:tracePt t="135013" x="5772150" y="5214938"/>
          <p14:tracePt t="135020" x="5765800" y="5214938"/>
          <p14:tracePt t="135031" x="5765800" y="5208588"/>
          <p14:tracePt t="135138" x="5765800" y="5200650"/>
          <p14:tracePt t="135146" x="5780088" y="5200650"/>
          <p14:tracePt t="135154" x="5786438" y="5194300"/>
          <p14:tracePt t="135168" x="5808663" y="5186363"/>
          <p14:tracePt t="135184" x="5815013" y="5186363"/>
          <p14:tracePt t="135201" x="5843588" y="5180013"/>
          <p14:tracePt t="135219" x="5851525" y="5180013"/>
          <p14:tracePt t="135235" x="5865813" y="5180013"/>
          <p14:tracePt t="135252" x="5880100" y="5172075"/>
          <p14:tracePt t="135269" x="5894388" y="5157788"/>
          <p14:tracePt t="135286" x="5915025" y="5157788"/>
          <p14:tracePt t="135304" x="5922963" y="5151438"/>
          <p14:tracePt t="135320" x="5929313" y="5151438"/>
          <p14:tracePt t="135396" x="5922963" y="5151438"/>
          <p14:tracePt t="135410" x="5915025" y="5151438"/>
          <p14:tracePt t="135597" x="5915025" y="5157788"/>
          <p14:tracePt t="135747" x="5922963" y="5157788"/>
          <p14:tracePt t="135804" x="5929313" y="5165725"/>
          <p14:tracePt t="135821" x="5929313" y="5172075"/>
          <p14:tracePt t="135826" x="5937250" y="5172075"/>
          <p14:tracePt t="135836" x="5937250" y="5180013"/>
          <p14:tracePt t="135857" x="5943600" y="5180013"/>
          <p14:tracePt t="135873" x="5951538" y="5194300"/>
          <p14:tracePt t="135881" x="5957888" y="5194300"/>
          <p14:tracePt t="135898" x="5957888" y="5200650"/>
          <p14:tracePt t="135915" x="5965825" y="5200650"/>
          <p14:tracePt t="135934" x="5980113" y="5208588"/>
          <p14:tracePt t="135951" x="5994400" y="5208588"/>
          <p14:tracePt t="135967" x="6008688" y="5208588"/>
          <p14:tracePt t="135983" x="6022975" y="5214938"/>
          <p14:tracePt t="136017" x="6029325" y="5214938"/>
          <p14:tracePt t="136034" x="6037263" y="5222875"/>
          <p14:tracePt t="136051" x="6057900" y="5229225"/>
          <p14:tracePt t="136068" x="6080125" y="5237163"/>
          <p14:tracePt t="136085" x="6094413" y="5237163"/>
          <p14:tracePt t="136102" x="6115050" y="5237163"/>
          <p14:tracePt t="136119" x="6137275" y="5237163"/>
          <p14:tracePt t="136138" x="6172200" y="5229225"/>
          <p14:tracePt t="136154" x="6208713" y="5229225"/>
          <p14:tracePt t="136171" x="6243638" y="5229225"/>
          <p14:tracePt t="136188" x="6280150" y="5229225"/>
          <p14:tracePt t="136205" x="6323013" y="5229225"/>
          <p14:tracePt t="136221" x="6357938" y="5229225"/>
          <p14:tracePt t="136238" x="6386513" y="5229225"/>
          <p14:tracePt t="136255" x="6415088" y="5229225"/>
          <p14:tracePt t="136272" x="6451600" y="5237163"/>
          <p14:tracePt t="136291" x="6500813" y="5243513"/>
          <p14:tracePt t="136307" x="6529388" y="5243513"/>
          <p14:tracePt t="136324" x="6551613" y="5243513"/>
          <p14:tracePt t="136685" x="6529388" y="5237163"/>
          <p14:tracePt t="136694" x="6515100" y="5237163"/>
          <p14:tracePt t="136702" x="6508750" y="5237163"/>
          <p14:tracePt t="136714" x="6494463" y="5229225"/>
          <p14:tracePt t="136731" x="6465888" y="5208588"/>
          <p14:tracePt t="136747" x="6394450" y="5208588"/>
          <p14:tracePt t="136766" x="6357938" y="5200650"/>
          <p14:tracePt t="136782" x="6300788" y="5200650"/>
          <p14:tracePt t="136800" x="6280150" y="5200650"/>
          <p14:tracePt t="136815" x="6251575" y="5194300"/>
          <p14:tracePt t="137052" x="6237288" y="5194300"/>
          <p14:tracePt t="137060" x="6229350" y="5194300"/>
          <p14:tracePt t="137070" x="6215063" y="5194300"/>
          <p14:tracePt t="137087" x="6208713" y="5194300"/>
          <p14:tracePt t="137104" x="6186488" y="5194300"/>
          <p14:tracePt t="137121" x="6165850" y="5180013"/>
          <p14:tracePt t="137138" x="6151563" y="5180013"/>
          <p14:tracePt t="137155" x="6137275" y="5172075"/>
          <p14:tracePt t="137173" x="6129338" y="5157788"/>
          <p14:tracePt t="137192" x="6115050" y="5137150"/>
          <p14:tracePt t="137208" x="6100763" y="5122863"/>
          <p14:tracePt t="137225" x="6086475" y="5094288"/>
          <p14:tracePt t="137242" x="6080125" y="5080000"/>
          <p14:tracePt t="137259" x="6072188" y="5057775"/>
          <p14:tracePt t="137276" x="6072188" y="5037138"/>
          <p14:tracePt t="137292" x="6072188" y="5029200"/>
          <p14:tracePt t="137294" x="6072188" y="5022850"/>
          <p14:tracePt t="137308" x="6080125" y="5014913"/>
          <p14:tracePt t="137325" x="6094413" y="5008563"/>
          <p14:tracePt t="137342" x="6108700" y="5000625"/>
          <p14:tracePt t="137359" x="6129338" y="5000625"/>
          <p14:tracePt t="137376" x="6157913" y="4979988"/>
          <p14:tracePt t="137394" x="6223000" y="4951413"/>
          <p14:tracePt t="137410" x="6251575" y="4951413"/>
          <p14:tracePt t="137427" x="6272213" y="4951413"/>
          <p14:tracePt t="137446" x="6286500" y="4951413"/>
          <p14:tracePt t="137499" x="6294438" y="4951413"/>
          <p14:tracePt t="137506" x="6300788" y="4951413"/>
          <p14:tracePt t="137516" x="6308725" y="4979988"/>
          <p14:tracePt t="137531" x="6343650" y="5000625"/>
          <p14:tracePt t="137548" x="6357938" y="5014913"/>
          <p14:tracePt t="137566" x="6357938" y="5037138"/>
          <p14:tracePt t="137584" x="6357938" y="5043488"/>
          <p14:tracePt t="137598" x="6357938" y="5065713"/>
          <p14:tracePt t="137615" x="6357938" y="5072063"/>
          <p14:tracePt t="137631" x="6337300" y="5086350"/>
          <p14:tracePt t="137649" x="6315075" y="5100638"/>
          <p14:tracePt t="137665" x="6294438" y="5108575"/>
          <p14:tracePt t="137682" x="6265863" y="5114925"/>
          <p14:tracePt t="137700" x="6237288" y="5137150"/>
          <p14:tracePt t="137718" x="6223000" y="5137150"/>
          <p14:tracePt t="137735" x="6208713" y="5137150"/>
          <p14:tracePt t="137801" x="6200775" y="5137150"/>
          <p14:tracePt t="137841" x="6194425" y="5137150"/>
          <p14:tracePt t="138006" x="6151563" y="5137150"/>
          <p14:tracePt t="138016" x="6080125" y="5143500"/>
          <p14:tracePt t="138021" x="6051550" y="5143500"/>
          <p14:tracePt t="138039" x="5922963" y="5157788"/>
          <p14:tracePt t="138056" x="5865813" y="5165725"/>
          <p14:tracePt t="138073" x="5737225" y="5157788"/>
          <p14:tracePt t="138090" x="5629275" y="5157788"/>
          <p14:tracePt t="138107" x="5472113" y="5165725"/>
          <p14:tracePt t="138124" x="5300663" y="5200650"/>
          <p14:tracePt t="138141" x="5137150" y="5229225"/>
          <p14:tracePt t="138157" x="5008563" y="5265738"/>
          <p14:tracePt t="138175" x="4951413" y="5280025"/>
          <p14:tracePt t="138193" x="4937125" y="5286375"/>
          <p14:tracePt t="138210" x="4929188" y="5286375"/>
          <p14:tracePt t="138248" x="4922838" y="5286375"/>
          <p14:tracePt t="138279" x="4914900" y="5286375"/>
          <p14:tracePt t="138287" x="4908550" y="5286375"/>
          <p14:tracePt t="138301" x="4894263" y="5286375"/>
          <p14:tracePt t="138312" x="4879975" y="5286375"/>
          <p14:tracePt t="138328" x="4857750" y="5286375"/>
          <p14:tracePt t="138345" x="4851400" y="5286375"/>
          <p14:tracePt t="138349" x="4829175" y="5294313"/>
          <p14:tracePt t="138365" x="4822825" y="5294313"/>
          <p14:tracePt t="138496" x="4808538" y="5294313"/>
          <p14:tracePt t="138504" x="4794250" y="5294313"/>
          <p14:tracePt t="138515" x="4772025" y="5286375"/>
          <p14:tracePt t="138532" x="4743450" y="5286375"/>
          <p14:tracePt t="138550" x="4686300" y="5265738"/>
          <p14:tracePt t="138569" x="4672013" y="5257800"/>
          <p14:tracePt t="138652" x="4665663" y="5257800"/>
          <p14:tracePt t="138670" x="4651375" y="5257800"/>
          <p14:tracePt t="138678" x="4629150" y="5257800"/>
          <p14:tracePt t="138688" x="4614863" y="5257800"/>
          <p14:tracePt t="138701" x="4594225" y="5257800"/>
          <p14:tracePt t="138801" x="4600575" y="5257800"/>
          <p14:tracePt t="138809" x="4614863" y="5257800"/>
          <p14:tracePt t="138820" x="4637088" y="5251450"/>
          <p14:tracePt t="138838" x="4686300" y="5251450"/>
          <p14:tracePt t="138841" x="4694238" y="5251450"/>
          <p14:tracePt t="138855" x="4751388" y="5257800"/>
          <p14:tracePt t="138872" x="4829175" y="5272088"/>
          <p14:tracePt t="138890" x="4894263" y="5294313"/>
          <p14:tracePt t="138905" x="4994275" y="5294313"/>
          <p14:tracePt t="138923" x="5065713" y="5300663"/>
          <p14:tracePt t="138940" x="5114925" y="5322888"/>
          <p14:tracePt t="138956" x="5194300" y="5322888"/>
          <p14:tracePt t="138974" x="5294313" y="5322888"/>
          <p14:tracePt t="138991" x="5343525" y="5322888"/>
          <p14:tracePt t="139008" x="5365750" y="5322888"/>
          <p14:tracePt t="139025" x="5394325" y="5322888"/>
          <p14:tracePt t="139043" x="5429250" y="5322888"/>
          <p14:tracePt t="139060" x="5437188" y="5322888"/>
          <p14:tracePt t="139076" x="5472113" y="5322888"/>
          <p14:tracePt t="139093" x="5508625" y="5314950"/>
          <p14:tracePt t="139109" x="5557838" y="5308600"/>
          <p14:tracePt t="139126" x="5608638" y="5308600"/>
          <p14:tracePt t="139143" x="5651500" y="5300663"/>
          <p14:tracePt t="139160" x="5657850" y="5294313"/>
          <p14:tracePt t="139178" x="5665788" y="5294313"/>
          <p14:tracePt t="139195" x="5686425" y="5294313"/>
          <p14:tracePt t="139211" x="5700713" y="5294313"/>
          <p14:tracePt t="139228" x="5722938" y="5294313"/>
          <p14:tracePt t="139340" x="5729288" y="5286375"/>
          <p14:tracePt t="139348" x="5737225" y="5286375"/>
          <p14:tracePt t="139365" x="5743575" y="5286375"/>
          <p14:tracePt t="139763" x="5757863" y="5280025"/>
          <p14:tracePt t="139771" x="5765800" y="5280025"/>
          <p14:tracePt t="139786" x="5780088" y="5272088"/>
          <p14:tracePt t="139801" x="5786438" y="5265738"/>
          <p14:tracePt t="139809" x="5794375" y="5265738"/>
          <p14:tracePt t="139823" x="5800725" y="5265738"/>
          <p14:tracePt t="139843" x="5808663" y="5257800"/>
          <p14:tracePt t="139848" x="5822950" y="5257800"/>
          <p14:tracePt t="139858" x="5829300" y="5257800"/>
          <p14:tracePt t="139875" x="5843588" y="5251450"/>
          <p14:tracePt t="139892" x="5865813" y="5243513"/>
          <p14:tracePt t="139908" x="5886450" y="5237163"/>
          <p14:tracePt t="139909" x="5894388" y="5237163"/>
          <p14:tracePt t="139925" x="5900738" y="5237163"/>
          <p14:tracePt t="139942" x="5908675" y="5237163"/>
          <p14:tracePt t="139959" x="5929313" y="5229225"/>
          <p14:tracePt t="139977" x="5951538" y="5229225"/>
          <p14:tracePt t="139997" x="5972175" y="5229225"/>
          <p14:tracePt t="140012" x="5986463" y="5229225"/>
          <p14:tracePt t="140029" x="6000750" y="5229225"/>
          <p14:tracePt t="140046" x="6022975" y="5229225"/>
          <p14:tracePt t="140063" x="6029325" y="5229225"/>
          <p14:tracePt t="140080" x="6072188" y="5237163"/>
          <p14:tracePt t="140097" x="6108700" y="5237163"/>
          <p14:tracePt t="140099" x="6115050" y="5237163"/>
          <p14:tracePt t="140113" x="6129338" y="5237163"/>
          <p14:tracePt t="140130" x="6129338" y="5243513"/>
          <p14:tracePt t="140203" x="6137275" y="5243513"/>
          <p14:tracePt t="140209" x="6143625" y="5243513"/>
          <p14:tracePt t="140222" x="6151563" y="5243513"/>
          <p14:tracePt t="140230" x="6151563" y="5251450"/>
          <p14:tracePt t="142067" x="6143625" y="5251450"/>
          <p14:tracePt t="142076" x="6115050" y="5251450"/>
          <p14:tracePt t="142082" x="6100763" y="5251450"/>
          <p14:tracePt t="142100" x="6029325" y="5229225"/>
          <p14:tracePt t="142117" x="5980113" y="5222875"/>
          <p14:tracePt t="142134" x="5937250" y="5222875"/>
          <p14:tracePt t="142152" x="5894388" y="5222875"/>
          <p14:tracePt t="142168" x="5872163" y="5222875"/>
          <p14:tracePt t="142185" x="5851525" y="5222875"/>
          <p14:tracePt t="142202" x="5829300" y="5222875"/>
          <p14:tracePt t="142219" x="5800725" y="5229225"/>
          <p14:tracePt t="142236" x="5765800" y="5229225"/>
          <p14:tracePt t="142253" x="5686425" y="5243513"/>
          <p14:tracePt t="142270" x="5651500" y="5243513"/>
          <p14:tracePt t="142288" x="5643563" y="5243513"/>
          <p14:tracePt t="142481" x="5651500" y="5243513"/>
          <p14:tracePt t="142497" x="5657850" y="5243513"/>
          <p14:tracePt t="142506" x="5680075" y="5243513"/>
          <p14:tracePt t="142514" x="5686425" y="5243513"/>
          <p14:tracePt t="142526" x="5715000" y="5243513"/>
          <p14:tracePt t="142544" x="5757863" y="5243513"/>
          <p14:tracePt t="142560" x="5808663" y="5243513"/>
          <p14:tracePt t="142577" x="5829300" y="5243513"/>
          <p14:tracePt t="142593" x="5865813" y="5243513"/>
          <p14:tracePt t="142609" x="5894388" y="5243513"/>
          <p14:tracePt t="142627" x="5957888" y="5251450"/>
          <p14:tracePt t="142645" x="5994400" y="5257800"/>
          <p14:tracePt t="142660" x="6015038" y="5257800"/>
          <p14:tracePt t="142678" x="6022975" y="5257800"/>
          <p14:tracePt t="142895" x="6029325" y="5257800"/>
          <p14:tracePt t="142902" x="6037263" y="5257800"/>
          <p14:tracePt t="142926" x="6043613" y="5257800"/>
          <p14:tracePt t="142941" x="6051550" y="5257800"/>
          <p14:tracePt t="142951" x="6057900" y="5257800"/>
          <p14:tracePt t="142966" x="6065838" y="5257800"/>
          <p14:tracePt t="142984" x="6080125" y="5257800"/>
          <p14:tracePt t="144309" x="6072188" y="5257800"/>
          <p14:tracePt t="144316" x="6065838" y="5257800"/>
          <p14:tracePt t="144349" x="6057900" y="5257800"/>
          <p14:tracePt t="144382" x="6051550" y="5257800"/>
          <p14:tracePt t="144388" x="6029325" y="5257800"/>
          <p14:tracePt t="144395" x="5986463" y="5257800"/>
          <p14:tracePt t="144411" x="5937250" y="5243513"/>
          <p14:tracePt t="144428" x="5886450" y="5243513"/>
          <p14:tracePt t="144445" x="5837238" y="5237163"/>
          <p14:tracePt t="144462" x="5808663" y="5229225"/>
          <p14:tracePt t="144480" x="5800725" y="5222875"/>
          <p14:tracePt t="145432" x="5808663" y="5222875"/>
          <p14:tracePt t="145465" x="5822950" y="5222875"/>
          <p14:tracePt t="145472" x="5829300" y="5222875"/>
          <p14:tracePt t="145481" x="5843588" y="5222875"/>
          <p14:tracePt t="145500" x="5857875" y="5222875"/>
          <p14:tracePt t="145516" x="5872163" y="5222875"/>
          <p14:tracePt t="145532" x="5894388" y="5222875"/>
          <p14:tracePt t="145550" x="5915025" y="5229225"/>
          <p14:tracePt t="145566" x="5929313" y="5229225"/>
          <p14:tracePt t="145584" x="5957888" y="5229225"/>
          <p14:tracePt t="145601" x="5980113" y="5229225"/>
          <p14:tracePt t="145617" x="5994400" y="5229225"/>
          <p14:tracePt t="145634" x="6022975" y="5222875"/>
          <p14:tracePt t="145653" x="6043613" y="5214938"/>
          <p14:tracePt t="145676" x="6051550" y="5214938"/>
          <p14:tracePt t="145769" x="6057900" y="5214938"/>
          <p14:tracePt t="145777" x="6065838" y="5214938"/>
          <p14:tracePt t="145787" x="6080125" y="5214938"/>
          <p14:tracePt t="145804" x="6086475" y="5214938"/>
          <p14:tracePt t="145822" x="6094413" y="5214938"/>
          <p14:tracePt t="145839" x="6100763" y="5214938"/>
          <p14:tracePt t="146099" x="6108700" y="5214938"/>
          <p14:tracePt t="178681" x="6115050" y="5214938"/>
          <p14:tracePt t="178705" x="6129338" y="5214938"/>
          <p14:tracePt t="178712" x="6143625" y="5214938"/>
          <p14:tracePt t="178728" x="6157913" y="5214938"/>
          <p14:tracePt t="178744" x="6165850" y="5214938"/>
          <p14:tracePt t="178759" x="6172200" y="5214938"/>
          <p14:tracePt t="179564" x="6180138" y="5214938"/>
          <p14:tracePt t="179571" x="6194425" y="5214938"/>
          <p14:tracePt t="179583" x="6215063" y="5214938"/>
          <p14:tracePt t="179600" x="6243638" y="5214938"/>
          <p14:tracePt t="179617" x="6300788" y="5214938"/>
          <p14:tracePt t="179634" x="6315075" y="5214938"/>
          <p14:tracePt t="179651" x="6337300" y="5214938"/>
          <p14:tracePt t="179668" x="6357938" y="5214938"/>
          <p14:tracePt t="179685" x="6365875" y="5214938"/>
          <p14:tracePt t="179704" x="6394450" y="5214938"/>
          <p14:tracePt t="179719" x="6415088" y="5214938"/>
          <p14:tracePt t="179736" x="6423025" y="5214938"/>
          <p14:tracePt t="179754" x="6465888" y="5214938"/>
          <p14:tracePt t="179771" x="6500813" y="5214938"/>
          <p14:tracePt t="179788" x="6572250" y="5214938"/>
          <p14:tracePt t="179804" x="6643688" y="5214938"/>
          <p14:tracePt t="179821" x="6686550" y="5214938"/>
          <p14:tracePt t="179838" x="6723063" y="5222875"/>
          <p14:tracePt t="179855" x="6743700" y="5222875"/>
          <p14:tracePt t="179873" x="6772275" y="5229225"/>
          <p14:tracePt t="179891" x="6780213" y="5229225"/>
          <p14:tracePt t="183304" x="6780213" y="5237163"/>
          <p14:tracePt t="183313" x="6772275" y="5237163"/>
          <p14:tracePt t="183321" x="6772275" y="5251450"/>
          <p14:tracePt t="183340" x="6751638" y="5280025"/>
          <p14:tracePt t="183356" x="6729413" y="5337175"/>
          <p14:tracePt t="183372" x="6723063" y="5400675"/>
          <p14:tracePt t="183374" x="6715125" y="5414963"/>
          <p14:tracePt t="183390" x="6700838" y="5451475"/>
          <p14:tracePt t="183407" x="6700838" y="5457825"/>
          <p14:tracePt t="183424" x="6694488" y="5457825"/>
          <p14:tracePt t="183523" x="6694488" y="5480050"/>
          <p14:tracePt t="183530" x="6672263" y="5551488"/>
          <p14:tracePt t="183546" x="6657975" y="5594350"/>
          <p14:tracePt t="183559" x="6643688" y="5622925"/>
          <p14:tracePt t="183576" x="6643688" y="5629275"/>
          <p14:tracePt t="185911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785"/>
            <a:ext cx="8255260" cy="4525963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삽입 정렬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23755"/>
            <a:ext cx="2925325" cy="30586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329099"/>
            <a:ext cx="7695164" cy="2080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54" y="1260662"/>
            <a:ext cx="4524596" cy="30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89"/>
    </mc:Choice>
    <mc:Fallback xmlns="">
      <p:transition spd="slow" advTm="11888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065" x="6072188" y="3328988"/>
          <p14:tracePt t="4345" x="6043613" y="3328988"/>
          <p14:tracePt t="4354" x="6008688" y="3322638"/>
          <p14:tracePt t="4360" x="5980113" y="3322638"/>
          <p14:tracePt t="4377" x="5908675" y="3279775"/>
          <p14:tracePt t="4394" x="5822950" y="3236913"/>
          <p14:tracePt t="4411" x="5722938" y="3214688"/>
          <p14:tracePt t="4429" x="5514975" y="3151188"/>
          <p14:tracePt t="4447" x="5443538" y="3086100"/>
          <p14:tracePt t="4465" x="5314950" y="3014663"/>
          <p14:tracePt t="4480" x="5194300" y="2965450"/>
          <p14:tracePt t="4496" x="5094288" y="2922588"/>
          <p14:tracePt t="4513" x="4965700" y="2865438"/>
          <p14:tracePt t="4530" x="4872038" y="2814638"/>
          <p14:tracePt t="4547" x="4794250" y="2765425"/>
          <p14:tracePt t="4567" x="4722813" y="2714625"/>
          <p14:tracePt t="4584" x="4572000" y="2579688"/>
          <p14:tracePt t="4600" x="4494213" y="2536825"/>
          <p14:tracePt t="4617" x="4408488" y="2451100"/>
          <p14:tracePt t="4633" x="4337050" y="2408238"/>
          <p14:tracePt t="4651" x="4243388" y="2371725"/>
          <p14:tracePt t="4668" x="4179888" y="2357438"/>
          <p14:tracePt t="4685" x="4086225" y="2328863"/>
          <p14:tracePt t="4702" x="4000500" y="2300288"/>
          <p14:tracePt t="4718" x="3914775" y="2222500"/>
          <p14:tracePt t="4734" x="3822700" y="2179638"/>
          <p14:tracePt t="4751" x="3686175" y="2136775"/>
          <p14:tracePt t="4768" x="3579813" y="2071688"/>
          <p14:tracePt t="4785" x="3471863" y="2051050"/>
          <p14:tracePt t="4802" x="3371850" y="1979613"/>
          <p14:tracePt t="4819" x="3328988" y="1951038"/>
          <p14:tracePt t="4836" x="3108325" y="1793875"/>
          <p14:tracePt t="4853" x="3065463" y="1757363"/>
          <p14:tracePt t="4870" x="3028950" y="1751013"/>
          <p14:tracePt t="4889" x="2965450" y="1743075"/>
          <p14:tracePt t="4906" x="2879725" y="1722438"/>
          <p14:tracePt t="4921" x="2757488" y="1700213"/>
          <p14:tracePt t="4938" x="2636838" y="1657350"/>
          <p14:tracePt t="4955" x="2514600" y="1622425"/>
          <p14:tracePt t="4972" x="2365375" y="1579563"/>
          <p14:tracePt t="4989" x="2157413" y="1522413"/>
          <p14:tracePt t="5007" x="1879600" y="1436688"/>
          <p14:tracePt t="5025" x="1714500" y="1408113"/>
          <p14:tracePt t="5041" x="1593850" y="1393825"/>
          <p14:tracePt t="5058" x="1465263" y="1350963"/>
          <p14:tracePt t="5076" x="1428750" y="1336675"/>
          <p14:tracePt t="5092" x="1385888" y="1328738"/>
          <p14:tracePt t="5202" x="1379538" y="1328738"/>
          <p14:tracePt t="5225" x="1371600" y="1336675"/>
          <p14:tracePt t="5233" x="1371600" y="1343025"/>
          <p14:tracePt t="5244" x="1371600" y="1350963"/>
          <p14:tracePt t="5260" x="1365250" y="1350963"/>
          <p14:tracePt t="5279" x="1357313" y="1379538"/>
          <p14:tracePt t="5296" x="1350963" y="1400175"/>
          <p14:tracePt t="5313" x="1343025" y="1414463"/>
          <p14:tracePt t="5331" x="1336675" y="1428750"/>
          <p14:tracePt t="5346" x="1336675" y="1450975"/>
          <p14:tracePt t="5365" x="1328738" y="1479550"/>
          <p14:tracePt t="5381" x="1322388" y="1493838"/>
          <p14:tracePt t="5414" x="1322388" y="1500188"/>
          <p14:tracePt t="5431" x="1314450" y="1522413"/>
          <p14:tracePt t="5448" x="1308100" y="1536700"/>
          <p14:tracePt t="5464" x="1293813" y="1550988"/>
          <p14:tracePt t="5482" x="1285875" y="1571625"/>
          <p14:tracePt t="5499" x="1257300" y="1600200"/>
          <p14:tracePt t="5516" x="1250950" y="1608138"/>
          <p14:tracePt t="5534" x="1228725" y="1614488"/>
          <p14:tracePt t="5551" x="1214438" y="1622425"/>
          <p14:tracePt t="5567" x="1200150" y="1628775"/>
          <p14:tracePt t="5569" x="1193800" y="1628775"/>
          <p14:tracePt t="5584" x="1171575" y="1628775"/>
          <p14:tracePt t="5601" x="1143000" y="1628775"/>
          <p14:tracePt t="5618" x="1128713" y="1636713"/>
          <p14:tracePt t="5635" x="1108075" y="1643063"/>
          <p14:tracePt t="5652" x="1093788" y="1657350"/>
          <p14:tracePt t="5669" x="1057275" y="1657350"/>
          <p14:tracePt t="5685" x="1036638" y="1665288"/>
          <p14:tracePt t="5702" x="1022350" y="1665288"/>
          <p14:tracePt t="5720" x="1014413" y="1665288"/>
          <p14:tracePt t="5737" x="979488" y="1665288"/>
          <p14:tracePt t="5755" x="942975" y="1657350"/>
          <p14:tracePt t="5773" x="928688" y="1657350"/>
          <p14:tracePt t="5788" x="928688" y="1651000"/>
          <p14:tracePt t="5889" x="922338" y="1651000"/>
          <p14:tracePt t="6149" x="922338" y="1643063"/>
          <p14:tracePt t="6164" x="922338" y="1636713"/>
          <p14:tracePt t="6172" x="922338" y="1628775"/>
          <p14:tracePt t="6186" x="922338" y="1622425"/>
          <p14:tracePt t="6195" x="922338" y="1614488"/>
          <p14:tracePt t="6212" x="922338" y="1608138"/>
          <p14:tracePt t="6236" x="922338" y="1600200"/>
          <p14:tracePt t="6281" x="914400" y="1600200"/>
          <p14:tracePt t="6304" x="914400" y="1593850"/>
          <p14:tracePt t="6319" x="908050" y="1593850"/>
          <p14:tracePt t="6336" x="900113" y="1579563"/>
          <p14:tracePt t="6342" x="885825" y="1579563"/>
          <p14:tracePt t="6352" x="885825" y="1571625"/>
          <p14:tracePt t="6365" x="879475" y="1571625"/>
          <p14:tracePt t="6382" x="871538" y="1565275"/>
          <p14:tracePt t="6400" x="865188" y="1565275"/>
          <p14:tracePt t="6842" x="857250" y="1565275"/>
          <p14:tracePt t="6850" x="850900" y="1565275"/>
          <p14:tracePt t="6858" x="842963" y="1571625"/>
          <p14:tracePt t="6875" x="836613" y="1571625"/>
          <p14:tracePt t="6892" x="822325" y="1579563"/>
          <p14:tracePt t="6910" x="814388" y="1579563"/>
          <p14:tracePt t="6926" x="800100" y="1579563"/>
          <p14:tracePt t="6943" x="779463" y="1579563"/>
          <p14:tracePt t="6960" x="765175" y="1579563"/>
          <p14:tracePt t="6977" x="757238" y="1579563"/>
          <p14:tracePt t="6994" x="742950" y="1579563"/>
          <p14:tracePt t="7013" x="714375" y="1579563"/>
          <p14:tracePt t="7030" x="700088" y="1579563"/>
          <p14:tracePt t="7047" x="679450" y="1579563"/>
          <p14:tracePt t="7150" x="671513" y="1579563"/>
          <p14:tracePt t="7164" x="671513" y="1565275"/>
          <p14:tracePt t="7170" x="665163" y="1557338"/>
          <p14:tracePt t="7180" x="665163" y="1550988"/>
          <p14:tracePt t="7198" x="665163" y="1522413"/>
          <p14:tracePt t="7215" x="657225" y="1485900"/>
          <p14:tracePt t="7234" x="650875" y="1450975"/>
          <p14:tracePt t="7240" x="650875" y="1443038"/>
          <p14:tracePt t="7251" x="650875" y="1436688"/>
          <p14:tracePt t="7266" x="650875" y="1428750"/>
          <p14:tracePt t="7283" x="650875" y="1414463"/>
          <p14:tracePt t="7300" x="657225" y="1400175"/>
          <p14:tracePt t="7318" x="657225" y="1365250"/>
          <p14:tracePt t="7336" x="665163" y="1328738"/>
          <p14:tracePt t="7354" x="665163" y="1308100"/>
          <p14:tracePt t="7368" x="665163" y="1293813"/>
          <p14:tracePt t="7385" x="671513" y="1293813"/>
          <p14:tracePt t="7402" x="671513" y="1279525"/>
          <p14:tracePt t="7419" x="679450" y="1271588"/>
          <p14:tracePt t="7460" x="685800" y="1271588"/>
          <p14:tracePt t="7475" x="685800" y="1265238"/>
          <p14:tracePt t="7487" x="685800" y="1257300"/>
          <p14:tracePt t="7505" x="700088" y="1257300"/>
          <p14:tracePt t="7521" x="708025" y="1257300"/>
          <p14:tracePt t="7537" x="714375" y="1257300"/>
          <p14:tracePt t="7572" x="722313" y="1257300"/>
          <p14:tracePt t="7589" x="736600" y="1257300"/>
          <p14:tracePt t="7608" x="750888" y="1265238"/>
          <p14:tracePt t="7624" x="757238" y="1271588"/>
          <p14:tracePt t="7641" x="771525" y="1271588"/>
          <p14:tracePt t="7704" x="785813" y="1285875"/>
          <p14:tracePt t="7712" x="793750" y="1300163"/>
          <p14:tracePt t="7726" x="800100" y="1314450"/>
          <p14:tracePt t="7743" x="822325" y="1343025"/>
          <p14:tracePt t="7760" x="842963" y="1365250"/>
          <p14:tracePt t="7777" x="850900" y="1371600"/>
          <p14:tracePt t="7795" x="850900" y="1385888"/>
          <p14:tracePt t="7811" x="857250" y="1400175"/>
          <p14:tracePt t="7828" x="857250" y="1408113"/>
          <p14:tracePt t="7861" x="857250" y="1422400"/>
          <p14:tracePt t="7878" x="857250" y="1428750"/>
          <p14:tracePt t="7894" x="857250" y="1443038"/>
          <p14:tracePt t="7911" x="865188" y="1465263"/>
          <p14:tracePt t="7928" x="865188" y="1485900"/>
          <p14:tracePt t="7946" x="865188" y="1500188"/>
          <p14:tracePt t="7963" x="871538" y="1508125"/>
          <p14:tracePt t="7979" x="871538" y="1528763"/>
          <p14:tracePt t="7996" x="871538" y="1543050"/>
          <p14:tracePt t="8022" x="871538" y="1550988"/>
          <p14:tracePt t="8030" x="871538" y="1557338"/>
          <p14:tracePt t="8054" x="871538" y="1565275"/>
          <p14:tracePt t="8070" x="865188" y="1571625"/>
          <p14:tracePt t="8085" x="857250" y="1585913"/>
          <p14:tracePt t="8105" x="850900" y="1593850"/>
          <p14:tracePt t="8118" x="842963" y="1608138"/>
          <p14:tracePt t="8133" x="828675" y="1622425"/>
          <p14:tracePt t="8151" x="828675" y="1628775"/>
          <p14:tracePt t="8169" x="822325" y="1643063"/>
          <p14:tracePt t="8185" x="814388" y="1643063"/>
          <p14:tracePt t="8202" x="800100" y="1643063"/>
          <p14:tracePt t="8219" x="793750" y="1643063"/>
          <p14:tracePt t="8234" x="785813" y="1651000"/>
          <p14:tracePt t="8238" x="779463" y="1651000"/>
          <p14:tracePt t="8268" x="771525" y="1651000"/>
          <p14:tracePt t="8285" x="750888" y="1651000"/>
          <p14:tracePt t="8302" x="742950" y="1651000"/>
          <p14:tracePt t="8319" x="728663" y="1651000"/>
          <p14:tracePt t="8337" x="714375" y="1651000"/>
          <p14:tracePt t="8355" x="708025" y="1651000"/>
          <p14:tracePt t="8476" x="700088" y="1636713"/>
          <p14:tracePt t="8482" x="693738" y="1636713"/>
          <p14:tracePt t="8492" x="693738" y="1622425"/>
          <p14:tracePt t="8507" x="693738" y="1593850"/>
          <p14:tracePt t="8524" x="679450" y="1579563"/>
          <p14:tracePt t="8542" x="679450" y="1557338"/>
          <p14:tracePt t="8559" x="679450" y="1543050"/>
          <p14:tracePt t="8576" x="679450" y="1514475"/>
          <p14:tracePt t="8593" x="679450" y="1493838"/>
          <p14:tracePt t="8609" x="679450" y="1465263"/>
          <p14:tracePt t="8627" x="679450" y="1443038"/>
          <p14:tracePt t="8643" x="679450" y="1436688"/>
          <p14:tracePt t="8659" x="679450" y="1422400"/>
          <p14:tracePt t="8661" x="679450" y="1408113"/>
          <p14:tracePt t="8677" x="679450" y="1379538"/>
          <p14:tracePt t="8693" x="679450" y="1371600"/>
          <p14:tracePt t="8710" x="679450" y="1357313"/>
          <p14:tracePt t="8727" x="679450" y="1350963"/>
          <p14:tracePt t="8744" x="679450" y="1336675"/>
          <p14:tracePt t="8761" x="685800" y="1328738"/>
          <p14:tracePt t="8778" x="693738" y="1328738"/>
          <p14:tracePt t="8795" x="708025" y="1314450"/>
          <p14:tracePt t="8812" x="722313" y="1308100"/>
          <p14:tracePt t="8829" x="736600" y="1308100"/>
          <p14:tracePt t="8846" x="742950" y="1308100"/>
          <p14:tracePt t="8865" x="750888" y="1300163"/>
          <p14:tracePt t="8881" x="765175" y="1300163"/>
          <p14:tracePt t="8897" x="771525" y="1293813"/>
          <p14:tracePt t="8914" x="779463" y="1293813"/>
          <p14:tracePt t="8933" x="800100" y="1285875"/>
          <p14:tracePt t="8950" x="828675" y="1285875"/>
          <p14:tracePt t="8966" x="857250" y="1285875"/>
          <p14:tracePt t="8968" x="865188" y="1285875"/>
          <p14:tracePt t="8983" x="879475" y="1285875"/>
          <p14:tracePt t="9001" x="885825" y="1285875"/>
          <p14:tracePt t="9059" x="885825" y="1293813"/>
          <p14:tracePt t="9067" x="885825" y="1300163"/>
          <p14:tracePt t="9076" x="893763" y="1314450"/>
          <p14:tracePt t="9085" x="900113" y="1328738"/>
          <p14:tracePt t="9101" x="914400" y="1350963"/>
          <p14:tracePt t="9118" x="914400" y="1357313"/>
          <p14:tracePt t="9135" x="914400" y="1365250"/>
          <p14:tracePt t="9153" x="914400" y="1408113"/>
          <p14:tracePt t="9171" x="914400" y="1422400"/>
          <p14:tracePt t="9188" x="922338" y="1428750"/>
          <p14:tracePt t="9203" x="922338" y="1450975"/>
          <p14:tracePt t="9220" x="922338" y="1471613"/>
          <p14:tracePt t="9237" x="922338" y="1479550"/>
          <p14:tracePt t="9241" x="922338" y="1493838"/>
          <p14:tracePt t="9259" x="922338" y="1500188"/>
          <p14:tracePt t="9272" x="922338" y="1514475"/>
          <p14:tracePt t="9289" x="922338" y="1528763"/>
          <p14:tracePt t="9305" x="922338" y="1543050"/>
          <p14:tracePt t="9322" x="922338" y="1557338"/>
          <p14:tracePt t="9339" x="922338" y="1571625"/>
          <p14:tracePt t="9359" x="908050" y="1585913"/>
          <p14:tracePt t="9400" x="900113" y="1593850"/>
          <p14:tracePt t="9407" x="900113" y="1600200"/>
          <p14:tracePt t="9425" x="885825" y="1614488"/>
          <p14:tracePt t="9430" x="879475" y="1614488"/>
          <p14:tracePt t="9443" x="871538" y="1628775"/>
          <p14:tracePt t="9460" x="857250" y="1636713"/>
          <p14:tracePt t="9491" x="842963" y="1643063"/>
          <p14:tracePt t="9522" x="836613" y="1651000"/>
          <p14:tracePt t="9530" x="828675" y="1657350"/>
          <p14:tracePt t="9542" x="822325" y="1657350"/>
          <p14:tracePt t="9560" x="808038" y="1657350"/>
          <p14:tracePt t="9578" x="785813" y="1657350"/>
          <p14:tracePt t="9611" x="779463" y="1657350"/>
          <p14:tracePt t="9628" x="771525" y="1657350"/>
          <p14:tracePt t="9648" x="765175" y="1657350"/>
          <p14:tracePt t="9694" x="757238" y="1651000"/>
          <p14:tracePt t="9702" x="750888" y="1643063"/>
          <p14:tracePt t="9712" x="742950" y="1636713"/>
          <p14:tracePt t="9730" x="728663" y="1614488"/>
          <p14:tracePt t="9733" x="722313" y="1608138"/>
          <p14:tracePt t="9747" x="714375" y="1593850"/>
          <p14:tracePt t="9764" x="708025" y="1579563"/>
          <p14:tracePt t="9782" x="700088" y="1579563"/>
          <p14:tracePt t="9799" x="700088" y="1565275"/>
          <p14:tracePt t="9817" x="693738" y="1550988"/>
          <p14:tracePt t="9833" x="693738" y="1543050"/>
          <p14:tracePt t="9850" x="693738" y="1528763"/>
          <p14:tracePt t="9866" x="693738" y="1514475"/>
          <p14:tracePt t="9883" x="693738" y="1485900"/>
          <p14:tracePt t="9899" x="693738" y="1471613"/>
          <p14:tracePt t="9917" x="693738" y="1457325"/>
          <p14:tracePt t="9933" x="693738" y="1450975"/>
          <p14:tracePt t="9952" x="700088" y="1436688"/>
          <p14:tracePt t="9969" x="708025" y="1422400"/>
          <p14:tracePt t="9985" x="714375" y="1414463"/>
          <p14:tracePt t="10001" x="722313" y="1414463"/>
          <p14:tracePt t="10018" x="722313" y="1408113"/>
          <p14:tracePt t="10038" x="736600" y="1408113"/>
          <p14:tracePt t="10052" x="736600" y="1400175"/>
          <p14:tracePt t="10070" x="742950" y="1400175"/>
          <p14:tracePt t="10087" x="750888" y="1393825"/>
          <p14:tracePt t="10103" x="757238" y="1393825"/>
          <p14:tracePt t="10121" x="771525" y="1379538"/>
          <p14:tracePt t="10137" x="779463" y="1379538"/>
          <p14:tracePt t="10155" x="785813" y="1371600"/>
          <p14:tracePt t="10212" x="793750" y="1371600"/>
          <p14:tracePt t="10366" x="800100" y="1371600"/>
          <p14:tracePt t="10412" x="808038" y="1385888"/>
          <p14:tracePt t="10421" x="814388" y="1393825"/>
          <p14:tracePt t="10429" x="814388" y="1400175"/>
          <p14:tracePt t="10444" x="822325" y="1408113"/>
          <p14:tracePt t="10461" x="828675" y="1414463"/>
          <p14:tracePt t="10477" x="828675" y="1422400"/>
          <p14:tracePt t="10538" x="836613" y="1422400"/>
          <p14:tracePt t="10546" x="836613" y="1436688"/>
          <p14:tracePt t="10554" x="836613" y="1457325"/>
          <p14:tracePt t="10562" x="836613" y="1465263"/>
          <p14:tracePt t="10580" x="842963" y="1485900"/>
          <p14:tracePt t="10596" x="842963" y="1508125"/>
          <p14:tracePt t="10615" x="842963" y="1522413"/>
          <p14:tracePt t="10632" x="842963" y="1528763"/>
          <p14:tracePt t="10649" x="842963" y="1536700"/>
          <p14:tracePt t="10666" x="842963" y="1543050"/>
          <p14:tracePt t="10683" x="842963" y="1565275"/>
          <p14:tracePt t="10700" x="842963" y="1579563"/>
          <p14:tracePt t="10715" x="836613" y="1600200"/>
          <p14:tracePt t="10734" x="836613" y="1614488"/>
          <p14:tracePt t="10751" x="828675" y="1622425"/>
          <p14:tracePt t="10768" x="828675" y="1628775"/>
          <p14:tracePt t="10784" x="822325" y="1643063"/>
          <p14:tracePt t="10801" x="814388" y="1651000"/>
          <p14:tracePt t="10817" x="800100" y="1657350"/>
          <p14:tracePt t="10834" x="785813" y="1665288"/>
          <p14:tracePt t="10851" x="779463" y="1665288"/>
          <p14:tracePt t="10888" x="771525" y="1665288"/>
          <p14:tracePt t="10929" x="765175" y="1665288"/>
          <p14:tracePt t="10946" x="757238" y="1665288"/>
          <p14:tracePt t="10962" x="750888" y="1665288"/>
          <p14:tracePt t="10984" x="742950" y="1665288"/>
          <p14:tracePt t="11102" x="736600" y="1665288"/>
          <p14:tracePt t="11140" x="728663" y="1657350"/>
          <p14:tracePt t="11153" x="722313" y="1651000"/>
          <p14:tracePt t="11161" x="722313" y="1643063"/>
          <p14:tracePt t="11174" x="722313" y="1628775"/>
          <p14:tracePt t="11191" x="714375" y="1600200"/>
          <p14:tracePt t="11208" x="708025" y="1557338"/>
          <p14:tracePt t="11225" x="708025" y="1508125"/>
          <p14:tracePt t="11243" x="708025" y="1493838"/>
          <p14:tracePt t="11260" x="708025" y="1485900"/>
          <p14:tracePt t="11276" x="708025" y="1471613"/>
          <p14:tracePt t="11293" x="708025" y="1465263"/>
          <p14:tracePt t="11312" x="714375" y="1443038"/>
          <p14:tracePt t="11329" x="714375" y="1436688"/>
          <p14:tracePt t="11346" x="714375" y="1428750"/>
          <p14:tracePt t="11363" x="714375" y="1422400"/>
          <p14:tracePt t="11377" x="722313" y="1414463"/>
          <p14:tracePt t="11395" x="736600" y="1400175"/>
          <p14:tracePt t="11412" x="742950" y="1385888"/>
          <p14:tracePt t="11473" x="750888" y="1385888"/>
          <p14:tracePt t="11490" x="757238" y="1385888"/>
          <p14:tracePt t="11498" x="771525" y="1385888"/>
          <p14:tracePt t="11506" x="779463" y="1385888"/>
          <p14:tracePt t="11515" x="785813" y="1385888"/>
          <p14:tracePt t="11531" x="793750" y="1385888"/>
          <p14:tracePt t="11547" x="800100" y="1385888"/>
          <p14:tracePt t="11565" x="814388" y="1385888"/>
          <p14:tracePt t="11583" x="842963" y="1385888"/>
          <p14:tracePt t="11600" x="871538" y="1393825"/>
          <p14:tracePt t="12342" x="879475" y="1393825"/>
          <p14:tracePt t="12358" x="885825" y="1393825"/>
          <p14:tracePt t="12366" x="885825" y="1400175"/>
          <p14:tracePt t="12371" x="885825" y="1414463"/>
          <p14:tracePt t="12380" x="885825" y="1422400"/>
          <p14:tracePt t="12398" x="900113" y="1443038"/>
          <p14:tracePt t="12403" x="900113" y="1450975"/>
          <p14:tracePt t="12416" x="908050" y="1457325"/>
          <p14:tracePt t="12433" x="914400" y="1479550"/>
          <p14:tracePt t="12450" x="914400" y="1485900"/>
          <p14:tracePt t="12465" x="928688" y="1500188"/>
          <p14:tracePt t="12483" x="936625" y="1514475"/>
          <p14:tracePt t="12499" x="942975" y="1522413"/>
          <p14:tracePt t="12516" x="957263" y="1536700"/>
          <p14:tracePt t="12533" x="971550" y="1543050"/>
          <p14:tracePt t="12552" x="979488" y="1543050"/>
          <p14:tracePt t="12648" x="993775" y="1543050"/>
          <p14:tracePt t="12656" x="1000125" y="1543050"/>
          <p14:tracePt t="12669" x="1022350" y="1550988"/>
          <p14:tracePt t="12686" x="1028700" y="1550988"/>
          <p14:tracePt t="12703" x="1042988" y="1557338"/>
          <p14:tracePt t="12737" x="1050925" y="1557338"/>
          <p14:tracePt t="12755" x="1057275" y="1557338"/>
          <p14:tracePt t="12812" x="1065213" y="1557338"/>
          <p14:tracePt t="12818" x="1065213" y="1565275"/>
          <p14:tracePt t="12826" x="1071563" y="1571625"/>
          <p14:tracePt t="12842" x="1079500" y="1571625"/>
          <p14:tracePt t="12856" x="1085850" y="1571625"/>
          <p14:tracePt t="12873" x="1093788" y="1571625"/>
          <p14:tracePt t="13017" x="1100138" y="1571625"/>
          <p14:tracePt t="13103" x="1108075" y="1571625"/>
          <p14:tracePt t="14179" x="1100138" y="1571625"/>
          <p14:tracePt t="14196" x="1093788" y="1571625"/>
          <p14:tracePt t="14210" x="1085850" y="1571625"/>
          <p14:tracePt t="14219" x="1079500" y="1571625"/>
          <p14:tracePt t="14232" x="1057275" y="1571625"/>
          <p14:tracePt t="14250" x="1036638" y="1571625"/>
          <p14:tracePt t="14266" x="1014413" y="1571625"/>
          <p14:tracePt t="14283" x="993775" y="1571625"/>
          <p14:tracePt t="14301" x="965200" y="1571625"/>
          <p14:tracePt t="14318" x="950913" y="1571625"/>
          <p14:tracePt t="14335" x="942975" y="1571625"/>
          <p14:tracePt t="14352" x="928688" y="1571625"/>
          <p14:tracePt t="14369" x="908050" y="1571625"/>
          <p14:tracePt t="14386" x="893763" y="1571625"/>
          <p14:tracePt t="14506" x="885825" y="1571625"/>
          <p14:tracePt t="14530" x="879475" y="1565275"/>
          <p14:tracePt t="14537" x="871538" y="1565275"/>
          <p14:tracePt t="14544" x="865188" y="1565275"/>
          <p14:tracePt t="14658" x="857250" y="1565275"/>
          <p14:tracePt t="14666" x="850900" y="1565275"/>
          <p14:tracePt t="14679" x="842963" y="1565275"/>
          <p14:tracePt t="14718" x="836613" y="1565275"/>
          <p14:tracePt t="14734" x="828675" y="1565275"/>
          <p14:tracePt t="14742" x="822325" y="1565275"/>
          <p14:tracePt t="14788" x="814388" y="1565275"/>
          <p14:tracePt t="14795" x="800100" y="1565275"/>
          <p14:tracePt t="14803" x="793750" y="1565275"/>
          <p14:tracePt t="14811" x="785813" y="1565275"/>
          <p14:tracePt t="14827" x="765175" y="1565275"/>
          <p14:tracePt t="14844" x="750888" y="1565275"/>
          <p14:tracePt t="15106" x="742950" y="1565275"/>
          <p14:tracePt t="15220" x="742950" y="1557338"/>
          <p14:tracePt t="15225" x="742950" y="1550988"/>
          <p14:tracePt t="15236" x="742950" y="1543050"/>
          <p14:tracePt t="15253" x="742950" y="1536700"/>
          <p14:tracePt t="15280" x="742950" y="1528763"/>
          <p14:tracePt t="15286" x="742950" y="1522413"/>
          <p14:tracePt t="15303" x="742950" y="1508125"/>
          <p14:tracePt t="15320" x="742950" y="1500188"/>
          <p14:tracePt t="15364" x="742950" y="1493838"/>
          <p14:tracePt t="15396" x="750888" y="1485900"/>
          <p14:tracePt t="15404" x="757238" y="1479550"/>
          <p14:tracePt t="15412" x="757238" y="1471613"/>
          <p14:tracePt t="15422" x="765175" y="1471613"/>
          <p14:tracePt t="15439" x="765175" y="1465263"/>
          <p14:tracePt t="15457" x="771525" y="1457325"/>
          <p14:tracePt t="15497" x="771525" y="1450975"/>
          <p14:tracePt t="15506" x="785813" y="1450975"/>
          <p14:tracePt t="15514" x="785813" y="1443038"/>
          <p14:tracePt t="15523" x="793750" y="1436688"/>
          <p14:tracePt t="15541" x="800100" y="1436688"/>
          <p14:tracePt t="15558" x="808038" y="1436688"/>
          <p14:tracePt t="15608" x="808038" y="1428750"/>
          <p14:tracePt t="15616" x="814388" y="1428750"/>
          <p14:tracePt t="15627" x="822325" y="1428750"/>
          <p14:tracePt t="15645" x="842963" y="1428750"/>
          <p14:tracePt t="15661" x="850900" y="1428750"/>
          <p14:tracePt t="15678" x="850900" y="1422400"/>
          <p14:tracePt t="15695" x="857250" y="1422400"/>
          <p14:tracePt t="15804" x="865188" y="1422400"/>
          <p14:tracePt t="15869" x="871538" y="1422400"/>
          <p14:tracePt t="15928" x="871538" y="1428750"/>
          <p14:tracePt t="15936" x="879475" y="1428750"/>
          <p14:tracePt t="15949" x="879475" y="1450975"/>
          <p14:tracePt t="15965" x="879475" y="1465263"/>
          <p14:tracePt t="15982" x="879475" y="1493838"/>
          <p14:tracePt t="16000" x="885825" y="1500188"/>
          <p14:tracePt t="16069" x="885825" y="1514475"/>
          <p14:tracePt t="16077" x="885825" y="1522413"/>
          <p14:tracePt t="16086" x="885825" y="1528763"/>
          <p14:tracePt t="16101" x="885825" y="1565275"/>
          <p14:tracePt t="16118" x="879475" y="1571625"/>
          <p14:tracePt t="16135" x="871538" y="1579563"/>
          <p14:tracePt t="16153" x="865188" y="1593850"/>
          <p14:tracePt t="16188" x="857250" y="1600200"/>
          <p14:tracePt t="16204" x="850900" y="1600200"/>
          <p14:tracePt t="16221" x="828675" y="1600200"/>
          <p14:tracePt t="16237" x="800100" y="1600200"/>
          <p14:tracePt t="16238" x="785813" y="1600200"/>
          <p14:tracePt t="16256" x="750888" y="1614488"/>
          <p14:tracePt t="16273" x="736600" y="1614488"/>
          <p14:tracePt t="16290" x="728663" y="1614488"/>
          <p14:tracePt t="16310" x="722313" y="1614488"/>
          <p14:tracePt t="16358" x="708025" y="1614488"/>
          <p14:tracePt t="16380" x="700088" y="1614488"/>
          <p14:tracePt t="16631" x="700088" y="1600200"/>
          <p14:tracePt t="16640" x="700088" y="1571625"/>
          <p14:tracePt t="16648" x="700088" y="1557338"/>
          <p14:tracePt t="16664" x="700088" y="1536700"/>
          <p14:tracePt t="16796" x="700088" y="1543050"/>
          <p14:tracePt t="16804" x="700088" y="1550988"/>
          <p14:tracePt t="16835" x="700088" y="1557338"/>
          <p14:tracePt t="16949" x="700088" y="1571625"/>
          <p14:tracePt t="16957" x="700088" y="1579563"/>
          <p14:tracePt t="16973" x="700088" y="1600200"/>
          <p14:tracePt t="16985" x="700088" y="1622425"/>
          <p14:tracePt t="17002" x="700088" y="1636713"/>
          <p14:tracePt t="17591" x="700088" y="1643063"/>
          <p14:tracePt t="17598" x="700088" y="1651000"/>
          <p14:tracePt t="17605" x="700088" y="1657350"/>
          <p14:tracePt t="17614" x="700088" y="1671638"/>
          <p14:tracePt t="17631" x="700088" y="1708150"/>
          <p14:tracePt t="17648" x="693738" y="1765300"/>
          <p14:tracePt t="17665" x="693738" y="1814513"/>
          <p14:tracePt t="17682" x="693738" y="1828800"/>
          <p14:tracePt t="17700" x="693738" y="1836738"/>
          <p14:tracePt t="18006" x="700088" y="1836738"/>
          <p14:tracePt t="18020" x="714375" y="1828800"/>
          <p14:tracePt t="18028" x="728663" y="1808163"/>
          <p14:tracePt t="18038" x="742950" y="1785938"/>
          <p14:tracePt t="18056" x="757238" y="1714500"/>
          <p14:tracePt t="18073" x="771525" y="1622425"/>
          <p14:tracePt t="18089" x="779463" y="1585913"/>
          <p14:tracePt t="18107" x="779463" y="1579563"/>
          <p14:tracePt t="18274" x="779463" y="1571625"/>
          <p14:tracePt t="18420" x="779463" y="1585913"/>
          <p14:tracePt t="18444" x="779463" y="1593850"/>
          <p14:tracePt t="18450" x="765175" y="1608138"/>
          <p14:tracePt t="18463" x="757238" y="1608138"/>
          <p14:tracePt t="18481" x="742950" y="1622425"/>
          <p14:tracePt t="18514" x="728663" y="1628775"/>
          <p14:tracePt t="18569" x="728663" y="1636713"/>
          <p14:tracePt t="18639" x="722313" y="1636713"/>
          <p14:tracePt t="18654" x="722313" y="1643063"/>
          <p14:tracePt t="18662" x="722313" y="1651000"/>
          <p14:tracePt t="18684" x="714375" y="1651000"/>
          <p14:tracePt t="18706" x="714375" y="1657350"/>
          <p14:tracePt t="18724" x="714375" y="1665288"/>
          <p14:tracePt t="18731" x="708025" y="1679575"/>
          <p14:tracePt t="18740" x="708025" y="1685925"/>
          <p14:tracePt t="18752" x="700088" y="1693863"/>
          <p14:tracePt t="18769" x="700088" y="1700213"/>
          <p14:tracePt t="18786" x="693738" y="1700213"/>
          <p14:tracePt t="18804" x="685800" y="1708150"/>
          <p14:tracePt t="18821" x="679450" y="1722438"/>
          <p14:tracePt t="18838" x="671513" y="1751013"/>
          <p14:tracePt t="18854" x="671513" y="1757363"/>
          <p14:tracePt t="18856" x="665163" y="1757363"/>
          <p14:tracePt t="18926" x="665163" y="1765300"/>
          <p14:tracePt t="18933" x="665163" y="1771650"/>
          <p14:tracePt t="18942" x="665163" y="1785938"/>
          <p14:tracePt t="18956" x="665163" y="1800225"/>
          <p14:tracePt t="18973" x="657225" y="1836738"/>
          <p14:tracePt t="19007" x="657225" y="1843088"/>
          <p14:tracePt t="19024" x="657225" y="1857375"/>
          <p14:tracePt t="19044" x="657225" y="1914525"/>
          <p14:tracePt t="19061" x="657225" y="1951038"/>
          <p14:tracePt t="19077" x="671513" y="1965325"/>
          <p14:tracePt t="19094" x="671513" y="1979613"/>
          <p14:tracePt t="19111" x="679450" y="1979613"/>
          <p14:tracePt t="19303" x="679450" y="1985963"/>
          <p14:tracePt t="19396" x="671513" y="1985963"/>
          <p14:tracePt t="19420" x="665163" y="1985963"/>
          <p14:tracePt t="19426" x="657225" y="1985963"/>
          <p14:tracePt t="19434" x="642938" y="1985963"/>
          <p14:tracePt t="19449" x="608013" y="1985963"/>
          <p14:tracePt t="19483" x="585788" y="1985963"/>
          <p14:tracePt t="19731" x="593725" y="1985963"/>
          <p14:tracePt t="19755" x="600075" y="1971675"/>
          <p14:tracePt t="19761" x="608013" y="1965325"/>
          <p14:tracePt t="19771" x="608013" y="1957388"/>
          <p14:tracePt t="19788" x="628650" y="1943100"/>
          <p14:tracePt t="19805" x="642938" y="1928813"/>
          <p14:tracePt t="19825" x="700088" y="1885950"/>
          <p14:tracePt t="19841" x="714375" y="1857375"/>
          <p14:tracePt t="19858" x="722313" y="1828800"/>
          <p14:tracePt t="19875" x="736600" y="1814513"/>
          <p14:tracePt t="19892" x="742950" y="1808163"/>
          <p14:tracePt t="19909" x="750888" y="1800225"/>
          <p14:tracePt t="19925" x="757238" y="1793875"/>
          <p14:tracePt t="19943" x="814388" y="1757363"/>
          <p14:tracePt t="19960" x="857250" y="1736725"/>
          <p14:tracePt t="19976" x="871538" y="1722438"/>
          <p14:tracePt t="19993" x="879475" y="1714500"/>
          <p14:tracePt t="20012" x="885825" y="1714500"/>
          <p14:tracePt t="20028" x="893763" y="1700213"/>
          <p14:tracePt t="20045" x="914400" y="1693863"/>
          <p14:tracePt t="20063" x="979488" y="1671638"/>
          <p14:tracePt t="20079" x="1022350" y="1636713"/>
          <p14:tracePt t="20095" x="1050925" y="1614488"/>
          <p14:tracePt t="20117" x="1057275" y="1608138"/>
          <p14:tracePt t="20155" x="1065213" y="1600200"/>
          <p14:tracePt t="20171" x="1065213" y="1593850"/>
          <p14:tracePt t="20290" x="1071563" y="1593850"/>
          <p14:tracePt t="20295" x="1085850" y="1585913"/>
          <p14:tracePt t="20304" x="1093788" y="1579563"/>
          <p14:tracePt t="20318" x="1108075" y="1571625"/>
          <p14:tracePt t="20334" x="1114425" y="1571625"/>
          <p14:tracePt t="20569" x="1114425" y="1579563"/>
          <p14:tracePt t="20577" x="1114425" y="1593850"/>
          <p14:tracePt t="20589" x="1114425" y="1608138"/>
          <p14:tracePt t="20606" x="1114425" y="1614488"/>
          <p14:tracePt t="20623" x="1114425" y="1628775"/>
          <p14:tracePt t="20640" x="1114425" y="1643063"/>
          <p14:tracePt t="20657" x="1114425" y="1671638"/>
          <p14:tracePt t="20672" x="1114425" y="1743075"/>
          <p14:tracePt t="20689" x="1122363" y="1857375"/>
          <p14:tracePt t="20707" x="1136650" y="2008188"/>
          <p14:tracePt t="20723" x="1136650" y="2014538"/>
          <p14:tracePt t="20740" x="1136650" y="2022475"/>
          <p14:tracePt t="20785" x="1136650" y="2028825"/>
          <p14:tracePt t="20809" x="1143000" y="2036763"/>
          <p14:tracePt t="20825" x="1143000" y="2043113"/>
          <p14:tracePt t="22696" x="1128713" y="2036763"/>
          <p14:tracePt t="22702" x="1128713" y="2028825"/>
          <p14:tracePt t="22711" x="1114425" y="2022475"/>
          <p14:tracePt t="22728" x="1085850" y="1985963"/>
          <p14:tracePt t="22745" x="1065213" y="1951038"/>
          <p14:tracePt t="22762" x="1057275" y="1943100"/>
          <p14:tracePt t="22779" x="1050925" y="1936750"/>
          <p14:tracePt t="22796" x="1042988" y="1928813"/>
          <p14:tracePt t="22815" x="1036638" y="1914525"/>
          <p14:tracePt t="22831" x="1036638" y="1893888"/>
          <p14:tracePt t="22849" x="1014413" y="1865313"/>
          <p14:tracePt t="22865" x="1000125" y="1836738"/>
          <p14:tracePt t="22881" x="993775" y="1785938"/>
          <p14:tracePt t="22898" x="985838" y="1779588"/>
          <p14:tracePt t="22915" x="985838" y="1771650"/>
          <p14:tracePt t="22957" x="985838" y="1765300"/>
          <p14:tracePt t="22966" x="979488" y="1751013"/>
          <p14:tracePt t="22983" x="965200" y="1736725"/>
          <p14:tracePt t="23001" x="950913" y="1722438"/>
          <p14:tracePt t="23017" x="936625" y="1708150"/>
          <p14:tracePt t="23034" x="922338" y="1700213"/>
          <p14:tracePt t="23051" x="908050" y="1693863"/>
          <p14:tracePt t="23068" x="900113" y="1693863"/>
          <p14:tracePt t="23086" x="893763" y="1693863"/>
          <p14:tracePt t="23104" x="893763" y="1685925"/>
          <p14:tracePt t="23140" x="893763" y="1671638"/>
          <p14:tracePt t="23148" x="885825" y="1671638"/>
          <p14:tracePt t="23156" x="885825" y="1665288"/>
          <p14:tracePt t="23172" x="865188" y="1628775"/>
          <p14:tracePt t="23188" x="857250" y="1622425"/>
          <p14:tracePt t="23396" x="857250" y="1651000"/>
          <p14:tracePt t="23404" x="857250" y="1665288"/>
          <p14:tracePt t="23410" x="850900" y="1679575"/>
          <p14:tracePt t="23425" x="850900" y="1693863"/>
          <p14:tracePt t="23441" x="850900" y="1700213"/>
          <p14:tracePt t="23458" x="850900" y="1714500"/>
          <p14:tracePt t="23493" x="850900" y="1722438"/>
          <p14:tracePt t="23520" x="850900" y="1728788"/>
          <p14:tracePt t="23529" x="842963" y="1751013"/>
          <p14:tracePt t="23544" x="842963" y="1765300"/>
          <p14:tracePt t="23561" x="842963" y="1785938"/>
          <p14:tracePt t="23578" x="842963" y="1800225"/>
          <p14:tracePt t="23597" x="836613" y="1851025"/>
          <p14:tracePt t="23613" x="836613" y="1885950"/>
          <p14:tracePt t="23630" x="836613" y="1914525"/>
          <p14:tracePt t="23647" x="836613" y="1922463"/>
          <p14:tracePt t="23663" x="836613" y="1936750"/>
          <p14:tracePt t="23680" x="836613" y="1957388"/>
          <p14:tracePt t="23697" x="836613" y="1971675"/>
          <p14:tracePt t="24950" x="836613" y="1979613"/>
          <p14:tracePt t="24968" x="842963" y="1979613"/>
          <p14:tracePt t="25006" x="850900" y="1979613"/>
          <p14:tracePt t="25013" x="857250" y="1979613"/>
          <p14:tracePt t="25027" x="865188" y="1979613"/>
          <p14:tracePt t="25039" x="871538" y="1979613"/>
          <p14:tracePt t="25057" x="900113" y="1979613"/>
          <p14:tracePt t="25073" x="950913" y="1979613"/>
          <p14:tracePt t="25090" x="985838" y="1979613"/>
          <p14:tracePt t="25107" x="1028700" y="1979613"/>
          <p14:tracePt t="25124" x="1065213" y="1979613"/>
          <p14:tracePt t="25141" x="1071563" y="1979613"/>
          <p14:tracePt t="25159" x="1108075" y="1979613"/>
          <p14:tracePt t="25192" x="1114425" y="1971675"/>
          <p14:tracePt t="25226" x="1128713" y="1971675"/>
          <p14:tracePt t="25243" x="1150938" y="1965325"/>
          <p14:tracePt t="25247" x="1171575" y="1957388"/>
          <p14:tracePt t="25262" x="1200150" y="1957388"/>
          <p14:tracePt t="25278" x="1222375" y="1957388"/>
          <p14:tracePt t="25296" x="1228725" y="1957388"/>
          <p14:tracePt t="25311" x="1236663" y="1957388"/>
          <p14:tracePt t="25617" x="1228725" y="1957388"/>
          <p14:tracePt t="25630" x="1222375" y="1957388"/>
          <p14:tracePt t="25636" x="1214438" y="1957388"/>
          <p14:tracePt t="25662" x="1208088" y="1957388"/>
          <p14:tracePt t="25669" x="1200150" y="1957388"/>
          <p14:tracePt t="25685" x="1185863" y="1957388"/>
          <p14:tracePt t="25719" x="1179513" y="1957388"/>
          <p14:tracePt t="25737" x="1171575" y="1965325"/>
          <p14:tracePt t="25754" x="1165225" y="1965325"/>
          <p14:tracePt t="27145" x="1157288" y="1965325"/>
          <p14:tracePt t="27364" x="1150938" y="1965325"/>
          <p14:tracePt t="29410" x="1136650" y="1965325"/>
          <p14:tracePt t="29505" x="1128713" y="1965325"/>
          <p14:tracePt t="29519" x="1122363" y="1965325"/>
          <p14:tracePt t="29528" x="1114425" y="1965325"/>
          <p14:tracePt t="29543" x="1108075" y="1965325"/>
          <p14:tracePt t="29560" x="1100138" y="1965325"/>
          <p14:tracePt t="29577" x="1085850" y="1965325"/>
          <p14:tracePt t="29679" x="1079500" y="1965325"/>
          <p14:tracePt t="29702" x="1071563" y="1965325"/>
          <p14:tracePt t="29710" x="1065213" y="1965325"/>
          <p14:tracePt t="29746" x="1057275" y="1965325"/>
          <p14:tracePt t="29762" x="1050925" y="1965325"/>
          <p14:tracePt t="29770" x="1042988" y="1965325"/>
          <p14:tracePt t="29779" x="1036638" y="1965325"/>
          <p14:tracePt t="29796" x="1028700" y="1965325"/>
          <p14:tracePt t="29814" x="1014413" y="1965325"/>
          <p14:tracePt t="29832" x="993775" y="1971675"/>
          <p14:tracePt t="29849" x="965200" y="1971675"/>
          <p14:tracePt t="29866" x="957263" y="1971675"/>
          <p14:tracePt t="29883" x="942975" y="1971675"/>
          <p14:tracePt t="29957" x="942975" y="1979613"/>
          <p14:tracePt t="29965" x="928688" y="1979613"/>
          <p14:tracePt t="29981" x="922338" y="1979613"/>
          <p14:tracePt t="29997" x="908050" y="1979613"/>
          <p14:tracePt t="30013" x="908050" y="1985963"/>
          <p14:tracePt t="30023" x="900113" y="1985963"/>
          <p14:tracePt t="30170" x="893763" y="1985963"/>
          <p14:tracePt t="30385" x="885825" y="1985963"/>
          <p14:tracePt t="30450" x="879475" y="1985963"/>
          <p14:tracePt t="31022" x="879475" y="1993900"/>
          <p14:tracePt t="31129" x="871538" y="1993900"/>
          <p14:tracePt t="31138" x="871538" y="2000250"/>
          <p14:tracePt t="31152" x="865188" y="2000250"/>
          <p14:tracePt t="31176" x="857250" y="2008188"/>
          <p14:tracePt t="31184" x="850900" y="2014538"/>
          <p14:tracePt t="31216" x="842963" y="2014538"/>
          <p14:tracePt t="31247" x="836613" y="2014538"/>
          <p14:tracePt t="31255" x="836613" y="2022475"/>
          <p14:tracePt t="31272" x="822325" y="2022475"/>
          <p14:tracePt t="31286" x="814388" y="2022475"/>
          <p14:tracePt t="31297" x="800100" y="2022475"/>
          <p14:tracePt t="31309" x="785813" y="2022475"/>
          <p14:tracePt t="31328" x="771525" y="2022475"/>
          <p14:tracePt t="31343" x="765175" y="2022475"/>
          <p14:tracePt t="31455" x="765175" y="2014538"/>
          <p14:tracePt t="31464" x="765175" y="2008188"/>
          <p14:tracePt t="31471" x="757238" y="2008188"/>
          <p14:tracePt t="31480" x="757238" y="1993900"/>
          <p14:tracePt t="31496" x="757238" y="1985963"/>
          <p14:tracePt t="31513" x="757238" y="1979613"/>
          <p14:tracePt t="31530" x="757238" y="1965325"/>
          <p14:tracePt t="31550" x="757238" y="1957388"/>
          <p14:tracePt t="31566" x="757238" y="1951038"/>
          <p14:tracePt t="31581" x="765175" y="1943100"/>
          <p14:tracePt t="31597" x="771525" y="1928813"/>
          <p14:tracePt t="31615" x="771525" y="1922463"/>
          <p14:tracePt t="31632" x="785813" y="1908175"/>
          <p14:tracePt t="31649" x="785813" y="1900238"/>
          <p14:tracePt t="31666" x="793750" y="1900238"/>
          <p14:tracePt t="31684" x="793750" y="1893888"/>
          <p14:tracePt t="31701" x="800100" y="1885950"/>
          <p14:tracePt t="31718" x="822325" y="1885950"/>
          <p14:tracePt t="31733" x="828675" y="1879600"/>
          <p14:tracePt t="31934" x="828675" y="1893888"/>
          <p14:tracePt t="31948" x="828675" y="1900238"/>
          <p14:tracePt t="31958" x="828675" y="1914525"/>
          <p14:tracePt t="31976" x="828675" y="1922463"/>
          <p14:tracePt t="31989" x="828675" y="1936750"/>
          <p14:tracePt t="32006" x="828675" y="1943100"/>
          <p14:tracePt t="32022" x="828675" y="1957388"/>
          <p14:tracePt t="32039" x="828675" y="1965325"/>
          <p14:tracePt t="32057" x="828675" y="1979613"/>
          <p14:tracePt t="32074" x="822325" y="1985963"/>
          <p14:tracePt t="32091" x="814388" y="1985963"/>
          <p14:tracePt t="32194" x="814388" y="1993900"/>
          <p14:tracePt t="32197" x="822325" y="1993900"/>
          <p14:tracePt t="32211" x="842963" y="2000250"/>
          <p14:tracePt t="32227" x="879475" y="2008188"/>
          <p14:tracePt t="32231" x="885825" y="2008188"/>
          <p14:tracePt t="32243" x="900113" y="2014538"/>
          <p14:tracePt t="32261" x="928688" y="2014538"/>
          <p14:tracePt t="32277" x="942975" y="2014538"/>
          <p14:tracePt t="32295" x="965200" y="2014538"/>
          <p14:tracePt t="32312" x="979488" y="2014538"/>
          <p14:tracePt t="32329" x="1008063" y="2014538"/>
          <p14:tracePt t="32345" x="1042988" y="2014538"/>
          <p14:tracePt t="32362" x="1065213" y="2014538"/>
          <p14:tracePt t="32379" x="1079500" y="2014538"/>
          <p14:tracePt t="32413" x="1093788" y="2014538"/>
          <p14:tracePt t="32432" x="1108075" y="2014538"/>
          <p14:tracePt t="32449" x="1122363" y="2014538"/>
          <p14:tracePt t="35497" x="1122363" y="2008188"/>
          <p14:tracePt t="37964" x="1114425" y="2008188"/>
          <p14:tracePt t="37990" x="1108075" y="2014538"/>
          <p14:tracePt t="37998" x="1100138" y="2014538"/>
          <p14:tracePt t="38005" x="1093788" y="2014538"/>
          <p14:tracePt t="38022" x="1079500" y="2022475"/>
          <p14:tracePt t="38056" x="1071563" y="2022475"/>
          <p14:tracePt t="38077" x="1065213" y="2022475"/>
          <p14:tracePt t="38090" x="1057275" y="2022475"/>
          <p14:tracePt t="38107" x="1050925" y="2022475"/>
          <p14:tracePt t="38124" x="1028700" y="2028825"/>
          <p14:tracePt t="38143" x="1000125" y="2028825"/>
          <p14:tracePt t="38157" x="985838" y="2028825"/>
          <p14:tracePt t="38173" x="979488" y="2028825"/>
          <p14:tracePt t="38412" x="985838" y="2028825"/>
          <p14:tracePt t="38418" x="1000125" y="2028825"/>
          <p14:tracePt t="38433" x="1008063" y="2022475"/>
          <p14:tracePt t="38446" x="1028700" y="2022475"/>
          <p14:tracePt t="38462" x="1065213" y="2014538"/>
          <p14:tracePt t="38480" x="1079500" y="2014538"/>
          <p14:tracePt t="38497" x="1085850" y="2014538"/>
          <p14:tracePt t="38513" x="1093788" y="2014538"/>
          <p14:tracePt t="38550" x="1100138" y="2014538"/>
          <p14:tracePt t="38565" x="1114425" y="2008188"/>
          <p14:tracePt t="38581" x="1114425" y="2000250"/>
          <p14:tracePt t="38598" x="1122363" y="2000250"/>
          <p14:tracePt t="38616" x="1128713" y="2000250"/>
          <p14:tracePt t="38872" x="1128713" y="1993900"/>
          <p14:tracePt t="38879" x="1136650" y="1993900"/>
          <p14:tracePt t="38904" x="1143000" y="1979613"/>
          <p14:tracePt t="38915" x="1143000" y="1971675"/>
          <p14:tracePt t="38924" x="1143000" y="1965325"/>
          <p14:tracePt t="38939" x="1150938" y="1943100"/>
          <p14:tracePt t="38955" x="1150938" y="1936750"/>
          <p14:tracePt t="38989" x="1150938" y="1928813"/>
          <p14:tracePt t="39010" x="1150938" y="1922463"/>
          <p14:tracePt t="39023" x="1150938" y="1914525"/>
          <p14:tracePt t="39130" x="1150938" y="1908175"/>
          <p14:tracePt t="39145" x="1150938" y="1900238"/>
          <p14:tracePt t="39154" x="1150938" y="1893888"/>
          <p14:tracePt t="39167" x="1150938" y="1885950"/>
          <p14:tracePt t="39177" x="1150938" y="1871663"/>
          <p14:tracePt t="39195" x="1143000" y="1857375"/>
          <p14:tracePt t="39211" x="1143000" y="1843088"/>
          <p14:tracePt t="39227" x="1128713" y="1828800"/>
          <p14:tracePt t="39243" x="1114425" y="1828800"/>
          <p14:tracePt t="39268" x="1114425" y="1822450"/>
          <p14:tracePt t="39285" x="1108075" y="1822450"/>
          <p14:tracePt t="39301" x="1108075" y="1814513"/>
          <p14:tracePt t="39311" x="1100138" y="1808163"/>
          <p14:tracePt t="39329" x="1100138" y="1793875"/>
          <p14:tracePt t="39346" x="1093788" y="1728788"/>
          <p14:tracePt t="39363" x="1079500" y="1714500"/>
          <p14:tracePt t="39380" x="1079500" y="1708150"/>
          <p14:tracePt t="39650" x="1071563" y="1714500"/>
          <p14:tracePt t="39667" x="1071563" y="1722438"/>
          <p14:tracePt t="39692" x="1071563" y="1728788"/>
          <p14:tracePt t="39698" x="1065213" y="1736725"/>
          <p14:tracePt t="39706" x="1065213" y="1743075"/>
          <p14:tracePt t="39723" x="1057275" y="1751013"/>
          <p14:tracePt t="39739" x="1057275" y="1757363"/>
          <p14:tracePt t="39754" x="1057275" y="1765300"/>
          <p14:tracePt t="39770" x="1050925" y="1779588"/>
          <p14:tracePt t="39788" x="1028700" y="1808163"/>
          <p14:tracePt t="39805" x="1022350" y="1828800"/>
          <p14:tracePt t="39822" x="1014413" y="1857375"/>
          <p14:tracePt t="39838" x="1014413" y="1865313"/>
          <p14:tracePt t="39855" x="1014413" y="1871663"/>
          <p14:tracePt t="39872" x="1008063" y="1879600"/>
          <p14:tracePt t="39891" x="1008063" y="1885950"/>
          <p14:tracePt t="39906" x="1008063" y="1900238"/>
          <p14:tracePt t="39941" x="1000125" y="1914525"/>
          <p14:tracePt t="39958" x="985838" y="1922463"/>
          <p14:tracePt t="39975" x="971550" y="1928813"/>
          <p14:tracePt t="40009" x="957263" y="1928813"/>
          <p14:tracePt t="40026" x="957263" y="1936750"/>
          <p14:tracePt t="40043" x="950913" y="1936750"/>
          <p14:tracePt t="40198" x="950913" y="1943100"/>
          <p14:tracePt t="40255" x="942975" y="1943100"/>
          <p14:tracePt t="40302" x="942975" y="1951038"/>
          <p14:tracePt t="40478" x="936625" y="1951038"/>
          <p14:tracePt t="40526" x="928688" y="1951038"/>
          <p14:tracePt t="40534" x="928688" y="1957388"/>
          <p14:tracePt t="40564" x="922338" y="1957388"/>
          <p14:tracePt t="40581" x="914400" y="1957388"/>
          <p14:tracePt t="40589" x="908050" y="1957388"/>
          <p14:tracePt t="40604" x="900113" y="1957388"/>
          <p14:tracePt t="40612" x="893763" y="1957388"/>
          <p14:tracePt t="40636" x="885825" y="1957388"/>
          <p14:tracePt t="40643" x="879475" y="1957388"/>
          <p14:tracePt t="40667" x="871538" y="1957388"/>
          <p14:tracePt t="40676" x="857250" y="1957388"/>
          <p14:tracePt t="40692" x="842963" y="1957388"/>
          <p14:tracePt t="40707" x="828675" y="1957388"/>
          <p14:tracePt t="40846" x="822325" y="1957388"/>
          <p14:tracePt t="40878" x="814388" y="1957388"/>
          <p14:tracePt t="40893" x="808038" y="1957388"/>
          <p14:tracePt t="40924" x="808038" y="1965325"/>
          <p14:tracePt t="40932" x="800100" y="1965325"/>
          <p14:tracePt t="40988" x="793750" y="1971675"/>
          <p14:tracePt t="41528" x="793750" y="1979613"/>
          <p14:tracePt t="41542" x="793750" y="1985963"/>
          <p14:tracePt t="41549" x="793750" y="2000250"/>
          <p14:tracePt t="41558" x="800100" y="2022475"/>
          <p14:tracePt t="41572" x="822325" y="2071688"/>
          <p14:tracePt t="41589" x="828675" y="2085975"/>
          <p14:tracePt t="41622" x="828675" y="2093913"/>
          <p14:tracePt t="41641" x="828675" y="2100263"/>
          <p14:tracePt t="41658" x="828675" y="2114550"/>
          <p14:tracePt t="41691" x="836613" y="2122488"/>
          <p14:tracePt t="41708" x="842963" y="2128838"/>
          <p14:tracePt t="41727" x="857250" y="2151063"/>
          <p14:tracePt t="41743" x="865188" y="2165350"/>
          <p14:tracePt t="41760" x="871538" y="2171700"/>
          <p14:tracePt t="41777" x="879475" y="2179638"/>
          <p14:tracePt t="41794" x="885825" y="2185988"/>
          <p14:tracePt t="41811" x="893763" y="2185988"/>
          <p14:tracePt t="41829" x="900113" y="2193925"/>
          <p14:tracePt t="41846" x="908050" y="2193925"/>
          <p14:tracePt t="41878" x="908050" y="2200275"/>
          <p14:tracePt t="41896" x="914400" y="2208213"/>
          <p14:tracePt t="41911" x="936625" y="2208213"/>
          <p14:tracePt t="41930" x="950913" y="2214563"/>
          <p14:tracePt t="42072" x="957263" y="2214563"/>
          <p14:tracePt t="42080" x="965200" y="2214563"/>
          <p14:tracePt t="42095" x="971550" y="2214563"/>
          <p14:tracePt t="42111" x="979488" y="2222500"/>
          <p14:tracePt t="42141" x="979488" y="2228850"/>
          <p14:tracePt t="42157" x="985838" y="2228850"/>
          <p14:tracePt t="42268" x="993775" y="2236788"/>
          <p14:tracePt t="42277" x="1008063" y="2243138"/>
          <p14:tracePt t="42293" x="1022350" y="2243138"/>
          <p14:tracePt t="42303" x="1036638" y="2243138"/>
          <p14:tracePt t="42319" x="1042988" y="2243138"/>
          <p14:tracePt t="42337" x="1057275" y="2243138"/>
          <p14:tracePt t="42426" x="1057275" y="2251075"/>
          <p14:tracePt t="42434" x="1065213" y="2251075"/>
          <p14:tracePt t="42450" x="1071563" y="2251075"/>
          <p14:tracePt t="42526" x="1079500" y="2251075"/>
          <p14:tracePt t="42870" x="1085850" y="2251075"/>
          <p14:tracePt t="42893" x="1093788" y="2251075"/>
          <p14:tracePt t="43253" x="1093788" y="2236788"/>
          <p14:tracePt t="43260" x="1093788" y="2222500"/>
          <p14:tracePt t="43270" x="1093788" y="2200275"/>
          <p14:tracePt t="43290" x="1093788" y="2157413"/>
          <p14:tracePt t="43305" x="1085850" y="2093913"/>
          <p14:tracePt t="43321" x="1085850" y="2071688"/>
          <p14:tracePt t="43339" x="1085850" y="2057400"/>
          <p14:tracePt t="43356" x="1085850" y="2051050"/>
          <p14:tracePt t="43373" x="1085850" y="2043113"/>
          <p14:tracePt t="43390" x="1085850" y="2028825"/>
          <p14:tracePt t="43407" x="1085850" y="2008188"/>
          <p14:tracePt t="43424" x="1085850" y="1993900"/>
          <p14:tracePt t="43441" x="1085850" y="1985963"/>
          <p14:tracePt t="43458" x="1085850" y="1979613"/>
          <p14:tracePt t="43657" x="1079500" y="1993900"/>
          <p14:tracePt t="43665" x="1071563" y="2000250"/>
          <p14:tracePt t="43675" x="1065213" y="2008188"/>
          <p14:tracePt t="43683" x="1057275" y="2008188"/>
          <p14:tracePt t="43697" x="1036638" y="2014538"/>
          <p14:tracePt t="43714" x="1022350" y="2022475"/>
          <p14:tracePt t="43731" x="1008063" y="2028825"/>
          <p14:tracePt t="43748" x="1000125" y="2036763"/>
          <p14:tracePt t="43765" x="979488" y="2057400"/>
          <p14:tracePt t="43770" x="971550" y="2071688"/>
          <p14:tracePt t="43780" x="965200" y="2079625"/>
          <p14:tracePt t="43797" x="950913" y="2093913"/>
          <p14:tracePt t="43815" x="936625" y="2108200"/>
          <p14:tracePt t="43831" x="922338" y="2128838"/>
          <p14:tracePt t="43848" x="908050" y="2143125"/>
          <p14:tracePt t="43867" x="908050" y="2157413"/>
          <p14:tracePt t="43884" x="908050" y="2165350"/>
          <p14:tracePt t="43900" x="900113" y="2165350"/>
          <p14:tracePt t="43917" x="893763" y="2185988"/>
          <p14:tracePt t="43934" x="885825" y="2200275"/>
          <p14:tracePt t="43951" x="871538" y="2251075"/>
          <p14:tracePt t="43967" x="857250" y="2308225"/>
          <p14:tracePt t="43985" x="850900" y="2314575"/>
          <p14:tracePt t="44001" x="842963" y="2328863"/>
          <p14:tracePt t="44018" x="836613" y="2351088"/>
          <p14:tracePt t="44036" x="828675" y="2386013"/>
          <p14:tracePt t="44053" x="828675" y="2414588"/>
          <p14:tracePt t="44070" x="828675" y="2422525"/>
          <p14:tracePt t="45698" x="842963" y="2422525"/>
          <p14:tracePt t="45703" x="850900" y="2422525"/>
          <p14:tracePt t="45717" x="857250" y="2422525"/>
          <p14:tracePt t="45735" x="908050" y="2422525"/>
          <p14:tracePt t="45751" x="950913" y="2422525"/>
          <p14:tracePt t="45769" x="1008063" y="2422525"/>
          <p14:tracePt t="45785" x="1050925" y="2443163"/>
          <p14:tracePt t="45805" x="1071563" y="2451100"/>
          <p14:tracePt t="45821" x="1079500" y="2451100"/>
          <p14:tracePt t="45871" x="1085850" y="2451100"/>
          <p14:tracePt t="45878" x="1100138" y="2451100"/>
          <p14:tracePt t="45893" x="1108075" y="2451100"/>
          <p14:tracePt t="45907" x="1122363" y="2451100"/>
          <p14:tracePt t="45921" x="1157288" y="2451100"/>
          <p14:tracePt t="45939" x="1193800" y="2451100"/>
          <p14:tracePt t="45955" x="1208088" y="2451100"/>
          <p14:tracePt t="45973" x="1228725" y="2451100"/>
          <p14:tracePt t="45990" x="1236663" y="2451100"/>
          <p14:tracePt t="46074" x="1250950" y="2451100"/>
          <p14:tracePt t="46081" x="1257300" y="2451100"/>
          <p14:tracePt t="46093" x="1265238" y="2451100"/>
          <p14:tracePt t="46109" x="1300163" y="2451100"/>
          <p14:tracePt t="46126" x="1350963" y="2451100"/>
          <p14:tracePt t="46142" x="1365250" y="2451100"/>
          <p14:tracePt t="46159" x="1371600" y="2451100"/>
          <p14:tracePt t="46177" x="1379538" y="2451100"/>
          <p14:tracePt t="46194" x="1393825" y="2451100"/>
          <p14:tracePt t="46211" x="1414463" y="2451100"/>
          <p14:tracePt t="46227" x="1428750" y="2451100"/>
          <p14:tracePt t="46246" x="1457325" y="2443163"/>
          <p14:tracePt t="46261" x="1471613" y="2436813"/>
          <p14:tracePt t="46278" x="1485900" y="2436813"/>
          <p14:tracePt t="46298" x="1493838" y="2436813"/>
          <p14:tracePt t="46668" x="1493838" y="2443163"/>
          <p14:tracePt t="46683" x="1485900" y="2443163"/>
          <p14:tracePt t="46720" x="1485900" y="2451100"/>
          <p14:tracePt t="46782" x="1485900" y="2457450"/>
          <p14:tracePt t="46815" x="1479550" y="2465388"/>
          <p14:tracePt t="46822" x="1471613" y="2471738"/>
          <p14:tracePt t="46831" x="1471613" y="2486025"/>
          <p14:tracePt t="46848" x="1457325" y="2493963"/>
          <p14:tracePt t="46863" x="1457325" y="2500313"/>
          <p14:tracePt t="46874" x="1450975" y="2500313"/>
          <p14:tracePt t="46893" x="1443038" y="2500313"/>
          <p14:tracePt t="46924" x="1428750" y="2508250"/>
          <p14:tracePt t="46940" x="1422400" y="2508250"/>
          <p14:tracePt t="46948" x="1414463" y="2508250"/>
          <p14:tracePt t="46958" x="1408113" y="2508250"/>
          <p14:tracePt t="46975" x="1393825" y="2514600"/>
          <p14:tracePt t="46992" x="1371600" y="2514600"/>
          <p14:tracePt t="47113" x="1371600" y="2508250"/>
          <p14:tracePt t="47119" x="1371600" y="2500313"/>
          <p14:tracePt t="47129" x="1365250" y="2493963"/>
          <p14:tracePt t="47145" x="1357313" y="2465388"/>
          <p14:tracePt t="47162" x="1357313" y="2443163"/>
          <p14:tracePt t="47179" x="1350963" y="2414588"/>
          <p14:tracePt t="47196" x="1350963" y="2408238"/>
          <p14:tracePt t="47214" x="1350963" y="2393950"/>
          <p14:tracePt t="47231" x="1350963" y="2379663"/>
          <p14:tracePt t="47249" x="1350963" y="2371725"/>
          <p14:tracePt t="47265" x="1365250" y="2351088"/>
          <p14:tracePt t="47285" x="1379538" y="2336800"/>
          <p14:tracePt t="47299" x="1393825" y="2328863"/>
          <p14:tracePt t="47316" x="1400175" y="2322513"/>
          <p14:tracePt t="47333" x="1414463" y="2314575"/>
          <p14:tracePt t="47350" x="1422400" y="2314575"/>
          <p14:tracePt t="47383" x="1450975" y="2314575"/>
          <p14:tracePt t="47400" x="1457325" y="2314575"/>
          <p14:tracePt t="47417" x="1465263" y="2314575"/>
          <p14:tracePt t="47434" x="1479550" y="2322513"/>
          <p14:tracePt t="47450" x="1485900" y="2322513"/>
          <p14:tracePt t="47467" x="1500188" y="2328863"/>
          <p14:tracePt t="47485" x="1508125" y="2336800"/>
          <p14:tracePt t="47502" x="1508125" y="2351088"/>
          <p14:tracePt t="47519" x="1514475" y="2379663"/>
          <p14:tracePt t="47536" x="1514475" y="2408238"/>
          <p14:tracePt t="47553" x="1514475" y="2443163"/>
          <p14:tracePt t="47571" x="1514475" y="2465388"/>
          <p14:tracePt t="47573" x="1514475" y="2471738"/>
          <p14:tracePt t="47588" x="1514475" y="2486025"/>
          <p14:tracePt t="47605" x="1514475" y="2500313"/>
          <p14:tracePt t="47622" x="1508125" y="2514600"/>
          <p14:tracePt t="47639" x="1500188" y="2528888"/>
          <p14:tracePt t="47657" x="1493838" y="2536825"/>
          <p14:tracePt t="47673" x="1479550" y="2536825"/>
          <p14:tracePt t="47744" x="1471613" y="2536825"/>
          <p14:tracePt t="47800" x="1465263" y="2536825"/>
          <p14:tracePt t="47807" x="1465263" y="2543175"/>
          <p14:tracePt t="47838" x="1457325" y="2543175"/>
          <p14:tracePt t="48050" x="1450975" y="2543175"/>
          <p14:tracePt t="48066" x="1443038" y="2543175"/>
          <p14:tracePt t="48134" x="1436688" y="2543175"/>
          <p14:tracePt t="48143" x="1436688" y="2536825"/>
          <p14:tracePt t="48151" x="1436688" y="2514600"/>
          <p14:tracePt t="48166" x="1436688" y="2493963"/>
          <p14:tracePt t="48183" x="1428750" y="2471738"/>
          <p14:tracePt t="48200" x="1428750" y="2436813"/>
          <p14:tracePt t="48217" x="1428750" y="2422525"/>
          <p14:tracePt t="48234" x="1428750" y="2408238"/>
          <p14:tracePt t="48249" x="1428750" y="2400300"/>
          <p14:tracePt t="48266" x="1428750" y="2393950"/>
          <p14:tracePt t="48283" x="1428750" y="2386013"/>
          <p14:tracePt t="48300" x="1443038" y="2386013"/>
          <p14:tracePt t="48317" x="1457325" y="2386013"/>
          <p14:tracePt t="48334" x="1465263" y="2379663"/>
          <p14:tracePt t="48352" x="1479550" y="2371725"/>
          <p14:tracePt t="48370" x="1485900" y="2371725"/>
          <p14:tracePt t="49128" x="1485900" y="2379663"/>
          <p14:tracePt t="49136" x="1485900" y="2386013"/>
          <p14:tracePt t="49168" x="1485900" y="2393950"/>
          <p14:tracePt t="49176" x="1479550" y="2393950"/>
          <p14:tracePt t="49184" x="1479550" y="2400300"/>
          <p14:tracePt t="49201" x="1471613" y="2408238"/>
          <p14:tracePt t="49218" x="1471613" y="2414588"/>
          <p14:tracePt t="49244" x="1465263" y="2414588"/>
          <p14:tracePt t="49322" x="1465263" y="2428875"/>
          <p14:tracePt t="49594" x="1465263" y="2422525"/>
          <p14:tracePt t="49634" x="1465263" y="2414588"/>
          <p14:tracePt t="49642" x="1465263" y="2408238"/>
          <p14:tracePt t="49658" x="1465263" y="2393950"/>
          <p14:tracePt t="49674" x="1465263" y="2386013"/>
          <p14:tracePt t="49782" x="1465263" y="2379663"/>
          <p14:tracePt t="49798" x="1465263" y="2371725"/>
          <p14:tracePt t="50870" x="1450975" y="2371725"/>
          <p14:tracePt t="50877" x="1436688" y="2371725"/>
          <p14:tracePt t="50887" x="1422400" y="2371725"/>
          <p14:tracePt t="50902" x="1385888" y="2379663"/>
          <p14:tracePt t="50918" x="1371600" y="2379663"/>
          <p14:tracePt t="50935" x="1308100" y="2393950"/>
          <p14:tracePt t="50951" x="1293813" y="2400300"/>
          <p14:tracePt t="50969" x="1236663" y="2422525"/>
          <p14:tracePt t="50985" x="1208088" y="2422525"/>
          <p14:tracePt t="51004" x="1193800" y="2422525"/>
          <p14:tracePt t="51020" x="1179513" y="2428875"/>
          <p14:tracePt t="51036" x="1150938" y="2428875"/>
          <p14:tracePt t="51053" x="1108075" y="2436813"/>
          <p14:tracePt t="51071" x="1028700" y="2443163"/>
          <p14:tracePt t="51087" x="993775" y="2443163"/>
          <p14:tracePt t="51104" x="979488" y="2443163"/>
          <p14:tracePt t="51166" x="971550" y="2443163"/>
          <p14:tracePt t="51175" x="971550" y="2451100"/>
          <p14:tracePt t="51183" x="965200" y="2451100"/>
          <p14:tracePt t="51189" x="942975" y="2451100"/>
          <p14:tracePt t="51206" x="942975" y="2457450"/>
          <p14:tracePt t="51223" x="936625" y="2457450"/>
          <p14:tracePt t="51240" x="928688" y="2457450"/>
          <p14:tracePt t="51257" x="922338" y="2457450"/>
          <p14:tracePt t="51274" x="893763" y="2457450"/>
          <p14:tracePt t="51291" x="885825" y="2457450"/>
          <p14:tracePt t="51393" x="871538" y="2457450"/>
          <p14:tracePt t="51495" x="865188" y="2457450"/>
          <p14:tracePt t="51502" x="865188" y="2465388"/>
          <p14:tracePt t="51511" x="850900" y="2465388"/>
          <p14:tracePt t="51532" x="842963" y="2465388"/>
          <p14:tracePt t="51679" x="842963" y="2471738"/>
          <p14:tracePt t="51712" x="857250" y="2471738"/>
          <p14:tracePt t="51720" x="857250" y="2479675"/>
          <p14:tracePt t="51735" x="865188" y="2479675"/>
          <p14:tracePt t="51759" x="871538" y="2479675"/>
          <p14:tracePt t="51784" x="879475" y="2479675"/>
          <p14:tracePt t="51800" x="885825" y="2479675"/>
          <p14:tracePt t="51807" x="893763" y="2479675"/>
          <p14:tracePt t="51819" x="900113" y="2479675"/>
          <p14:tracePt t="51836" x="928688" y="2486025"/>
          <p14:tracePt t="51851" x="965200" y="2486025"/>
          <p14:tracePt t="51869" x="985838" y="2486025"/>
          <p14:tracePt t="51886" x="993775" y="2493963"/>
          <p14:tracePt t="51946" x="1000125" y="2500313"/>
          <p14:tracePt t="51987" x="1008063" y="2500313"/>
          <p14:tracePt t="52010" x="1014413" y="2500313"/>
          <p14:tracePt t="52018" x="1022350" y="2500313"/>
          <p14:tracePt t="52027" x="1028700" y="2500313"/>
          <p14:tracePt t="52039" x="1050925" y="2500313"/>
          <p14:tracePt t="52056" x="1065213" y="2500313"/>
          <p14:tracePt t="52074" x="1071563" y="2500313"/>
          <p14:tracePt t="52090" x="1079500" y="2500313"/>
          <p14:tracePt t="52108" x="1093788" y="2500313"/>
          <p14:tracePt t="52125" x="1108075" y="2508250"/>
          <p14:tracePt t="52142" x="1114425" y="2508250"/>
          <p14:tracePt t="52159" x="1122363" y="2508250"/>
          <p14:tracePt t="52222" x="1128713" y="2508250"/>
          <p14:tracePt t="52229" x="1136650" y="2508250"/>
          <p14:tracePt t="52242" x="1150938" y="2508250"/>
          <p14:tracePt t="52343" x="1157288" y="2514600"/>
          <p14:tracePt t="53357" x="1165225" y="2514600"/>
          <p14:tracePt t="53362" x="1179513" y="2514600"/>
          <p14:tracePt t="53367" x="1185863" y="2514600"/>
          <p14:tracePt t="53381" x="1193800" y="2514600"/>
          <p14:tracePt t="53399" x="1214438" y="2514600"/>
          <p14:tracePt t="53415" x="1222375" y="2508250"/>
          <p14:tracePt t="53432" x="1236663" y="2508250"/>
          <p14:tracePt t="53450" x="1243013" y="2508250"/>
          <p14:tracePt t="53466" x="1243013" y="2500313"/>
          <p14:tracePt t="53482" x="1257300" y="2500313"/>
          <p14:tracePt t="53500" x="1285875" y="2493963"/>
          <p14:tracePt t="53517" x="1314450" y="2493963"/>
          <p14:tracePt t="53534" x="1336675" y="2493963"/>
          <p14:tracePt t="53551" x="1357313" y="2493963"/>
          <p14:tracePt t="53568" x="1365250" y="2493963"/>
          <p14:tracePt t="53586" x="1371600" y="2493963"/>
          <p14:tracePt t="53652" x="1379538" y="2493963"/>
          <p14:tracePt t="53658" x="1385888" y="2493963"/>
          <p14:tracePt t="53671" x="1393825" y="2486025"/>
          <p14:tracePt t="53688" x="1400175" y="2486025"/>
          <p14:tracePt t="53722" x="1408113" y="2486025"/>
          <p14:tracePt t="53789" x="1414463" y="2486025"/>
          <p14:tracePt t="53831" x="1422400" y="2486025"/>
          <p14:tracePt t="53860" x="1422400" y="2479675"/>
          <p14:tracePt t="54979" x="1422400" y="2471738"/>
          <p14:tracePt t="54987" x="1428750" y="2471738"/>
          <p14:tracePt t="54997" x="1428750" y="2465388"/>
          <p14:tracePt t="55012" x="1436688" y="2451100"/>
          <p14:tracePt t="55029" x="1443038" y="2443163"/>
          <p14:tracePt t="55047" x="1443038" y="2428875"/>
          <p14:tracePt t="55077" x="1443038" y="2422525"/>
          <p14:tracePt t="55085" x="1450975" y="2422525"/>
          <p14:tracePt t="55102" x="1450975" y="2414588"/>
          <p14:tracePt t="55174" x="1450975" y="2400300"/>
          <p14:tracePt t="55181" x="1450975" y="2393950"/>
          <p14:tracePt t="55189" x="1450975" y="2386013"/>
          <p14:tracePt t="55200" x="1457325" y="2379663"/>
          <p14:tracePt t="55218" x="1457325" y="2371725"/>
          <p14:tracePt t="55290" x="1457325" y="2365375"/>
          <p14:tracePt t="55305" x="1457325" y="2357438"/>
          <p14:tracePt t="55321" x="1457325" y="2351088"/>
          <p14:tracePt t="55344" x="1450975" y="2351088"/>
          <p14:tracePt t="55385" x="1443038" y="2343150"/>
          <p14:tracePt t="55408" x="1436688" y="2336800"/>
          <p14:tracePt t="55424" x="1422400" y="2328863"/>
          <p14:tracePt t="55438" x="1414463" y="2328863"/>
          <p14:tracePt t="55454" x="1408113" y="2328863"/>
          <p14:tracePt t="55461" x="1393825" y="2322513"/>
          <p14:tracePt t="55470" x="1393825" y="2314575"/>
          <p14:tracePt t="55488" x="1385888" y="2314575"/>
          <p14:tracePt t="55505" x="1379538" y="2314575"/>
          <p14:tracePt t="55522" x="1365250" y="2308225"/>
          <p14:tracePt t="55539" x="1343025" y="2308225"/>
          <p14:tracePt t="55556" x="1336675" y="2308225"/>
          <p14:tracePt t="55573" x="1328738" y="2308225"/>
          <p14:tracePt t="55589" x="1322388" y="2308225"/>
          <p14:tracePt t="55617" x="1314450" y="2308225"/>
          <p14:tracePt t="55634" x="1300163" y="2308225"/>
          <p14:tracePt t="55648" x="1285875" y="2308225"/>
          <p14:tracePt t="55674" x="1279525" y="2308225"/>
          <p14:tracePt t="55736" x="1271588" y="2308225"/>
          <p14:tracePt t="55768" x="1265238" y="2308225"/>
          <p14:tracePt t="55775" x="1257300" y="2308225"/>
          <p14:tracePt t="55806" x="1250950" y="2308225"/>
          <p14:tracePt t="55869" x="1250950" y="2314575"/>
          <p14:tracePt t="55921" x="1243013" y="2322513"/>
          <p14:tracePt t="56032" x="1236663" y="2328863"/>
          <p14:tracePt t="56112" x="1228725" y="2328863"/>
          <p14:tracePt t="56142" x="1228725" y="2336800"/>
          <p14:tracePt t="56157" x="1222375" y="2336800"/>
          <p14:tracePt t="56306" x="1222375" y="2343150"/>
          <p14:tracePt t="56360" x="1236663" y="2351088"/>
          <p14:tracePt t="56368" x="1250950" y="2351088"/>
          <p14:tracePt t="56376" x="1271588" y="2365375"/>
          <p14:tracePt t="56391" x="1379538" y="2371725"/>
          <p14:tracePt t="56407" x="1422400" y="2371725"/>
          <p14:tracePt t="56424" x="1493838" y="2386013"/>
          <p14:tracePt t="56441" x="1508125" y="2393950"/>
          <p14:tracePt t="56457" x="1522413" y="2393950"/>
          <p14:tracePt t="56473" x="1528763" y="2393950"/>
          <p14:tracePt t="56648" x="1522413" y="2393950"/>
          <p14:tracePt t="56736" x="1514475" y="2393950"/>
          <p14:tracePt t="56744" x="1508125" y="2393950"/>
          <p14:tracePt t="56752" x="1500188" y="2393950"/>
          <p14:tracePt t="56767" x="1485900" y="2393950"/>
          <p14:tracePt t="56779" x="1471613" y="2393950"/>
          <p14:tracePt t="56797" x="1450975" y="2393950"/>
          <p14:tracePt t="56813" x="1436688" y="2393950"/>
          <p14:tracePt t="56830" x="1408113" y="2400300"/>
          <p14:tracePt t="56847" x="1365250" y="2414588"/>
          <p14:tracePt t="56866" x="1308100" y="2414588"/>
          <p14:tracePt t="56881" x="1250950" y="2422525"/>
          <p14:tracePt t="56899" x="1179513" y="2428875"/>
          <p14:tracePt t="56916" x="1136650" y="2428875"/>
          <p14:tracePt t="56932" x="1114425" y="2436813"/>
          <p14:tracePt t="56949" x="1093788" y="2451100"/>
          <p14:tracePt t="56967" x="1085850" y="2451100"/>
          <p14:tracePt t="56984" x="1079500" y="2451100"/>
          <p14:tracePt t="57000" x="1065213" y="2451100"/>
          <p14:tracePt t="57018" x="1057275" y="2451100"/>
          <p14:tracePt t="57034" x="1036638" y="2451100"/>
          <p14:tracePt t="57051" x="1022350" y="2457450"/>
          <p14:tracePt t="57069" x="1000125" y="2465388"/>
          <p14:tracePt t="57135" x="1000125" y="2471738"/>
          <p14:tracePt t="57174" x="993775" y="2471738"/>
          <p14:tracePt t="57244" x="985838" y="2471738"/>
          <p14:tracePt t="57251" x="979488" y="2479675"/>
          <p14:tracePt t="57267" x="971550" y="2479675"/>
          <p14:tracePt t="57628" x="965200" y="2479675"/>
          <p14:tracePt t="57637" x="957263" y="2479675"/>
          <p14:tracePt t="57649" x="950913" y="2486025"/>
          <p14:tracePt t="57667" x="942975" y="2486025"/>
          <p14:tracePt t="57852" x="950913" y="2486025"/>
          <p14:tracePt t="57860" x="965200" y="2486025"/>
          <p14:tracePt t="57869" x="979488" y="2486025"/>
          <p14:tracePt t="57884" x="993775" y="2486025"/>
          <p14:tracePt t="57960" x="1000125" y="2486025"/>
          <p14:tracePt t="57978" x="1014413" y="2493963"/>
          <p14:tracePt t="57983" x="1022350" y="2493963"/>
          <p14:tracePt t="57991" x="1028700" y="2493963"/>
          <p14:tracePt t="58003" x="1042988" y="2493963"/>
          <p14:tracePt t="58020" x="1071563" y="2493963"/>
          <p14:tracePt t="58037" x="1122363" y="2493963"/>
          <p14:tracePt t="58054" x="1171575" y="2493963"/>
          <p14:tracePt t="58070" x="1200150" y="2493963"/>
          <p14:tracePt t="58158" x="1208088" y="2493963"/>
          <p14:tracePt t="58173" x="1214438" y="2493963"/>
          <p14:tracePt t="58181" x="1228725" y="2493963"/>
          <p14:tracePt t="58189" x="1257300" y="2493963"/>
          <p14:tracePt t="58206" x="1308100" y="2493963"/>
          <p14:tracePt t="58225" x="1336675" y="2486025"/>
          <p14:tracePt t="58242" x="1343025" y="2486025"/>
          <p14:tracePt t="58259" x="1357313" y="2486025"/>
          <p14:tracePt t="58276" x="1365250" y="2479675"/>
          <p14:tracePt t="58293" x="1385888" y="2479675"/>
          <p14:tracePt t="58297" x="1400175" y="2479675"/>
          <p14:tracePt t="58308" x="1414463" y="2471738"/>
          <p14:tracePt t="58325" x="1436688" y="2465388"/>
          <p14:tracePt t="58439" x="1443038" y="2465388"/>
          <p14:tracePt t="59008" x="1443038" y="2471738"/>
          <p14:tracePt t="59062" x="1443038" y="2479675"/>
          <p14:tracePt t="59086" x="1443038" y="2486025"/>
          <p14:tracePt t="59093" x="1428750" y="2486025"/>
          <p14:tracePt t="59101" x="1422400" y="2493963"/>
          <p14:tracePt t="59110" x="1414463" y="2500313"/>
          <p14:tracePt t="59124" x="1408113" y="2508250"/>
          <p14:tracePt t="59141" x="1379538" y="2514600"/>
          <p14:tracePt t="59158" x="1371600" y="2528888"/>
          <p14:tracePt t="59175" x="1357313" y="2528888"/>
          <p14:tracePt t="59192" x="1343025" y="2536825"/>
          <p14:tracePt t="59209" x="1300163" y="2536825"/>
          <p14:tracePt t="59226" x="1236663" y="2551113"/>
          <p14:tracePt t="59244" x="1185863" y="2551113"/>
          <p14:tracePt t="59262" x="1150938" y="2551113"/>
          <p14:tracePt t="59278" x="1136650" y="2551113"/>
          <p14:tracePt t="59447" x="1136650" y="2543175"/>
          <p14:tracePt t="59476" x="1143000" y="2543175"/>
          <p14:tracePt t="60736" x="1143000" y="2536825"/>
          <p14:tracePt t="60743" x="1150938" y="2536825"/>
          <p14:tracePt t="61961" x="1150938" y="2528888"/>
          <p14:tracePt t="62001" x="1157288" y="2528888"/>
          <p14:tracePt t="62078" x="1165225" y="2522538"/>
          <p14:tracePt t="62086" x="1171575" y="2522538"/>
          <p14:tracePt t="62097" x="1179513" y="2522538"/>
          <p14:tracePt t="62115" x="1193800" y="2514600"/>
          <p14:tracePt t="62133" x="1200150" y="2514600"/>
          <p14:tracePt t="62312" x="1208088" y="2508250"/>
          <p14:tracePt t="62327" x="1214438" y="2500313"/>
          <p14:tracePt t="62335" x="1222375" y="2500313"/>
          <p14:tracePt t="62345" x="1228725" y="2500313"/>
          <p14:tracePt t="62353" x="1243013" y="2500313"/>
          <p14:tracePt t="62369" x="1257300" y="2500313"/>
          <p14:tracePt t="62387" x="1285875" y="2508250"/>
          <p14:tracePt t="62404" x="1300163" y="2508250"/>
          <p14:tracePt t="62420" x="1314450" y="2508250"/>
          <p14:tracePt t="62438" x="1328738" y="2508250"/>
          <p14:tracePt t="62455" x="1350963" y="2522538"/>
          <p14:tracePt t="62472" x="1357313" y="2522538"/>
          <p14:tracePt t="62488" x="1371600" y="2522538"/>
          <p14:tracePt t="62505" x="1379538" y="2522538"/>
          <p14:tracePt t="62578" x="1385888" y="2522538"/>
          <p14:tracePt t="63210" x="1393825" y="2522538"/>
          <p14:tracePt t="63251" x="1400175" y="2522538"/>
          <p14:tracePt t="63259" x="1408113" y="2522538"/>
          <p14:tracePt t="63275" x="1414463" y="2522538"/>
          <p14:tracePt t="63292" x="1422400" y="2522538"/>
          <p14:tracePt t="63312" x="1428750" y="2522538"/>
          <p14:tracePt t="63320" x="1436688" y="2522538"/>
          <p14:tracePt t="63508" x="1436688" y="2528888"/>
          <p14:tracePt t="65594" x="1443038" y="2528888"/>
          <p14:tracePt t="65655" x="1443038" y="2522538"/>
          <p14:tracePt t="65671" x="1443038" y="2508250"/>
          <p14:tracePt t="65693" x="1443038" y="2500313"/>
          <p14:tracePt t="66030" x="1443038" y="2493963"/>
          <p14:tracePt t="66131" x="1436688" y="2493963"/>
          <p14:tracePt t="67307" x="1436688" y="2500313"/>
          <p14:tracePt t="67322" x="1436688" y="2508250"/>
          <p14:tracePt t="67375" x="1436688" y="2514600"/>
          <p14:tracePt t="67408" x="1436688" y="2522538"/>
          <p14:tracePt t="67501" x="1436688" y="2528888"/>
          <p14:tracePt t="68264" x="1428750" y="2528888"/>
          <p14:tracePt t="68296" x="1422400" y="2528888"/>
          <p14:tracePt t="68352" x="1414463" y="2528888"/>
          <p14:tracePt t="68376" x="1400175" y="2528888"/>
          <p14:tracePt t="68381" x="1385888" y="2528888"/>
          <p14:tracePt t="68389" x="1371600" y="2528888"/>
          <p14:tracePt t="68403" x="1365250" y="2528888"/>
          <p14:tracePt t="68419" x="1314450" y="2528888"/>
          <p14:tracePt t="68437" x="1300163" y="2528888"/>
          <p14:tracePt t="68639" x="1308100" y="2528888"/>
          <p14:tracePt t="68647" x="1322388" y="2528888"/>
          <p14:tracePt t="68661" x="1336675" y="2528888"/>
          <p14:tracePt t="68674" x="1343025" y="2528888"/>
          <p14:tracePt t="68701" x="1350963" y="2528888"/>
          <p14:tracePt t="68741" x="1357313" y="2528888"/>
          <p14:tracePt t="68748" x="1365250" y="2528888"/>
          <p14:tracePt t="68772" x="1371600" y="2522538"/>
          <p14:tracePt t="68788" x="1379538" y="2522538"/>
          <p14:tracePt t="68804" x="1385888" y="2522538"/>
          <p14:tracePt t="68819" x="1393825" y="2522538"/>
          <p14:tracePt t="68834" x="1400175" y="2522538"/>
          <p14:tracePt t="69369" x="1408113" y="2522538"/>
          <p14:tracePt t="69382" x="1414463" y="2522538"/>
          <p14:tracePt t="69756" x="1414463" y="2528888"/>
          <p14:tracePt t="69771" x="1414463" y="2536825"/>
          <p14:tracePt t="69788" x="1414463" y="2543175"/>
          <p14:tracePt t="69811" x="1414463" y="2551113"/>
          <p14:tracePt t="69826" x="1408113" y="2551113"/>
          <p14:tracePt t="69834" x="1408113" y="2557463"/>
          <p14:tracePt t="69846" x="1408113" y="2565400"/>
          <p14:tracePt t="69867" x="1408113" y="2571750"/>
          <p14:tracePt t="69884" x="1408113" y="2579688"/>
          <p14:tracePt t="69916" x="1408113" y="2586038"/>
          <p14:tracePt t="69948" x="1408113" y="2593975"/>
          <p14:tracePt t="70038" x="1408113" y="2600325"/>
          <p14:tracePt t="70162" x="1408113" y="2593975"/>
          <p14:tracePt t="70170" x="1408113" y="2586038"/>
          <p14:tracePt t="70177" x="1408113" y="2565400"/>
          <p14:tracePt t="70187" x="1414463" y="2557463"/>
          <p14:tracePt t="70202" x="1422400" y="2528888"/>
          <p14:tracePt t="70220" x="1422400" y="2522538"/>
          <p14:tracePt t="70282" x="1422400" y="2514600"/>
          <p14:tracePt t="70290" x="1422400" y="2508250"/>
          <p14:tracePt t="70297" x="1428750" y="2508250"/>
          <p14:tracePt t="70304" x="1428750" y="2500313"/>
          <p14:tracePt t="70804" x="1428750" y="2493963"/>
          <p14:tracePt t="70913" x="1428750" y="2500313"/>
          <p14:tracePt t="70920" x="1428750" y="2508250"/>
          <p14:tracePt t="70935" x="1428750" y="2522538"/>
          <p14:tracePt t="70977" x="1428750" y="2528888"/>
          <p14:tracePt t="71076" x="1422400" y="2528888"/>
          <p14:tracePt t="71084" x="1422400" y="2522538"/>
          <p14:tracePt t="71092" x="1414463" y="2514600"/>
          <p14:tracePt t="71103" x="1414463" y="2508250"/>
          <p14:tracePt t="71120" x="1414463" y="2486025"/>
          <p14:tracePt t="71137" x="1414463" y="2479675"/>
          <p14:tracePt t="71154" x="1414463" y="2457450"/>
          <p14:tracePt t="71171" x="1414463" y="2451100"/>
          <p14:tracePt t="71188" x="1414463" y="2443163"/>
          <p14:tracePt t="71205" x="1428750" y="2443163"/>
          <p14:tracePt t="71222" x="1428750" y="2436813"/>
          <p14:tracePt t="71240" x="1450975" y="2422525"/>
          <p14:tracePt t="71256" x="1457325" y="2414588"/>
          <p14:tracePt t="71375" x="1457325" y="2422525"/>
          <p14:tracePt t="71384" x="1457325" y="2428875"/>
          <p14:tracePt t="71394" x="1457325" y="2451100"/>
          <p14:tracePt t="71411" x="1457325" y="2465388"/>
          <p14:tracePt t="71427" x="1457325" y="2471738"/>
          <p14:tracePt t="71444" x="1457325" y="2479675"/>
          <p14:tracePt t="71813" x="1457325" y="2486025"/>
          <p14:tracePt t="71826" x="1457325" y="2493963"/>
          <p14:tracePt t="71833" x="1457325" y="2500313"/>
          <p14:tracePt t="71841" x="1457325" y="2508250"/>
          <p14:tracePt t="71851" x="1457325" y="2514600"/>
          <p14:tracePt t="71868" x="1457325" y="2528888"/>
          <p14:tracePt t="71885" x="1457325" y="2543175"/>
          <p14:tracePt t="71901" x="1450975" y="2557463"/>
          <p14:tracePt t="71903" x="1450975" y="2565400"/>
          <p14:tracePt t="71919" x="1450975" y="2579688"/>
          <p14:tracePt t="71935" x="1450975" y="2593975"/>
          <p14:tracePt t="71952" x="1450975" y="2600325"/>
          <p14:tracePt t="71986" x="1450975" y="2614613"/>
          <p14:tracePt t="72005" x="1443038" y="2643188"/>
          <p14:tracePt t="72021" x="1436688" y="2665413"/>
          <p14:tracePt t="72038" x="1436688" y="2671763"/>
          <p14:tracePt t="72055" x="1436688" y="2686050"/>
          <p14:tracePt t="72075" x="1436688" y="2700338"/>
          <p14:tracePt t="72089" x="1436688" y="2708275"/>
          <p14:tracePt t="72106" x="1428750" y="2722563"/>
          <p14:tracePt t="72122" x="1422400" y="2736850"/>
          <p14:tracePt t="72140" x="1422400" y="2743200"/>
          <p14:tracePt t="72156" x="1422400" y="2757488"/>
          <p14:tracePt t="72173" x="1422400" y="2765425"/>
          <p14:tracePt t="72190" x="1422400" y="2771775"/>
          <p14:tracePt t="72208" x="1422400" y="2779713"/>
          <p14:tracePt t="72224" x="1422400" y="2794000"/>
          <p14:tracePt t="72241" x="1422400" y="2800350"/>
          <p14:tracePt t="72259" x="1422400" y="2814638"/>
          <p14:tracePt t="72276" x="1414463" y="2828925"/>
          <p14:tracePt t="72293" x="1414463" y="2843213"/>
          <p14:tracePt t="72310" x="1414463" y="2857500"/>
          <p14:tracePt t="72328" x="1414463" y="2871788"/>
          <p14:tracePt t="72345" x="1414463" y="2879725"/>
          <p14:tracePt t="72360" x="1414463" y="2894013"/>
          <p14:tracePt t="72379" x="1414463" y="2900363"/>
          <p14:tracePt t="72397" x="1414463" y="2908300"/>
          <p14:tracePt t="72413" x="1414463" y="2914650"/>
          <p14:tracePt t="72430" x="1414463" y="2922588"/>
          <p14:tracePt t="72447" x="1414463" y="2943225"/>
          <p14:tracePt t="72463" x="1422400" y="2965450"/>
          <p14:tracePt t="72479" x="1428750" y="2979738"/>
          <p14:tracePt t="72513" x="1428750" y="2986088"/>
          <p14:tracePt t="72568" x="1436688" y="2986088"/>
          <p14:tracePt t="72943" x="1443038" y="2979738"/>
          <p14:tracePt t="72952" x="1450975" y="2979738"/>
          <p14:tracePt t="73383" x="1457325" y="2971800"/>
          <p14:tracePt t="73388" x="1465263" y="2971800"/>
          <p14:tracePt t="73398" x="1471613" y="2965450"/>
          <p14:tracePt t="73416" x="1485900" y="2965450"/>
          <p14:tracePt t="73432" x="1508125" y="2965450"/>
          <p14:tracePt t="73449" x="1528763" y="2957513"/>
          <p14:tracePt t="73465" x="1557338" y="2951163"/>
          <p14:tracePt t="73507" x="1565275" y="2951163"/>
          <p14:tracePt t="73577" x="1585913" y="2951163"/>
          <p14:tracePt t="73586" x="1593850" y="2951163"/>
          <p14:tracePt t="73593" x="1600200" y="2951163"/>
          <p14:tracePt t="73608" x="1608138" y="2951163"/>
          <p14:tracePt t="73618" x="1614488" y="2951163"/>
          <p14:tracePt t="73634" x="1622425" y="2951163"/>
          <p14:tracePt t="73652" x="1643063" y="2951163"/>
          <p14:tracePt t="73670" x="1657350" y="2951163"/>
          <p14:tracePt t="73686" x="1671638" y="2951163"/>
          <p14:tracePt t="73703" x="1685925" y="2957513"/>
          <p14:tracePt t="74005" x="1693863" y="2957513"/>
          <p14:tracePt t="74037" x="1700213" y="2957513"/>
          <p14:tracePt t="74051" x="1708150" y="2957513"/>
          <p14:tracePt t="74060" x="1714500" y="2957513"/>
          <p14:tracePt t="74068" x="1722438" y="2957513"/>
          <p14:tracePt t="74077" x="1728788" y="2957513"/>
          <p14:tracePt t="74093" x="1743075" y="2965450"/>
          <p14:tracePt t="74110" x="1765300" y="2965450"/>
          <p14:tracePt t="74128" x="1793875" y="2965450"/>
          <p14:tracePt t="74144" x="1814513" y="2979738"/>
          <p14:tracePt t="76145" x="1808163" y="2979738"/>
          <p14:tracePt t="76202" x="1800225" y="2979738"/>
          <p14:tracePt t="76473" x="1800225" y="2971800"/>
          <p14:tracePt t="76481" x="1800225" y="2965450"/>
          <p14:tracePt t="76491" x="1800225" y="2957513"/>
          <p14:tracePt t="76514" x="1800225" y="2951163"/>
          <p14:tracePt t="76523" x="1800225" y="2943225"/>
          <p14:tracePt t="76540" x="1800225" y="2936875"/>
          <p14:tracePt t="76558" x="1800225" y="2922588"/>
          <p14:tracePt t="76575" x="1800225" y="2914650"/>
          <p14:tracePt t="76591" x="1800225" y="2908300"/>
          <p14:tracePt t="76608" x="1800225" y="2900363"/>
          <p14:tracePt t="76625" x="1800225" y="2894013"/>
          <p14:tracePt t="76643" x="1800225" y="2879725"/>
          <p14:tracePt t="76660" x="1800225" y="2871788"/>
          <p14:tracePt t="76678" x="1793875" y="2851150"/>
          <p14:tracePt t="76695" x="1793875" y="2843213"/>
          <p14:tracePt t="76712" x="1785938" y="2836863"/>
          <p14:tracePt t="76730" x="1785938" y="2828925"/>
          <p14:tracePt t="76745" x="1785938" y="2822575"/>
          <p14:tracePt t="76772" x="1785938" y="2814638"/>
          <p14:tracePt t="76781" x="1779588" y="2808288"/>
          <p14:tracePt t="76796" x="1771650" y="2800350"/>
          <p14:tracePt t="76812" x="1765300" y="2794000"/>
          <p14:tracePt t="76829" x="1757363" y="2779713"/>
          <p14:tracePt t="76846" x="1751013" y="2779713"/>
          <p14:tracePt t="76864" x="1743075" y="2771775"/>
          <p14:tracePt t="76880" x="1736725" y="2757488"/>
          <p14:tracePt t="76897" x="1722438" y="2757488"/>
          <p14:tracePt t="76914" x="1708150" y="2743200"/>
          <p14:tracePt t="76948" x="1700213" y="2743200"/>
          <p14:tracePt t="76966" x="1679575" y="2728913"/>
          <p14:tracePt t="76983" x="1657350" y="2722563"/>
          <p14:tracePt t="77030" x="1651000" y="2722563"/>
          <p14:tracePt t="77036" x="1643063" y="2722563"/>
          <p14:tracePt t="77050" x="1636713" y="2714625"/>
          <p14:tracePt t="77067" x="1614488" y="2708275"/>
          <p14:tracePt t="77086" x="1585913" y="2700338"/>
          <p14:tracePt t="77103" x="1550988" y="2686050"/>
          <p14:tracePt t="77120" x="1522413" y="2686050"/>
          <p14:tracePt t="77137" x="1479550" y="2686050"/>
          <p14:tracePt t="77152" x="1465263" y="2686050"/>
          <p14:tracePt t="77169" x="1450975" y="2686050"/>
          <p14:tracePt t="77186" x="1428750" y="2679700"/>
          <p14:tracePt t="77203" x="1414463" y="2679700"/>
          <p14:tracePt t="77220" x="1385888" y="2679700"/>
          <p14:tracePt t="77238" x="1371600" y="2679700"/>
          <p14:tracePt t="77254" x="1357313" y="2679700"/>
          <p14:tracePt t="77256" x="1343025" y="2679700"/>
          <p14:tracePt t="77271" x="1322388" y="2686050"/>
          <p14:tracePt t="77288" x="1300163" y="2686050"/>
          <p14:tracePt t="77305" x="1279525" y="2686050"/>
          <p14:tracePt t="77322" x="1257300" y="2700338"/>
          <p14:tracePt t="77339" x="1243013" y="2700338"/>
          <p14:tracePt t="77343" x="1243013" y="2708275"/>
          <p14:tracePt t="77356" x="1236663" y="2708275"/>
          <p14:tracePt t="77373" x="1228725" y="2708275"/>
          <p14:tracePt t="77390" x="1222375" y="2708275"/>
          <p14:tracePt t="77407" x="1214438" y="2722563"/>
          <p14:tracePt t="77424" x="1208088" y="2736850"/>
          <p14:tracePt t="77441" x="1193800" y="2757488"/>
          <p14:tracePt t="77458" x="1193800" y="2771775"/>
          <p14:tracePt t="77492" x="1193800" y="2779713"/>
          <p14:tracePt t="77522" x="1193800" y="2786063"/>
          <p14:tracePt t="77545" x="1200150" y="2800350"/>
          <p14:tracePt t="77552" x="1208088" y="2808288"/>
          <p14:tracePt t="77561" x="1228725" y="2814638"/>
          <p14:tracePt t="77585" x="1243013" y="2822575"/>
          <p14:tracePt t="77596" x="1243013" y="2828925"/>
          <p14:tracePt t="77613" x="1300163" y="2836863"/>
          <p14:tracePt t="77629" x="1357313" y="2851150"/>
          <p14:tracePt t="77645" x="1400175" y="2851150"/>
          <p14:tracePt t="77662" x="1422400" y="2851150"/>
          <p14:tracePt t="77679" x="1428750" y="2857500"/>
          <p14:tracePt t="77696" x="1436688" y="2857500"/>
          <p14:tracePt t="77750" x="1443038" y="2857500"/>
          <p14:tracePt t="77758" x="1443038" y="2865438"/>
          <p14:tracePt t="77767" x="1457325" y="2865438"/>
          <p14:tracePt t="77782" x="1508125" y="2879725"/>
          <p14:tracePt t="77799" x="1557338" y="2894013"/>
          <p14:tracePt t="77817" x="1628775" y="2914650"/>
          <p14:tracePt t="77833" x="1657350" y="2922588"/>
          <p14:tracePt t="77850" x="1671638" y="2922588"/>
          <p14:tracePt t="78421" x="1679575" y="2922588"/>
          <p14:tracePt t="78437" x="1685925" y="2922588"/>
          <p14:tracePt t="78447" x="1700213" y="2922588"/>
          <p14:tracePt t="78453" x="1722438" y="2922588"/>
          <p14:tracePt t="78462" x="1751013" y="2914650"/>
          <p14:tracePt t="78478" x="1771650" y="2914650"/>
          <p14:tracePt t="78494" x="1793875" y="2908300"/>
          <p14:tracePt t="78511" x="1836738" y="2900363"/>
          <p14:tracePt t="78531" x="1900238" y="2871788"/>
          <p14:tracePt t="78547" x="1928813" y="2843213"/>
          <p14:tracePt t="78564" x="1957388" y="2836863"/>
          <p14:tracePt t="78583" x="2008188" y="2822575"/>
          <p14:tracePt t="78597" x="2014538" y="2822575"/>
          <p14:tracePt t="78614" x="2065338" y="2828925"/>
          <p14:tracePt t="78632" x="2071688" y="2828925"/>
          <p14:tracePt t="78696" x="2071688" y="2851150"/>
          <p14:tracePt t="78701" x="2071688" y="2936875"/>
          <p14:tracePt t="78717" x="2071688" y="3094038"/>
          <p14:tracePt t="78734" x="2071688" y="3251200"/>
          <p14:tracePt t="78751" x="2071688" y="3408363"/>
          <p14:tracePt t="78767" x="2085975" y="3522663"/>
          <p14:tracePt t="78785" x="2079625" y="3708400"/>
          <p14:tracePt t="78802" x="2108200" y="3800475"/>
          <p14:tracePt t="78819" x="2128838" y="3900488"/>
          <p14:tracePt t="78835" x="2171700" y="3994150"/>
          <p14:tracePt t="78852" x="2222500" y="4122738"/>
          <p14:tracePt t="78868" x="2279650" y="4271963"/>
          <p14:tracePt t="78885" x="2365375" y="4371975"/>
          <p14:tracePt t="78902" x="2371725" y="4394200"/>
          <p14:tracePt t="78920" x="2379663" y="4394200"/>
          <p14:tracePt t="79028" x="2379663" y="4408488"/>
          <p14:tracePt t="79052" x="2379663" y="4414838"/>
          <p14:tracePt t="79061" x="2379663" y="4422775"/>
          <p14:tracePt t="79072" x="2365375" y="4429125"/>
          <p14:tracePt t="79089" x="2336800" y="4465638"/>
          <p14:tracePt t="79107" x="2271713" y="4514850"/>
          <p14:tracePt t="79123" x="2222500" y="4557713"/>
          <p14:tracePt t="79140" x="2165350" y="4579938"/>
          <p14:tracePt t="79157" x="2128838" y="4629150"/>
          <p14:tracePt t="79174" x="2071688" y="4657725"/>
          <p14:tracePt t="79191" x="2028825" y="4714875"/>
          <p14:tracePt t="79209" x="1985963" y="4737100"/>
          <p14:tracePt t="79226" x="1951038" y="4751388"/>
          <p14:tracePt t="79243" x="1936750" y="4757738"/>
          <p14:tracePt t="79259" x="1914525" y="4772025"/>
          <p14:tracePt t="79278" x="1893888" y="4786313"/>
          <p14:tracePt t="79295" x="1851025" y="4800600"/>
          <p14:tracePt t="79310" x="1808163" y="4829175"/>
          <p14:tracePt t="79327" x="1785938" y="4865688"/>
          <p14:tracePt t="79344" x="1771650" y="4886325"/>
          <p14:tracePt t="79348" x="1765300" y="4886325"/>
          <p14:tracePt t="79360" x="1757363" y="4886325"/>
          <p14:tracePt t="79395" x="1757363" y="4894263"/>
          <p14:tracePt t="79428" x="1751013" y="4894263"/>
          <p14:tracePt t="79442" x="1751013" y="4900613"/>
          <p14:tracePt t="79457" x="1743075" y="4900613"/>
          <p14:tracePt t="80130" x="1736725" y="4900613"/>
          <p14:tracePt t="80137" x="1728788" y="4900613"/>
          <p14:tracePt t="80148" x="1722438" y="4908550"/>
          <p14:tracePt t="80172" x="1708150" y="4908550"/>
          <p14:tracePt t="80194" x="1700213" y="4914900"/>
          <p14:tracePt t="80219" x="1685925" y="4914900"/>
          <p14:tracePt t="80223" x="1671638" y="4914900"/>
          <p14:tracePt t="80232" x="1665288" y="4914900"/>
          <p14:tracePt t="80244" x="1657350" y="4914900"/>
          <p14:tracePt t="80261" x="1636713" y="4914900"/>
          <p14:tracePt t="80279" x="1628775" y="4914900"/>
          <p14:tracePt t="80296" x="1622425" y="4914900"/>
          <p14:tracePt t="80313" x="1608138" y="4914900"/>
          <p14:tracePt t="80331" x="1600200" y="4914900"/>
          <p14:tracePt t="80348" x="1585913" y="4914900"/>
          <p14:tracePt t="80366" x="1579563" y="4914900"/>
          <p14:tracePt t="80381" x="1571625" y="4914900"/>
          <p14:tracePt t="81520" x="1571625" y="4922838"/>
          <p14:tracePt t="81598" x="1571625" y="4929188"/>
          <p14:tracePt t="81606" x="1571625" y="4937125"/>
          <p14:tracePt t="81622" x="1571625" y="4943475"/>
          <p14:tracePt t="81647" x="1571625" y="4957763"/>
          <p14:tracePt t="81670" x="1571625" y="4965700"/>
          <p14:tracePt t="81684" x="1571625" y="4972050"/>
          <p14:tracePt t="81700" x="1571625" y="4979988"/>
          <p14:tracePt t="81725" x="1571625" y="4986338"/>
          <p14:tracePt t="81733" x="1571625" y="4994275"/>
          <p14:tracePt t="81741" x="1571625" y="5008563"/>
          <p14:tracePt t="81757" x="1571625" y="5014913"/>
          <p14:tracePt t="81786" x="1571625" y="5022850"/>
          <p14:tracePt t="81794" x="1571625" y="5029200"/>
          <p14:tracePt t="81809" x="1571625" y="5037138"/>
          <p14:tracePt t="81826" x="1571625" y="5043488"/>
          <p14:tracePt t="81882" x="1571625" y="5051425"/>
          <p14:tracePt t="81904" x="1571625" y="5057775"/>
          <p14:tracePt t="81912" x="1571625" y="5065713"/>
          <p14:tracePt t="81926" x="1571625" y="5072063"/>
          <p14:tracePt t="82342" x="1571625" y="5080000"/>
          <p14:tracePt t="82406" x="1585913" y="5080000"/>
          <p14:tracePt t="82411" x="1593850" y="5086350"/>
          <p14:tracePt t="82422" x="1600200" y="5086350"/>
          <p14:tracePt t="82436" x="1622425" y="5086350"/>
          <p14:tracePt t="82453" x="1628775" y="5086350"/>
          <p14:tracePt t="82471" x="1651000" y="5086350"/>
          <p14:tracePt t="82487" x="1671638" y="5080000"/>
          <p14:tracePt t="82504" x="1728788" y="5057775"/>
          <p14:tracePt t="82521" x="1757363" y="5037138"/>
          <p14:tracePt t="82538" x="1779588" y="5029200"/>
          <p14:tracePt t="82556" x="1785938" y="5029200"/>
          <p14:tracePt t="82572" x="1793875" y="5022850"/>
          <p14:tracePt t="82590" x="1808163" y="5014913"/>
          <p14:tracePt t="82625" x="1814513" y="5000625"/>
          <p14:tracePt t="82641" x="1822450" y="4994275"/>
          <p14:tracePt t="82657" x="1828800" y="4986338"/>
          <p14:tracePt t="82674" x="1851025" y="4972050"/>
          <p14:tracePt t="82691" x="1871663" y="4957763"/>
          <p14:tracePt t="82709" x="1879600" y="4943475"/>
          <p14:tracePt t="83172" x="1885950" y="4943475"/>
          <p14:tracePt t="83194" x="1893888" y="4943475"/>
          <p14:tracePt t="83218" x="1900238" y="4943475"/>
          <p14:tracePt t="83250" x="1908175" y="4943475"/>
          <p14:tracePt t="83342" x="1914525" y="4943475"/>
          <p14:tracePt t="83374" x="1922463" y="4943475"/>
          <p14:tracePt t="83496" x="1922463" y="4951413"/>
          <p14:tracePt t="83511" x="1922463" y="4957763"/>
          <p14:tracePt t="83528" x="1928813" y="4957763"/>
          <p14:tracePt t="83536" x="1928813" y="4965700"/>
          <p14:tracePt t="83734" x="1936750" y="4972050"/>
          <p14:tracePt t="83757" x="1943100" y="4972050"/>
          <p14:tracePt t="83764" x="1951038" y="4972050"/>
          <p14:tracePt t="83778" x="1951038" y="4979988"/>
          <p14:tracePt t="83802" x="1957388" y="4979988"/>
          <p14:tracePt t="83842" x="1957388" y="4986338"/>
          <p14:tracePt t="83890" x="1957388" y="4994275"/>
          <p14:tracePt t="83897" x="1965325" y="4994275"/>
          <p14:tracePt t="83922" x="1965325" y="5000625"/>
          <p14:tracePt t="83945" x="1965325" y="5008563"/>
          <p14:tracePt t="83951" x="1965325" y="5014913"/>
          <p14:tracePt t="83967" x="1979613" y="5022850"/>
          <p14:tracePt t="83984" x="1985963" y="5037138"/>
          <p14:tracePt t="84000" x="1985963" y="5051425"/>
          <p14:tracePt t="84016" x="2000250" y="5057775"/>
          <p14:tracePt t="84033" x="2000250" y="5072063"/>
          <p14:tracePt t="84052" x="2000250" y="5086350"/>
          <p14:tracePt t="84067" x="2000250" y="5108575"/>
          <p14:tracePt t="84085" x="2000250" y="5114925"/>
          <p14:tracePt t="84102" x="2008188" y="5122863"/>
          <p14:tracePt t="84119" x="2008188" y="5151438"/>
          <p14:tracePt t="84135" x="2022475" y="5172075"/>
          <p14:tracePt t="84153" x="2022475" y="5186363"/>
          <p14:tracePt t="84169" x="2028825" y="5194300"/>
          <p14:tracePt t="84187" x="2028825" y="5200650"/>
          <p14:tracePt t="84239" x="2036763" y="5208588"/>
          <p14:tracePt t="84246" x="2036763" y="5214938"/>
          <p14:tracePt t="84257" x="2036763" y="5222875"/>
          <p14:tracePt t="84271" x="2036763" y="5229225"/>
          <p14:tracePt t="84288" x="2036763" y="5251450"/>
          <p14:tracePt t="84306" x="2043113" y="5251450"/>
          <p14:tracePt t="84323" x="2043113" y="5265738"/>
          <p14:tracePt t="84339" x="2051050" y="5286375"/>
          <p14:tracePt t="84364" x="2051050" y="5294313"/>
          <p14:tracePt t="84380" x="2057400" y="5300663"/>
          <p14:tracePt t="84396" x="2057400" y="5308600"/>
          <p14:tracePt t="84409" x="2057400" y="5314950"/>
          <p14:tracePt t="84425" x="2065338" y="5337175"/>
          <p14:tracePt t="84443" x="2071688" y="5351463"/>
          <p14:tracePt t="84460" x="2079625" y="5357813"/>
          <p14:tracePt t="84475" x="2093913" y="5386388"/>
          <p14:tracePt t="84493" x="2100263" y="5414963"/>
          <p14:tracePt t="84509" x="2100263" y="5422900"/>
          <p14:tracePt t="84527" x="2114550" y="5443538"/>
          <p14:tracePt t="84543" x="2114550" y="5457825"/>
          <p14:tracePt t="84561" x="2122488" y="5465763"/>
          <p14:tracePt t="84578" x="2128838" y="5486400"/>
          <p14:tracePt t="84594" x="2136775" y="5522913"/>
          <p14:tracePt t="84613" x="2151063" y="5586413"/>
          <p14:tracePt t="84630" x="2165350" y="5614988"/>
          <p14:tracePt t="84646" x="2179638" y="5629275"/>
          <p14:tracePt t="84662" x="2179638" y="5657850"/>
          <p14:tracePt t="84680" x="2185988" y="5665788"/>
          <p14:tracePt t="84696" x="2185988" y="5680075"/>
          <p14:tracePt t="84713" x="2185988" y="5694363"/>
          <p14:tracePt t="84732" x="2193925" y="5715000"/>
          <p14:tracePt t="84749" x="2200275" y="5729288"/>
          <p14:tracePt t="84764" x="2200275" y="5743575"/>
          <p14:tracePt t="84783" x="2208213" y="5765800"/>
          <p14:tracePt t="84800" x="2208213" y="5786438"/>
          <p14:tracePt t="84817" x="2208213" y="5822950"/>
          <p14:tracePt t="84832" x="2214563" y="5851525"/>
          <p14:tracePt t="84849" x="2222500" y="5872163"/>
          <p14:tracePt t="84866" x="2228850" y="5908675"/>
          <p14:tracePt t="84883" x="2228850" y="5937250"/>
          <p14:tracePt t="84900" x="2243138" y="5994400"/>
          <p14:tracePt t="84919" x="2257425" y="6057900"/>
          <p14:tracePt t="84936" x="2257425" y="6072188"/>
          <p14:tracePt t="84953" x="2257425" y="6080125"/>
          <p14:tracePt t="85335" x="2265363" y="6080125"/>
          <p14:tracePt t="85367" x="2265363" y="6086475"/>
          <p14:tracePt t="85388" x="2271713" y="6086475"/>
          <p14:tracePt t="85404" x="2271713" y="6094413"/>
          <p14:tracePt t="85487" x="2271713" y="6100763"/>
          <p14:tracePt t="85544" x="2279650" y="6100763"/>
          <p14:tracePt t="85639" x="2279650" y="6108700"/>
          <p14:tracePt t="85653" x="2286000" y="6108700"/>
          <p14:tracePt t="85670" x="2293938" y="6108700"/>
          <p14:tracePt t="85686" x="2300288" y="6108700"/>
          <p14:tracePt t="85694" x="2308225" y="6108700"/>
          <p14:tracePt t="85702" x="2314575" y="6115050"/>
          <p14:tracePt t="85717" x="2336800" y="6122988"/>
          <p14:tracePt t="85733" x="2357438" y="6122988"/>
          <p14:tracePt t="85750" x="2379663" y="6129338"/>
          <p14:tracePt t="85767" x="2400300" y="6137275"/>
          <p14:tracePt t="85784" x="2422525" y="6137275"/>
          <p14:tracePt t="85801" x="2451100" y="6143625"/>
          <p14:tracePt t="85818" x="2457450" y="6143625"/>
          <p14:tracePt t="85835" x="2465388" y="6143625"/>
          <p14:tracePt t="85853" x="2471738" y="6151563"/>
          <p14:tracePt t="85869" x="2479675" y="6151563"/>
          <p14:tracePt t="85889" x="2486025" y="6151563"/>
          <p14:tracePt t="85903" x="2493963" y="6151563"/>
          <p14:tracePt t="85921" x="2508250" y="6157913"/>
          <p14:tracePt t="85938" x="2514600" y="6157913"/>
          <p14:tracePt t="85955" x="2528888" y="6157913"/>
          <p14:tracePt t="85971" x="2551113" y="6165850"/>
          <p14:tracePt t="85973" x="2557463" y="6165850"/>
          <p14:tracePt t="85988" x="2586038" y="6172200"/>
          <p14:tracePt t="86005" x="2614613" y="6172200"/>
          <p14:tracePt t="86022" x="2643188" y="6180138"/>
          <p14:tracePt t="86039" x="2657475" y="6186488"/>
          <p14:tracePt t="86056" x="2686050" y="6200775"/>
          <p14:tracePt t="86073" x="2736850" y="6208713"/>
          <p14:tracePt t="86090" x="2771775" y="6215063"/>
          <p14:tracePt t="86108" x="2800350" y="6223000"/>
          <p14:tracePt t="86126" x="2828925" y="6229350"/>
          <p14:tracePt t="86143" x="2871788" y="6237288"/>
          <p14:tracePt t="86157" x="2886075" y="6237288"/>
          <p14:tracePt t="86175" x="2914650" y="6243638"/>
          <p14:tracePt t="86191" x="2943225" y="6243638"/>
          <p14:tracePt t="86208" x="2965450" y="6243638"/>
          <p14:tracePt t="86227" x="2986088" y="6237288"/>
          <p14:tracePt t="86243" x="3008313" y="6229350"/>
          <p14:tracePt t="86260" x="3022600" y="6223000"/>
          <p14:tracePt t="86277" x="3043238" y="6223000"/>
          <p14:tracePt t="86295" x="3057525" y="6223000"/>
          <p14:tracePt t="86311" x="3071813" y="6215063"/>
          <p14:tracePt t="86328" x="3094038" y="6208713"/>
          <p14:tracePt t="86345" x="3108325" y="6208713"/>
          <p14:tracePt t="86361" x="3122613" y="6208713"/>
          <p14:tracePt t="86379" x="3128963" y="6208713"/>
          <p14:tracePt t="86396" x="3143250" y="6208713"/>
          <p14:tracePt t="86413" x="3157538" y="6208713"/>
          <p14:tracePt t="86430" x="3165475" y="6208713"/>
          <p14:tracePt t="86446" x="3171825" y="6208713"/>
          <p14:tracePt t="86467" x="3179763" y="6208713"/>
          <p14:tracePt t="86512" x="3186113" y="6208713"/>
          <p14:tracePt t="86519" x="3186113" y="6200775"/>
          <p14:tracePt t="86546" x="3194050" y="6200775"/>
          <p14:tracePt t="86575" x="3200400" y="6200775"/>
          <p14:tracePt t="86584" x="3208338" y="6200775"/>
          <p14:tracePt t="86592" x="3214688" y="6200775"/>
          <p14:tracePt t="86602" x="3222625" y="6194425"/>
          <p14:tracePt t="86617" x="3236913" y="6194425"/>
          <p14:tracePt t="86633" x="3243263" y="6194425"/>
          <p14:tracePt t="86650" x="3243263" y="6186488"/>
          <p14:tracePt t="86668" x="3251200" y="6180138"/>
          <p14:tracePt t="86701" x="3257550" y="6180138"/>
          <p14:tracePt t="86719" x="3265488" y="6180138"/>
          <p14:tracePt t="86754" x="3265488" y="6172200"/>
          <p14:tracePt t="86762" x="3271838" y="6172200"/>
          <p14:tracePt t="86793" x="3279775" y="6172200"/>
          <p14:tracePt t="86815" x="3279775" y="6165850"/>
          <p14:tracePt t="86823" x="3286125" y="6165850"/>
          <p14:tracePt t="86839" x="3294063" y="6165850"/>
          <p14:tracePt t="86857" x="3300413" y="6165850"/>
          <p14:tracePt t="86873" x="3308350" y="6165850"/>
          <p14:tracePt t="86888" x="3314700" y="6165850"/>
          <p14:tracePt t="86896" x="3322638" y="6165850"/>
          <p14:tracePt t="86905" x="3322638" y="6157913"/>
          <p14:tracePt t="86922" x="3328988" y="6157913"/>
          <p14:tracePt t="86940" x="3343275" y="6157913"/>
          <p14:tracePt t="87029" x="3351213" y="6151563"/>
          <p14:tracePt t="87068" x="3357563" y="6151563"/>
          <p14:tracePt t="87117" x="3365500" y="6151563"/>
          <p14:tracePt t="87153" x="3371850" y="6143625"/>
          <p14:tracePt t="87171" x="3386138" y="6137275"/>
          <p14:tracePt t="87185" x="3394075" y="6129338"/>
          <p14:tracePt t="87193" x="3408363" y="6129338"/>
          <p14:tracePt t="87201" x="3408363" y="6122988"/>
          <p14:tracePt t="87217" x="3414713" y="6122988"/>
          <p14:tracePt t="87231" x="3414713" y="6115050"/>
          <p14:tracePt t="87247" x="3422650" y="6115050"/>
          <p14:tracePt t="87263" x="3429000" y="6108700"/>
          <p14:tracePt t="87281" x="3436938" y="6100763"/>
          <p14:tracePt t="87298" x="3451225" y="6094413"/>
          <p14:tracePt t="87315" x="3471863" y="6072188"/>
          <p14:tracePt t="87332" x="3486150" y="6057900"/>
          <p14:tracePt t="87348" x="3494088" y="6051550"/>
          <p14:tracePt t="87364" x="3500438" y="6037263"/>
          <p14:tracePt t="87381" x="3514725" y="6037263"/>
          <p14:tracePt t="87415" x="3522663" y="6029325"/>
          <p14:tracePt t="87433" x="3536950" y="6029325"/>
          <p14:tracePt t="87467" x="3543300" y="6029325"/>
          <p14:tracePt t="87483" x="3557588" y="6029325"/>
          <p14:tracePt t="87726" x="3557588" y="6022975"/>
          <p14:tracePt t="87740" x="3565525" y="6022975"/>
          <p14:tracePt t="87764" x="3565525" y="6015038"/>
          <p14:tracePt t="87909" x="3571875" y="6015038"/>
          <p14:tracePt t="87950" x="3586163" y="6008688"/>
          <p14:tracePt t="87966" x="3586163" y="6000750"/>
          <p14:tracePt t="87974" x="3594100" y="6000750"/>
          <p14:tracePt t="87982" x="3594100" y="5994400"/>
          <p14:tracePt t="87992" x="3600450" y="5994400"/>
          <p14:tracePt t="88011" x="3622675" y="5972175"/>
          <p14:tracePt t="88027" x="3636963" y="5957888"/>
          <p14:tracePt t="88044" x="3651250" y="5943600"/>
          <p14:tracePt t="88060" x="3671888" y="5929313"/>
          <p14:tracePt t="88078" x="3700463" y="5915025"/>
          <p14:tracePt t="88095" x="3722688" y="5880100"/>
          <p14:tracePt t="88114" x="3743325" y="5829300"/>
          <p14:tracePt t="88131" x="3751263" y="5822950"/>
          <p14:tracePt t="88147" x="3757613" y="5815013"/>
          <p14:tracePt t="88180" x="3765550" y="5815013"/>
          <p14:tracePt t="88197" x="3771900" y="5808663"/>
          <p14:tracePt t="88213" x="3779838" y="5794375"/>
          <p14:tracePt t="88231" x="3786188" y="5786438"/>
          <p14:tracePt t="88248" x="3794125" y="5772150"/>
          <p14:tracePt t="88265" x="3800475" y="5765800"/>
          <p14:tracePt t="88281" x="3800475" y="5757863"/>
          <p14:tracePt t="88299" x="3800475" y="5751513"/>
          <p14:tracePt t="88333" x="3808413" y="5743575"/>
          <p14:tracePt t="88350" x="3814763" y="5729288"/>
          <p14:tracePt t="88367" x="3829050" y="5722938"/>
          <p14:tracePt t="88385" x="3836988" y="5708650"/>
          <p14:tracePt t="88401" x="3836988" y="5700713"/>
          <p14:tracePt t="88418" x="3843338" y="5686425"/>
          <p14:tracePt t="88435" x="3851275" y="5680075"/>
          <p14:tracePt t="88471" x="3871913" y="5665788"/>
          <p14:tracePt t="88485" x="3879850" y="5665788"/>
          <p14:tracePt t="88503" x="3894138" y="5643563"/>
          <p14:tracePt t="88520" x="3900488" y="5643563"/>
          <p14:tracePt t="88536" x="3929063" y="5629275"/>
          <p14:tracePt t="88554" x="3951288" y="5614988"/>
          <p14:tracePt t="88570" x="3986213" y="5614988"/>
          <p14:tracePt t="88588" x="4022725" y="5608638"/>
          <p14:tracePt t="88605" x="4057650" y="5594350"/>
          <p14:tracePt t="88621" x="4079875" y="5594350"/>
          <p14:tracePt t="88639" x="4114800" y="5594350"/>
          <p14:tracePt t="88655" x="4143375" y="5594350"/>
          <p14:tracePt t="88673" x="4179888" y="5594350"/>
          <p14:tracePt t="88692" x="4200525" y="5594350"/>
          <p14:tracePt t="88707" x="4214813" y="5586413"/>
          <p14:tracePt t="88723" x="4243388" y="5580063"/>
          <p14:tracePt t="88741" x="4271963" y="5572125"/>
          <p14:tracePt t="88759" x="4300538" y="5557838"/>
          <p14:tracePt t="88776" x="4314825" y="5543550"/>
          <p14:tracePt t="88791" x="4329113" y="5537200"/>
          <p14:tracePt t="88792" x="4329113" y="5529263"/>
          <p14:tracePt t="88810" x="4337050" y="5529263"/>
          <p14:tracePt t="88827" x="4337050" y="5522913"/>
          <p14:tracePt t="88844" x="4343400" y="5522913"/>
          <p14:tracePt t="88861" x="4351338" y="5508625"/>
          <p14:tracePt t="88876" x="4351338" y="5500688"/>
          <p14:tracePt t="88893" x="4365625" y="5500688"/>
          <p14:tracePt t="88913" x="4379913" y="5486400"/>
          <p14:tracePt t="88928" x="4386263" y="5486400"/>
          <p14:tracePt t="88973" x="4394200" y="5486400"/>
          <p14:tracePt t="88980" x="4394200" y="5480050"/>
          <p14:tracePt t="88987" x="4400550" y="5480050"/>
          <p14:tracePt t="88995" x="4408488" y="5472113"/>
          <p14:tracePt t="89012" x="4414838" y="5472113"/>
          <p14:tracePt t="89029" x="4429125" y="5472113"/>
          <p14:tracePt t="89048" x="4443413" y="5472113"/>
          <p14:tracePt t="89065" x="4465638" y="5472113"/>
          <p14:tracePt t="89082" x="4479925" y="5472113"/>
          <p14:tracePt t="89099" x="4486275" y="5472113"/>
          <p14:tracePt t="89115" x="4500563" y="5472113"/>
          <p14:tracePt t="89134" x="4522788" y="5472113"/>
          <p14:tracePt t="89148" x="4543425" y="5472113"/>
          <p14:tracePt t="89165" x="4557713" y="5472113"/>
          <p14:tracePt t="89183" x="4579938" y="5465763"/>
          <p14:tracePt t="89199" x="4594225" y="5465763"/>
          <p14:tracePt t="89217" x="4600575" y="5465763"/>
          <p14:tracePt t="89233" x="4608513" y="5465763"/>
          <p14:tracePt t="89250" x="4622800" y="5465763"/>
          <p14:tracePt t="89269" x="4637088" y="5465763"/>
          <p14:tracePt t="89286" x="4643438" y="5465763"/>
          <p14:tracePt t="89319" x="4651375" y="5465763"/>
          <p14:tracePt t="99365" x="4679950" y="5437188"/>
          <p14:tracePt t="99369" x="4700588" y="5365750"/>
          <p14:tracePt t="99377" x="4700588" y="5314950"/>
          <p14:tracePt t="99395" x="4708525" y="5129213"/>
          <p14:tracePt t="99413" x="4729163" y="4943475"/>
          <p14:tracePt t="99430" x="4757738" y="4722813"/>
          <p14:tracePt t="99445" x="4851400" y="4429125"/>
          <p14:tracePt t="99446" x="4865688" y="4286250"/>
          <p14:tracePt t="99463" x="4886325" y="4100513"/>
          <p14:tracePt t="99479" x="4894263" y="3908425"/>
          <p14:tracePt t="99496" x="4908550" y="3814763"/>
          <p14:tracePt t="99513" x="4908550" y="3794125"/>
          <p14:tracePt t="99530" x="4914900" y="3779838"/>
          <p14:tracePt t="99547" x="4979988" y="3729038"/>
          <p14:tracePt t="99564" x="5029200" y="3651250"/>
          <p14:tracePt t="99581" x="5057775" y="3551238"/>
          <p14:tracePt t="99598" x="5094288" y="3486150"/>
          <p14:tracePt t="99615" x="5114925" y="3457575"/>
          <p14:tracePt t="99632" x="5122863" y="3451225"/>
          <p14:tracePt t="99633" x="5122863" y="3443288"/>
          <p14:tracePt t="99783" x="5114925" y="3443288"/>
          <p14:tracePt t="99792" x="5108575" y="3451225"/>
          <p14:tracePt t="99802" x="5080000" y="3471863"/>
          <p14:tracePt t="99819" x="5037138" y="3500438"/>
          <p14:tracePt t="99837" x="4979988" y="3522663"/>
          <p14:tracePt t="99853" x="4943475" y="3551238"/>
          <p14:tracePt t="99870" x="4872038" y="3565525"/>
          <p14:tracePt t="99886" x="4822825" y="3594100"/>
          <p14:tracePt t="99904" x="4751388" y="3614738"/>
          <p14:tracePt t="99920" x="4694238" y="3629025"/>
          <p14:tracePt t="99939" x="4622800" y="3643313"/>
          <p14:tracePt t="99956" x="4579938" y="3651250"/>
          <p14:tracePt t="99973" x="4551363" y="3657600"/>
          <p14:tracePt t="99990" x="4486275" y="3657600"/>
          <p14:tracePt t="100010" x="4371975" y="3671888"/>
          <p14:tracePt t="100025" x="4314825" y="3679825"/>
          <p14:tracePt t="100040" x="4237038" y="3714750"/>
          <p14:tracePt t="100058" x="4157663" y="3743325"/>
          <p14:tracePt t="100075" x="4057650" y="3765550"/>
          <p14:tracePt t="100092" x="3965575" y="3771900"/>
          <p14:tracePt t="100110" x="3779838" y="3786188"/>
          <p14:tracePt t="100126" x="3636963" y="3800475"/>
          <p14:tracePt t="100128" x="3551238" y="3800475"/>
          <p14:tracePt t="100141" x="3400425" y="3814763"/>
          <p14:tracePt t="100158" x="3265488" y="3814763"/>
          <p14:tracePt t="100175" x="3157538" y="3814763"/>
          <p14:tracePt t="100193" x="3008313" y="3822700"/>
          <p14:tracePt t="100209" x="2728913" y="3836988"/>
          <p14:tracePt t="100226" x="2343150" y="3779838"/>
          <p14:tracePt t="100243" x="2000250" y="3729038"/>
          <p14:tracePt t="100261" x="1836738" y="3686175"/>
          <p14:tracePt t="100278" x="1679575" y="3651250"/>
          <p14:tracePt t="100295" x="1471613" y="3565525"/>
          <p14:tracePt t="100312" x="1308100" y="3486150"/>
          <p14:tracePt t="100329" x="942975" y="3357563"/>
          <p14:tracePt t="100345" x="750888" y="3279775"/>
          <p14:tracePt t="100362" x="600075" y="3143250"/>
          <p14:tracePt t="100379" x="528638" y="3022600"/>
          <p14:tracePt t="100395" x="479425" y="2828925"/>
          <p14:tracePt t="100415" x="428625" y="2357438"/>
          <p14:tracePt t="100431" x="422275" y="2036763"/>
          <p14:tracePt t="100448" x="407988" y="1800225"/>
          <p14:tracePt t="100465" x="407988" y="1636713"/>
          <p14:tracePt t="100481" x="436563" y="1508125"/>
          <p14:tracePt t="100497" x="485775" y="1400175"/>
          <p14:tracePt t="100514" x="542925" y="1285875"/>
          <p14:tracePt t="100531" x="608013" y="1185863"/>
          <p14:tracePt t="100548" x="742950" y="1000125"/>
          <p14:tracePt t="100565" x="800100" y="957263"/>
          <p14:tracePt t="100582" x="936625" y="922338"/>
          <p14:tracePt t="100599" x="1057275" y="900113"/>
          <p14:tracePt t="100616" x="1228725" y="857250"/>
          <p14:tracePt t="100634" x="1465263" y="800100"/>
          <p14:tracePt t="100651" x="1693863" y="779463"/>
          <p14:tracePt t="100668" x="1871663" y="771525"/>
          <p14:tracePt t="100684" x="2043113" y="800100"/>
          <p14:tracePt t="100701" x="2193925" y="865188"/>
          <p14:tracePt t="100718" x="2371725" y="922338"/>
          <p14:tracePt t="100734" x="2665413" y="1143000"/>
          <p14:tracePt t="100751" x="2822575" y="1265238"/>
          <p14:tracePt t="100768" x="3000375" y="1328738"/>
          <p14:tracePt t="100785" x="3294063" y="1479550"/>
          <p14:tracePt t="100804" x="3679825" y="1565275"/>
          <p14:tracePt t="100819" x="4171950" y="1665288"/>
          <p14:tracePt t="100821" x="4394200" y="1751013"/>
          <p14:tracePt t="100837" x="4579938" y="1814513"/>
          <p14:tracePt t="100853" x="4872038" y="1900238"/>
          <p14:tracePt t="100871" x="5194300" y="2022475"/>
          <p14:tracePt t="100887" x="5451475" y="2136775"/>
          <p14:tracePt t="100904" x="5622925" y="2293938"/>
          <p14:tracePt t="100921" x="5829300" y="2451100"/>
          <p14:tracePt t="100938" x="5943600" y="2593975"/>
          <p14:tracePt t="100955" x="6157913" y="2757488"/>
          <p14:tracePt t="100972" x="6251575" y="2814638"/>
          <p14:tracePt t="100989" x="6308725" y="2851150"/>
          <p14:tracePt t="101006" x="6337300" y="2879725"/>
          <p14:tracePt t="101023" x="6357938" y="2914650"/>
          <p14:tracePt t="101040" x="6415088" y="3043238"/>
          <p14:tracePt t="101056" x="6465888" y="3143250"/>
          <p14:tracePt t="101073" x="6529388" y="3265488"/>
          <p14:tracePt t="101090" x="6600825" y="3408363"/>
          <p14:tracePt t="101108" x="6643688" y="3508375"/>
          <p14:tracePt t="101126" x="6686550" y="3651250"/>
          <p14:tracePt t="101143" x="6694488" y="3800475"/>
          <p14:tracePt t="101159" x="6694488" y="4014788"/>
          <p14:tracePt t="101177" x="6665913" y="4194175"/>
          <p14:tracePt t="101194" x="6608763" y="4379913"/>
          <p14:tracePt t="101212" x="6523038" y="4614863"/>
          <p14:tracePt t="101227" x="6472238" y="4708525"/>
          <p14:tracePt t="101243" x="6415088" y="4743450"/>
          <p14:tracePt t="101259" x="6365875" y="4743450"/>
          <p14:tracePt t="101277" x="6280150" y="4743450"/>
          <p14:tracePt t="101294" x="6223000" y="4737100"/>
          <p14:tracePt t="101313" x="6137275" y="4708525"/>
          <p14:tracePt t="101330" x="6065838" y="4679950"/>
          <p14:tracePt t="101344" x="5980113" y="4614863"/>
          <p14:tracePt t="101361" x="5894388" y="4579938"/>
          <p14:tracePt t="101380" x="5815013" y="4537075"/>
          <p14:tracePt t="101397" x="5772150" y="4494213"/>
          <p14:tracePt t="101414" x="5729288" y="4414838"/>
          <p14:tracePt t="101429" x="5665788" y="4314825"/>
          <p14:tracePt t="101430" x="5629275" y="4257675"/>
          <p14:tracePt t="101448" x="5565775" y="4114800"/>
          <p14:tracePt t="101464" x="5529263" y="3957638"/>
          <p14:tracePt t="101480" x="5494338" y="3743325"/>
          <p14:tracePt t="101497" x="5480050" y="3579813"/>
          <p14:tracePt t="101514" x="5465763" y="3394075"/>
          <p14:tracePt t="101532" x="5465763" y="3108325"/>
          <p14:tracePt t="101549" x="5457825" y="2936875"/>
          <p14:tracePt t="101566" x="5472113" y="2814638"/>
          <p14:tracePt t="101583" x="5514975" y="2693988"/>
          <p14:tracePt t="101600" x="5551488" y="2543175"/>
          <p14:tracePt t="101617" x="5600700" y="2386013"/>
          <p14:tracePt t="101634" x="5665788" y="2214563"/>
          <p14:tracePt t="101651" x="5729288" y="2093913"/>
          <p14:tracePt t="101668" x="5786438" y="2000250"/>
          <p14:tracePt t="101685" x="5829300" y="1900238"/>
          <p14:tracePt t="101701" x="5886450" y="1814513"/>
          <p14:tracePt t="101718" x="5951538" y="1728788"/>
          <p14:tracePt t="101736" x="6037263" y="1628775"/>
          <p14:tracePt t="101753" x="6086475" y="1557338"/>
          <p14:tracePt t="101768" x="6172200" y="1500188"/>
          <p14:tracePt t="101785" x="6237288" y="1436688"/>
          <p14:tracePt t="101802" x="6286500" y="1393825"/>
          <p14:tracePt t="101819" x="6351588" y="1314450"/>
          <p14:tracePt t="101836" x="6429375" y="1243013"/>
          <p14:tracePt t="101853" x="6515100" y="1193800"/>
          <p14:tracePt t="101870" x="6580188" y="1136650"/>
          <p14:tracePt t="101888" x="6657975" y="1085850"/>
          <p14:tracePt t="101905" x="6708775" y="1071563"/>
          <p14:tracePt t="101923" x="6800850" y="1071563"/>
          <p14:tracePt t="101939" x="6837363" y="1071563"/>
          <p14:tracePt t="101956" x="6915150" y="1071563"/>
          <p14:tracePt t="101972" x="6986588" y="1085850"/>
          <p14:tracePt t="101988" x="7065963" y="1093788"/>
          <p14:tracePt t="102005" x="7129463" y="1114425"/>
          <p14:tracePt t="102022" x="7158038" y="1136650"/>
          <p14:tracePt t="102039" x="7215188" y="1171575"/>
          <p14:tracePt t="102056" x="7272338" y="1222375"/>
          <p14:tracePt t="102073" x="7358063" y="1308100"/>
          <p14:tracePt t="102090" x="7443788" y="1379538"/>
          <p14:tracePt t="102107" x="7515225" y="1436688"/>
          <p14:tracePt t="102125" x="7586663" y="1500188"/>
          <p14:tracePt t="102143" x="7623175" y="1557338"/>
          <p14:tracePt t="102160" x="7680325" y="1651000"/>
          <p14:tracePt t="102177" x="7737475" y="1728788"/>
          <p14:tracePt t="102194" x="7766050" y="1814513"/>
          <p14:tracePt t="102210" x="7808913" y="1893888"/>
          <p14:tracePt t="102213" x="7829550" y="1951038"/>
          <p14:tracePt t="102227" x="7880350" y="2051050"/>
          <p14:tracePt t="102243" x="7894638" y="2165350"/>
          <p14:tracePt t="102259" x="7929563" y="2286000"/>
          <p14:tracePt t="102276" x="7966075" y="2408238"/>
          <p14:tracePt t="102293" x="8008938" y="2551113"/>
          <p14:tracePt t="102310" x="8029575" y="2686050"/>
          <p14:tracePt t="102328" x="8051800" y="2843213"/>
          <p14:tracePt t="102345" x="8051800" y="3114675"/>
          <p14:tracePt t="102362" x="8058150" y="3265488"/>
          <p14:tracePt t="102378" x="8066088" y="3436938"/>
          <p14:tracePt t="102395" x="8072438" y="3571875"/>
          <p14:tracePt t="102412" x="8072438" y="3651250"/>
          <p14:tracePt t="102429" x="8066088" y="3779838"/>
          <p14:tracePt t="102447" x="8058150" y="3851275"/>
          <p14:tracePt t="102463" x="8051800" y="3886200"/>
          <p14:tracePt t="102480" x="8029575" y="3957638"/>
          <p14:tracePt t="102497" x="8001000" y="4022725"/>
          <p14:tracePt t="102513" x="7986713" y="4100513"/>
          <p14:tracePt t="102530" x="7958138" y="4179888"/>
          <p14:tracePt t="102547" x="7929563" y="4222750"/>
          <p14:tracePt t="102564" x="7886700" y="4286250"/>
          <p14:tracePt t="102581" x="7858125" y="4329113"/>
          <p14:tracePt t="102598" x="7808913" y="4379913"/>
          <p14:tracePt t="102616" x="7772400" y="4422775"/>
          <p14:tracePt t="102632" x="7708900" y="4471988"/>
          <p14:tracePt t="102649" x="7686675" y="4486275"/>
          <p14:tracePt t="102667" x="7643813" y="4514850"/>
          <p14:tracePt t="102683" x="7600950" y="4537075"/>
          <p14:tracePt t="102700" x="7537450" y="4565650"/>
          <p14:tracePt t="102717" x="7472363" y="4579938"/>
          <p14:tracePt t="102734" x="7329488" y="4600575"/>
          <p14:tracePt t="102753" x="7272338" y="4614863"/>
          <p14:tracePt t="102769" x="7186613" y="4629150"/>
          <p14:tracePt t="102786" x="7137400" y="4629150"/>
          <p14:tracePt t="102803" x="7080250" y="4629150"/>
          <p14:tracePt t="102819" x="6994525" y="4637088"/>
          <p14:tracePt t="102836" x="6923088" y="4643438"/>
          <p14:tracePt t="102852" x="6823075" y="4637088"/>
          <p14:tracePt t="102869" x="6715125" y="4614863"/>
          <p14:tracePt t="102887" x="6643688" y="4600575"/>
          <p14:tracePt t="102903" x="6586538" y="4594225"/>
          <p14:tracePt t="102920" x="6500813" y="4579938"/>
          <p14:tracePt t="102937" x="6386513" y="4529138"/>
          <p14:tracePt t="102954" x="6323013" y="4514850"/>
          <p14:tracePt t="102971" x="6215063" y="4471988"/>
          <p14:tracePt t="102988" x="6151563" y="4457700"/>
          <p14:tracePt t="103005" x="6080125" y="4437063"/>
          <p14:tracePt t="103023" x="6008688" y="4414838"/>
          <p14:tracePt t="103039" x="5965825" y="4371975"/>
          <p14:tracePt t="103055" x="5908675" y="4322763"/>
          <p14:tracePt t="103073" x="5829300" y="4265613"/>
          <p14:tracePt t="103090" x="5751513" y="4222750"/>
          <p14:tracePt t="103106" x="5700713" y="4165600"/>
          <p14:tracePt t="103124" x="5651500" y="4100513"/>
          <p14:tracePt t="103141" x="5586413" y="4008438"/>
          <p14:tracePt t="103158" x="5537200" y="3937000"/>
          <p14:tracePt t="103175" x="5494338" y="3894138"/>
          <p14:tracePt t="103191" x="5443538" y="3814763"/>
          <p14:tracePt t="103208" x="5408613" y="3743325"/>
          <p14:tracePt t="103225" x="5386388" y="3643313"/>
          <p14:tracePt t="103243" x="5380038" y="3486150"/>
          <p14:tracePt t="103260" x="5365750" y="3371850"/>
          <p14:tracePt t="103277" x="5357813" y="3265488"/>
          <p14:tracePt t="103293" x="5343525" y="3136900"/>
          <p14:tracePt t="103310" x="5343525" y="3028950"/>
          <p14:tracePt t="103327" x="5343525" y="2908300"/>
          <p14:tracePt t="103344" x="5357813" y="2757488"/>
          <p14:tracePt t="103362" x="5365750" y="2643188"/>
          <p14:tracePt t="103378" x="5365750" y="2522538"/>
          <p14:tracePt t="103396" x="5386388" y="2371725"/>
          <p14:tracePt t="103413" x="5422900" y="2228850"/>
          <p14:tracePt t="103429" x="5494338" y="2028825"/>
          <p14:tracePt t="103446" x="5537200" y="1965325"/>
          <p14:tracePt t="103463" x="5572125" y="1871663"/>
          <p14:tracePt t="103480" x="5608638" y="1779588"/>
          <p14:tracePt t="103496" x="5651500" y="1722438"/>
          <p14:tracePt t="103513" x="5686425" y="1657350"/>
          <p14:tracePt t="103530" x="5780088" y="1550988"/>
          <p14:tracePt t="103547" x="5829300" y="1479550"/>
          <p14:tracePt t="103564" x="5872163" y="1436688"/>
          <p14:tracePt t="103584" x="5951538" y="1365250"/>
          <p14:tracePt t="103598" x="6000750" y="1308100"/>
          <p14:tracePt t="103615" x="6043613" y="1271588"/>
          <p14:tracePt t="103632" x="6072188" y="1222375"/>
          <p14:tracePt t="103633" x="6086475" y="1208088"/>
          <p14:tracePt t="103649" x="6108700" y="1179513"/>
          <p14:tracePt t="103666" x="6137275" y="1171575"/>
          <p14:tracePt t="103685" x="6157913" y="1165225"/>
          <p14:tracePt t="103701" x="6172200" y="1150938"/>
          <p14:tracePt t="103719" x="6215063" y="1143000"/>
          <p14:tracePt t="103735" x="6251575" y="1128713"/>
          <p14:tracePt t="103752" x="6272213" y="1128713"/>
          <p14:tracePt t="103769" x="6294438" y="1122363"/>
          <p14:tracePt t="103786" x="6315075" y="1122363"/>
          <p14:tracePt t="103803" x="6323013" y="1122363"/>
          <p14:tracePt t="103836" x="6337300" y="1122363"/>
          <p14:tracePt t="103838" x="6343650" y="1114425"/>
          <p14:tracePt t="103852" x="6357938" y="1114425"/>
          <p14:tracePt t="103869" x="6372225" y="1114425"/>
          <p14:tracePt t="103886" x="6380163" y="1114425"/>
          <p14:tracePt t="104081" x="6380163" y="1136650"/>
          <p14:tracePt t="104097" x="6380163" y="1143000"/>
          <p14:tracePt t="104103" x="6380163" y="1157288"/>
          <p14:tracePt t="104110" x="6380163" y="1179513"/>
          <p14:tracePt t="104123" x="6380163" y="1193800"/>
          <p14:tracePt t="104142" x="6380163" y="1222375"/>
          <p14:tracePt t="104159" x="6380163" y="1236663"/>
          <p14:tracePt t="104175" x="6380163" y="1250950"/>
          <p14:tracePt t="104192" x="6380163" y="1257300"/>
          <p14:tracePt t="104210" x="6380163" y="1285875"/>
          <p14:tracePt t="104227" x="6380163" y="1322388"/>
          <p14:tracePt t="104243" x="6357938" y="1357313"/>
          <p14:tracePt t="104260" x="6357938" y="1379538"/>
          <p14:tracePt t="104277" x="6357938" y="1393825"/>
          <p14:tracePt t="104293" x="6357938" y="1400175"/>
          <p14:tracePt t="104311" x="6357938" y="1408113"/>
          <p14:tracePt t="104386" x="6357938" y="1414463"/>
          <p14:tracePt t="104401" x="6351588" y="1414463"/>
          <p14:tracePt t="104430" x="6351588" y="1422400"/>
          <p14:tracePt t="104478" x="6351588" y="1428750"/>
          <p14:tracePt t="104502" x="6351588" y="1436688"/>
          <p14:tracePt t="104518" x="6343650" y="1436688"/>
          <p14:tracePt t="104524" x="6329363" y="1436688"/>
          <p14:tracePt t="104532" x="6329363" y="1443038"/>
          <p14:tracePt t="104547" x="6315075" y="1443038"/>
          <p14:tracePt t="104564" x="6294438" y="1450975"/>
          <p14:tracePt t="104581" x="6257925" y="1465263"/>
          <p14:tracePt t="104598" x="6243638" y="1465263"/>
          <p14:tracePt t="104620" x="6186488" y="1485900"/>
          <p14:tracePt t="104633" x="6137275" y="1485900"/>
          <p14:tracePt t="104650" x="6080125" y="1485900"/>
          <p14:tracePt t="104667" x="6008688" y="1493838"/>
          <p14:tracePt t="104684" x="5943600" y="1500188"/>
          <p14:tracePt t="104700" x="5880100" y="1514475"/>
          <p14:tracePt t="104717" x="5837238" y="1514475"/>
          <p14:tracePt t="104734" x="5786438" y="1514475"/>
          <p14:tracePt t="104750" x="5765800" y="1514475"/>
          <p14:tracePt t="104751" x="5757863" y="1522413"/>
          <p14:tracePt t="104767" x="5751513" y="1528763"/>
          <p14:tracePt t="104884" x="5757863" y="1528763"/>
          <p14:tracePt t="104892" x="5786438" y="1528763"/>
          <p14:tracePt t="104903" x="5843588" y="1528763"/>
          <p14:tracePt t="104920" x="6015038" y="1528763"/>
          <p14:tracePt t="104937" x="6094413" y="1528763"/>
          <p14:tracePt t="104955" x="6186488" y="1522413"/>
          <p14:tracePt t="104971" x="6265863" y="1522413"/>
          <p14:tracePt t="104988" x="6337300" y="1522413"/>
          <p14:tracePt t="105005" x="6408738" y="1522413"/>
          <p14:tracePt t="105022" x="6472238" y="1522413"/>
          <p14:tracePt t="105039" x="6580188" y="1522413"/>
          <p14:tracePt t="105055" x="6623050" y="1522413"/>
          <p14:tracePt t="105072" x="6651625" y="1522413"/>
          <p14:tracePt t="105090" x="6657975" y="1522413"/>
          <p14:tracePt t="105158" x="6651625" y="1543050"/>
          <p14:tracePt t="105166" x="6643688" y="1550988"/>
          <p14:tracePt t="105174" x="6637338" y="1565275"/>
          <p14:tracePt t="105192" x="6600825" y="1593850"/>
          <p14:tracePt t="105209" x="6565900" y="1628775"/>
          <p14:tracePt t="105225" x="6508750" y="1657350"/>
          <p14:tracePt t="105227" x="6494463" y="1665288"/>
          <p14:tracePt t="105241" x="6465888" y="1679575"/>
          <p14:tracePt t="105260" x="6380163" y="1728788"/>
          <p14:tracePt t="105277" x="6329363" y="1736725"/>
          <p14:tracePt t="105292" x="6272213" y="1757363"/>
          <p14:tracePt t="105309" x="6200775" y="1779588"/>
          <p14:tracePt t="105326" x="6180138" y="1793875"/>
          <p14:tracePt t="105343" x="6129338" y="1814513"/>
          <p14:tracePt t="105360" x="6115050" y="1822450"/>
          <p14:tracePt t="105377" x="6108700" y="1828800"/>
          <p14:tracePt t="105410" x="6094413" y="1836738"/>
          <p14:tracePt t="105428" x="6057900" y="1865313"/>
          <p14:tracePt t="105445" x="6022975" y="1922463"/>
          <p14:tracePt t="105461" x="6000750" y="1951038"/>
          <p14:tracePt t="105478" x="5965825" y="1993900"/>
          <p14:tracePt t="105496" x="5951538" y="2008188"/>
          <p14:tracePt t="105513" x="5943600" y="2022475"/>
          <p14:tracePt t="105529" x="5929313" y="2036763"/>
          <p14:tracePt t="105549" x="5908675" y="2043113"/>
          <p14:tracePt t="105566" x="5886450" y="2057400"/>
          <p14:tracePt t="105582" x="5872163" y="2093913"/>
          <p14:tracePt t="105599" x="5843588" y="2122488"/>
          <p14:tracePt t="105615" x="5815013" y="2157413"/>
          <p14:tracePt t="105617" x="5808663" y="2165350"/>
          <p14:tracePt t="105632" x="5794375" y="2179638"/>
          <p14:tracePt t="105649" x="5757863" y="2214563"/>
          <p14:tracePt t="105666" x="5751513" y="2228850"/>
          <p14:tracePt t="105682" x="5743575" y="2236788"/>
          <p14:tracePt t="105860" x="5757863" y="2228850"/>
          <p14:tracePt t="105868" x="5780088" y="2222500"/>
          <p14:tracePt t="105875" x="5794375" y="2200275"/>
          <p14:tracePt t="105886" x="5808663" y="2193925"/>
          <p14:tracePt t="105903" x="5829300" y="2171700"/>
          <p14:tracePt t="105920" x="5837238" y="2165350"/>
          <p14:tracePt t="105936" x="5837238" y="2157413"/>
          <p14:tracePt t="106071" x="5843588" y="2157413"/>
          <p14:tracePt t="106085" x="5851525" y="2157413"/>
          <p14:tracePt t="106093" x="5857875" y="2157413"/>
          <p14:tracePt t="106106" x="5857875" y="2151063"/>
          <p14:tracePt t="106123" x="5880100" y="2143125"/>
          <p14:tracePt t="106140" x="5937250" y="2143125"/>
          <p14:tracePt t="106141" x="5994400" y="2143125"/>
          <p14:tracePt t="106157" x="6072188" y="2143125"/>
          <p14:tracePt t="106173" x="6157913" y="2122488"/>
          <p14:tracePt t="106190" x="6257925" y="2114550"/>
          <p14:tracePt t="106207" x="6343650" y="2100263"/>
          <p14:tracePt t="106226" x="6437313" y="2093913"/>
          <p14:tracePt t="106241" x="6480175" y="2093913"/>
          <p14:tracePt t="106243" x="6486525" y="2093913"/>
          <p14:tracePt t="106260" x="6515100" y="2100263"/>
          <p14:tracePt t="106329" x="6515100" y="2128838"/>
          <p14:tracePt t="106340" x="6515100" y="2151063"/>
          <p14:tracePt t="106346" x="6508750" y="2200275"/>
          <p14:tracePt t="106359" x="6494463" y="2236788"/>
          <p14:tracePt t="106377" x="6472238" y="2271713"/>
          <p14:tracePt t="106394" x="6465888" y="2308225"/>
          <p14:tracePt t="106410" x="6451600" y="2328863"/>
          <p14:tracePt t="106428" x="6437313" y="2351088"/>
          <p14:tracePt t="106445" x="6437313" y="2371725"/>
          <p14:tracePt t="106464" x="6423025" y="2379663"/>
          <p14:tracePt t="106478" x="6400800" y="2400300"/>
          <p14:tracePt t="106495" x="6394450" y="2414588"/>
          <p14:tracePt t="106514" x="6380163" y="2428875"/>
          <p14:tracePt t="106529" x="6357938" y="2457450"/>
          <p14:tracePt t="106530" x="6351588" y="2471738"/>
          <p14:tracePt t="106547" x="6343650" y="2493963"/>
          <p14:tracePt t="106563" x="6337300" y="2522538"/>
          <p14:tracePt t="106580" x="6329363" y="2543175"/>
          <p14:tracePt t="106597" x="6323013" y="2557463"/>
          <p14:tracePt t="106614" x="6323013" y="2600325"/>
          <p14:tracePt t="106631" x="6315075" y="2651125"/>
          <p14:tracePt t="106649" x="6294438" y="2743200"/>
          <p14:tracePt t="106665" x="6286500" y="2851150"/>
          <p14:tracePt t="106682" x="6286500" y="2900363"/>
          <p14:tracePt t="106699" x="6280150" y="2928938"/>
          <p14:tracePt t="106716" x="6280150" y="2957513"/>
          <p14:tracePt t="106732" x="6280150" y="2986088"/>
          <p14:tracePt t="106750" x="6265863" y="3022600"/>
          <p14:tracePt t="106766" x="6243638" y="3071813"/>
          <p14:tracePt t="106784" x="6243638" y="3086100"/>
          <p14:tracePt t="106801" x="6237288" y="3100388"/>
          <p14:tracePt t="106818" x="6237288" y="3108325"/>
          <p14:tracePt t="106835" x="6229350" y="3108325"/>
          <p14:tracePt t="106908" x="6223000" y="3108325"/>
          <p14:tracePt t="106932" x="6215063" y="3108325"/>
          <p14:tracePt t="106939" x="6208713" y="3108325"/>
          <p14:tracePt t="106963" x="6200775" y="3108325"/>
          <p14:tracePt t="106971" x="6194425" y="3108325"/>
          <p14:tracePt t="106986" x="6180138" y="3108325"/>
          <p14:tracePt t="107004" x="6165850" y="3108325"/>
          <p14:tracePt t="107020" x="6157913" y="3100388"/>
          <p14:tracePt t="107039" x="6122988" y="3100388"/>
          <p14:tracePt t="107055" x="6100763" y="3094038"/>
          <p14:tracePt t="107071" x="6080125" y="3086100"/>
          <p14:tracePt t="107088" x="6065838" y="3079750"/>
          <p14:tracePt t="107105" x="6051550" y="3079750"/>
          <p14:tracePt t="107123" x="6043613" y="3079750"/>
          <p14:tracePt t="107556" x="6043613" y="3071813"/>
          <p14:tracePt t="107566" x="6043613" y="3065463"/>
          <p14:tracePt t="107582" x="6043613" y="3057525"/>
          <p14:tracePt t="107690" x="6043613" y="3051175"/>
          <p14:tracePt t="107704" x="6043613" y="3036888"/>
          <p14:tracePt t="107712" x="6043613" y="3028950"/>
          <p14:tracePt t="107728" x="6043613" y="3014663"/>
          <p14:tracePt t="107736" x="6043613" y="3000375"/>
          <p14:tracePt t="107751" x="6043613" y="2986088"/>
          <p14:tracePt t="107768" x="6043613" y="2971800"/>
          <p14:tracePt t="108586" x="6051550" y="2979738"/>
          <p14:tracePt t="108593" x="6051550" y="2986088"/>
          <p14:tracePt t="108618" x="6051550" y="2994025"/>
          <p14:tracePt t="108626" x="6051550" y="3000375"/>
          <p14:tracePt t="108634" x="6057900" y="3000375"/>
          <p14:tracePt t="108648" x="6057900" y="3008313"/>
          <p14:tracePt t="108664" x="6065838" y="3014663"/>
          <p14:tracePt t="108695" x="6065838" y="3022600"/>
          <p14:tracePt t="108712" x="6065838" y="3028950"/>
          <p14:tracePt t="108801" x="6065838" y="3036888"/>
          <p14:tracePt t="108861" x="6072188" y="3036888"/>
          <p14:tracePt t="108870" x="6072188" y="3043238"/>
          <p14:tracePt t="109705" x="6072188" y="3036888"/>
          <p14:tracePt t="109714" x="6072188" y="3028950"/>
          <p14:tracePt t="109745" x="6072188" y="3022600"/>
          <p14:tracePt t="109782" x="6072188" y="3014663"/>
          <p14:tracePt t="109805" x="6072188" y="3008313"/>
          <p14:tracePt t="109845" x="6072188" y="3000375"/>
          <p14:tracePt t="109869" x="6072188" y="2994025"/>
          <p14:tracePt t="109937" x="6072188" y="2986088"/>
          <p14:tracePt t="110096" x="6065838" y="2979738"/>
          <p14:tracePt t="110103" x="6065838" y="2971800"/>
          <p14:tracePt t="110111" x="6051550" y="2971800"/>
          <p14:tracePt t="110126" x="6051550" y="2965450"/>
          <p14:tracePt t="110151" x="6051550" y="2957513"/>
          <p14:tracePt t="110157" x="6043613" y="2957513"/>
          <p14:tracePt t="110189" x="6043613" y="2951163"/>
          <p14:tracePt t="110196" x="6037263" y="2943225"/>
          <p14:tracePt t="110212" x="6029325" y="2943225"/>
          <p14:tracePt t="110228" x="6022975" y="2943225"/>
          <p14:tracePt t="110241" x="6008688" y="2936875"/>
          <p14:tracePt t="110258" x="6000750" y="2928938"/>
          <p14:tracePt t="110276" x="5986463" y="2922588"/>
          <p14:tracePt t="110292" x="5980113" y="2922588"/>
          <p14:tracePt t="110309" x="5980113" y="2914650"/>
          <p14:tracePt t="110406" x="5986463" y="2914650"/>
          <p14:tracePt t="110414" x="6008688" y="2914650"/>
          <p14:tracePt t="110422" x="6037263" y="2894013"/>
          <p14:tracePt t="110430" x="6051550" y="2886075"/>
          <p14:tracePt t="110443" x="6072188" y="2886075"/>
          <p14:tracePt t="110461" x="6108700" y="2879725"/>
          <p14:tracePt t="110478" x="6137275" y="2871788"/>
          <p14:tracePt t="110494" x="6151563" y="2871788"/>
          <p14:tracePt t="110511" x="6157913" y="2871788"/>
          <p14:tracePt t="110530" x="6165850" y="2871788"/>
          <p14:tracePt t="110547" x="6180138" y="2871788"/>
          <p14:tracePt t="110564" x="6194425" y="2871788"/>
          <p14:tracePt t="110579" x="6200775" y="2871788"/>
          <p14:tracePt t="110597" x="6215063" y="2871788"/>
          <p14:tracePt t="110614" x="6237288" y="2871788"/>
          <p14:tracePt t="110632" x="6243638" y="2871788"/>
          <p14:tracePt t="110665" x="6251575" y="2871788"/>
          <p14:tracePt t="110682" x="6257925" y="2871788"/>
          <p14:tracePt t="110699" x="6265863" y="2871788"/>
          <p14:tracePt t="110715" x="6272213" y="2871788"/>
          <p14:tracePt t="110879" x="6272213" y="2879725"/>
          <p14:tracePt t="110894" x="6272213" y="2894013"/>
          <p14:tracePt t="110930" x="6265863" y="2900363"/>
          <p14:tracePt t="110938" x="6257925" y="2900363"/>
          <p14:tracePt t="110954" x="6243638" y="2900363"/>
          <p14:tracePt t="110962" x="6237288" y="2900363"/>
          <p14:tracePt t="110971" x="6223000" y="2908300"/>
          <p14:tracePt t="110986" x="6194425" y="2914650"/>
          <p14:tracePt t="111002" x="6180138" y="2914650"/>
          <p14:tracePt t="111019" x="6172200" y="2914650"/>
          <p14:tracePt t="111036" x="6165850" y="2922588"/>
          <p14:tracePt t="111055" x="6151563" y="2928938"/>
          <p14:tracePt t="111071" x="6137275" y="2928938"/>
          <p14:tracePt t="111088" x="6122988" y="2928938"/>
          <p14:tracePt t="111104" x="6100763" y="2936875"/>
          <p14:tracePt t="111121" x="6080125" y="2936875"/>
          <p14:tracePt t="111139" x="6065838" y="2936875"/>
          <p14:tracePt t="111156" x="6051550" y="2936875"/>
          <p14:tracePt t="111173" x="6043613" y="2936875"/>
          <p14:tracePt t="111190" x="6037263" y="2936875"/>
          <p14:tracePt t="111292" x="6029325" y="2936875"/>
          <p14:tracePt t="111492" x="6051550" y="2936875"/>
          <p14:tracePt t="111500" x="6108700" y="2936875"/>
          <p14:tracePt t="111510" x="6151563" y="2936875"/>
          <p14:tracePt t="111528" x="6237288" y="2943225"/>
          <p14:tracePt t="111545" x="6315075" y="2951163"/>
          <p14:tracePt t="111563" x="6386513" y="2951163"/>
          <p14:tracePt t="111581" x="6408738" y="2951163"/>
          <p14:tracePt t="111596" x="6451600" y="2951163"/>
          <p14:tracePt t="111612" x="6480175" y="2951163"/>
          <p14:tracePt t="111629" x="6523038" y="2951163"/>
          <p14:tracePt t="111647" x="6600825" y="2951163"/>
          <p14:tracePt t="111664" x="6651625" y="2951163"/>
          <p14:tracePt t="111680" x="6694488" y="2943225"/>
          <p14:tracePt t="111697" x="6751638" y="2943225"/>
          <p14:tracePt t="111714" x="6786563" y="2943225"/>
          <p14:tracePt t="111731" x="6815138" y="2943225"/>
          <p14:tracePt t="111748" x="6851650" y="2943225"/>
          <p14:tracePt t="111765" x="6908800" y="2943225"/>
          <p14:tracePt t="111783" x="6951663" y="2951163"/>
          <p14:tracePt t="111800" x="6994525" y="2951163"/>
          <p14:tracePt t="111817" x="7037388" y="2957513"/>
          <p14:tracePt t="111835" x="7065963" y="2957513"/>
          <p14:tracePt t="111851" x="7086600" y="2957513"/>
          <p14:tracePt t="111916" x="7094538" y="2957513"/>
          <p14:tracePt t="112048" x="7080250" y="2957513"/>
          <p14:tracePt t="112054" x="7072313" y="2965450"/>
          <p14:tracePt t="112062" x="7065963" y="2965450"/>
          <p14:tracePt t="112071" x="7051675" y="2965450"/>
          <p14:tracePt t="112087" x="7008813" y="2971800"/>
          <p14:tracePt t="112104" x="6929438" y="2965450"/>
          <p14:tracePt t="112121" x="6880225" y="2965450"/>
          <p14:tracePt t="112138" x="6815138" y="2957513"/>
          <p14:tracePt t="112155" x="6757988" y="2951163"/>
          <p14:tracePt t="112173" x="6743700" y="2951163"/>
          <p14:tracePt t="112190" x="6708775" y="2951163"/>
          <p14:tracePt t="112206" x="6700838" y="2951163"/>
          <p14:tracePt t="112222" x="6672263" y="2943225"/>
          <p14:tracePt t="112239" x="6637338" y="2936875"/>
          <p14:tracePt t="112257" x="6572250" y="2936875"/>
          <p14:tracePt t="112273" x="6537325" y="2928938"/>
          <p14:tracePt t="112290" x="6500813" y="2922588"/>
          <p14:tracePt t="112307" x="6472238" y="2922588"/>
          <p14:tracePt t="112324" x="6451600" y="2922588"/>
          <p14:tracePt t="112341" x="6408738" y="2894013"/>
          <p14:tracePt t="112345" x="6394450" y="2894013"/>
          <p14:tracePt t="112357" x="6372225" y="2894013"/>
          <p14:tracePt t="112375" x="6315075" y="2894013"/>
          <p14:tracePt t="112392" x="6300788" y="2894013"/>
          <p14:tracePt t="112409" x="6286500" y="2894013"/>
          <p14:tracePt t="112426" x="6265863" y="2894013"/>
          <p14:tracePt t="112443" x="6243638" y="2894013"/>
          <p14:tracePt t="112460" x="6223000" y="2894013"/>
          <p14:tracePt t="112477" x="6194425" y="2886075"/>
          <p14:tracePt t="112493" x="6180138" y="2879725"/>
          <p14:tracePt t="112511" x="6165850" y="2879725"/>
          <p14:tracePt t="112527" x="6157913" y="2879725"/>
          <p14:tracePt t="112544" x="6151563" y="2879725"/>
          <p14:tracePt t="112650" x="6143625" y="2879725"/>
          <p14:tracePt t="112657" x="6143625" y="2865438"/>
          <p14:tracePt t="112667" x="6129338" y="2851150"/>
          <p14:tracePt t="112682" x="6108700" y="2836863"/>
          <p14:tracePt t="112698" x="6094413" y="2822575"/>
          <p14:tracePt t="112715" x="6086475" y="2786063"/>
          <p14:tracePt t="112733" x="6057900" y="2657475"/>
          <p14:tracePt t="112749" x="6029325" y="2508250"/>
          <p14:tracePt t="112766" x="6015038" y="2365375"/>
          <p14:tracePt t="112783" x="5980113" y="2236788"/>
          <p14:tracePt t="112800" x="5957888" y="2193925"/>
          <p14:tracePt t="112817" x="5951538" y="2179638"/>
          <p14:tracePt t="112834" x="5943600" y="2179638"/>
          <p14:tracePt t="112955" x="5943600" y="2222500"/>
          <p14:tracePt t="112963" x="5943600" y="2257425"/>
          <p14:tracePt t="112971" x="5951538" y="2308225"/>
          <p14:tracePt t="112985" x="5965825" y="2408238"/>
          <p14:tracePt t="113002" x="5980113" y="2514600"/>
          <p14:tracePt t="113019" x="5994400" y="2593975"/>
          <p14:tracePt t="113036" x="6008688" y="2643188"/>
          <p14:tracePt t="113053" x="6029325" y="2728913"/>
          <p14:tracePt t="113070" x="6043613" y="2794000"/>
          <p14:tracePt t="113087" x="6051550" y="2851150"/>
          <p14:tracePt t="113104" x="6072188" y="2871788"/>
          <p14:tracePt t="113121" x="6080125" y="2894013"/>
          <p14:tracePt t="113137" x="6086475" y="2900363"/>
          <p14:tracePt t="113154" x="6100763" y="2928938"/>
          <p14:tracePt t="113171" x="6115050" y="2943225"/>
          <p14:tracePt t="113188" x="6115050" y="2951163"/>
          <p14:tracePt t="113393" x="6122988" y="2957513"/>
          <p14:tracePt t="113455" x="6129338" y="2957513"/>
          <p14:tracePt t="113462" x="6137275" y="2965450"/>
          <p14:tracePt t="113476" x="6194425" y="2986088"/>
          <p14:tracePt t="113493" x="6243638" y="3014663"/>
          <p14:tracePt t="113510" x="6308725" y="3028950"/>
          <p14:tracePt t="113527" x="6380163" y="3036888"/>
          <p14:tracePt t="113544" x="6465888" y="3043238"/>
          <p14:tracePt t="113561" x="6623050" y="3057525"/>
          <p14:tracePt t="113577" x="6737350" y="3057525"/>
          <p14:tracePt t="113595" x="6808788" y="3057525"/>
          <p14:tracePt t="113611" x="6865938" y="3057525"/>
          <p14:tracePt t="113628" x="6908800" y="3065463"/>
          <p14:tracePt t="113645" x="6937375" y="3071813"/>
          <p14:tracePt t="113662" x="6972300" y="3071813"/>
          <p14:tracePt t="113680" x="6986588" y="3065463"/>
          <p14:tracePt t="113696" x="7037388" y="3057525"/>
          <p14:tracePt t="113713" x="7065963" y="3057525"/>
          <p14:tracePt t="113730" x="7086600" y="3043238"/>
          <p14:tracePt t="113747" x="7100888" y="3043238"/>
          <p14:tracePt t="113764" x="7137400" y="3043238"/>
          <p14:tracePt t="113783" x="7143750" y="3043238"/>
          <p14:tracePt t="113799" x="7151688" y="3043238"/>
          <p14:tracePt t="113817" x="7158038" y="3043238"/>
          <p14:tracePt t="113834" x="7165975" y="3043238"/>
          <p14:tracePt t="113849" x="7172325" y="3043238"/>
          <p14:tracePt t="113962" x="7180263" y="3057525"/>
          <p14:tracePt t="113971" x="7180263" y="3065463"/>
          <p14:tracePt t="113977" x="7180263" y="3071813"/>
          <p14:tracePt t="113986" x="7180263" y="3094038"/>
          <p14:tracePt t="114003" x="7180263" y="3122613"/>
          <p14:tracePt t="114019" x="7180263" y="3157538"/>
          <p14:tracePt t="114036" x="7180263" y="3194050"/>
          <p14:tracePt t="114053" x="7180263" y="3228975"/>
          <p14:tracePt t="114070" x="7180263" y="3257550"/>
          <p14:tracePt t="114086" x="7180263" y="3294063"/>
          <p14:tracePt t="114103" x="7165975" y="3314700"/>
          <p14:tracePt t="114120" x="7165975" y="3336925"/>
          <p14:tracePt t="114137" x="7158038" y="3365500"/>
          <p14:tracePt t="114154" x="7151688" y="3394075"/>
          <p14:tracePt t="114171" x="7143750" y="3422650"/>
          <p14:tracePt t="114189" x="7143750" y="3443288"/>
          <p14:tracePt t="114207" x="7143750" y="3457575"/>
          <p14:tracePt t="114224" x="7137400" y="3479800"/>
          <p14:tracePt t="114239" x="7137400" y="3508375"/>
          <p14:tracePt t="114255" x="7129463" y="3557588"/>
          <p14:tracePt t="114273" x="7129463" y="3657600"/>
          <p14:tracePt t="114289" x="7129463" y="3686175"/>
          <p14:tracePt t="114307" x="7129463" y="3708400"/>
          <p14:tracePt t="114324" x="7129463" y="3714750"/>
          <p14:tracePt t="114340" x="7123113" y="3722688"/>
          <p14:tracePt t="114360" x="7123113" y="3729038"/>
          <p14:tracePt t="114375" x="7115175" y="3736975"/>
          <p14:tracePt t="114391" x="7100888" y="3751263"/>
          <p14:tracePt t="114411" x="7086600" y="3765550"/>
          <p14:tracePt t="114427" x="7043738" y="3800475"/>
          <p14:tracePt t="114444" x="6994525" y="3851275"/>
          <p14:tracePt t="114459" x="6965950" y="3894138"/>
          <p14:tracePt t="114461" x="6908800" y="3922713"/>
          <p14:tracePt t="114476" x="6851650" y="3951288"/>
          <p14:tracePt t="114493" x="6800850" y="3965575"/>
          <p14:tracePt t="114510" x="6737350" y="3986213"/>
          <p14:tracePt t="114527" x="6665913" y="4014788"/>
          <p14:tracePt t="114543" x="6580188" y="4022725"/>
          <p14:tracePt t="114561" x="6472238" y="4079875"/>
          <p14:tracePt t="114577" x="6437313" y="4108450"/>
          <p14:tracePt t="114594" x="6386513" y="4143375"/>
          <p14:tracePt t="114612" x="6365875" y="4151313"/>
          <p14:tracePt t="114628" x="6351588" y="4165600"/>
          <p14:tracePt t="114647" x="6272213" y="4186238"/>
          <p14:tracePt t="114663" x="6180138" y="4194175"/>
          <p14:tracePt t="114680" x="6122988" y="4214813"/>
          <p14:tracePt t="114697" x="6029325" y="4243388"/>
          <p14:tracePt t="114714" x="5980113" y="4257675"/>
          <p14:tracePt t="114730" x="5943600" y="4265613"/>
          <p14:tracePt t="114747" x="5900738" y="4279900"/>
          <p14:tracePt t="114764" x="5815013" y="4279900"/>
          <p14:tracePt t="114780" x="5600700" y="4265613"/>
          <p14:tracePt t="114798" x="5480050" y="4265613"/>
          <p14:tracePt t="114815" x="5351463" y="4251325"/>
          <p14:tracePt t="114832" x="5265738" y="4243388"/>
          <p14:tracePt t="114848" x="5186363" y="4243388"/>
          <p14:tracePt t="114851" x="5172075" y="4243388"/>
          <p14:tracePt t="114865" x="5157788" y="4243388"/>
          <p14:tracePt t="114968" x="5151438" y="4243388"/>
          <p14:tracePt t="114984" x="5143500" y="4243388"/>
          <p14:tracePt t="114992" x="5143500" y="4237038"/>
          <p14:tracePt t="115001" x="5129213" y="4237038"/>
          <p14:tracePt t="115018" x="5129213" y="4229100"/>
          <p14:tracePt t="115047" x="5122863" y="4229100"/>
          <p14:tracePt t="115062" x="5122863" y="4222750"/>
          <p14:tracePt t="115070" x="5122863" y="4214813"/>
          <p14:tracePt t="115086" x="5122863" y="4208463"/>
          <p14:tracePt t="115103" x="5108575" y="4179888"/>
          <p14:tracePt t="115120" x="5108575" y="4157663"/>
          <p14:tracePt t="115136" x="5094288" y="4129088"/>
          <p14:tracePt t="115155" x="5094288" y="4094163"/>
          <p14:tracePt t="115173" x="5094288" y="4079875"/>
          <p14:tracePt t="115188" x="5094288" y="4057650"/>
          <p14:tracePt t="115205" x="5100638" y="4037013"/>
          <p14:tracePt t="115222" x="5108575" y="4000500"/>
          <p14:tracePt t="115239" x="5129213" y="3951288"/>
          <p14:tracePt t="115260" x="5151438" y="3894138"/>
          <p14:tracePt t="115271" x="5157788" y="3886200"/>
          <p14:tracePt t="115289" x="5157788" y="3857625"/>
          <p14:tracePt t="115306" x="5165725" y="3857625"/>
          <p14:tracePt t="115603" x="5157788" y="3857625"/>
          <p14:tracePt t="115610" x="5143500" y="3857625"/>
          <p14:tracePt t="115618" x="5137150" y="3865563"/>
          <p14:tracePt t="115628" x="5122863" y="3871913"/>
          <p14:tracePt t="115645" x="5108575" y="3879850"/>
          <p14:tracePt t="115662" x="5086350" y="3886200"/>
          <p14:tracePt t="115679" x="5072063" y="3900488"/>
          <p14:tracePt t="115696" x="5057775" y="3908425"/>
          <p14:tracePt t="115730" x="5043488" y="3914775"/>
          <p14:tracePt t="115746" x="5029200" y="3922713"/>
          <p14:tracePt t="115763" x="5029200" y="3929063"/>
          <p14:tracePt t="115781" x="5014913" y="3943350"/>
          <p14:tracePt t="115797" x="5000625" y="3957638"/>
          <p14:tracePt t="115814" x="4994275" y="3965575"/>
          <p14:tracePt t="115832" x="4986338" y="3971925"/>
          <p14:tracePt t="118476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785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ko-KR" altLang="en-US" dirty="0" smtClean="0"/>
              <a:t>복잡도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최선의 경우 </a:t>
            </a:r>
            <a:r>
              <a:rPr lang="en-US" altLang="ko-KR" dirty="0" smtClean="0"/>
              <a:t>O(n)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 정렬되어 있는 경우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: </a:t>
            </a:r>
            <a:r>
              <a:rPr lang="en-US" altLang="ko-KR" i="1" dirty="0" smtClean="0"/>
              <a:t>n-1 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최악의 경우</a:t>
            </a:r>
            <a:r>
              <a:rPr lang="en-US" altLang="ko-KR" i="1" dirty="0" smtClean="0">
                <a:latin typeface="MMTimesItalic"/>
              </a:rPr>
              <a:t> </a:t>
            </a:r>
            <a:r>
              <a:rPr lang="en-US" altLang="ko-KR" dirty="0" smtClean="0"/>
              <a:t>O(n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역순으로 정렬되어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단계에서 앞에 놓인 자료 전부 이동</a:t>
            </a:r>
          </a:p>
          <a:p>
            <a:pPr lvl="2"/>
            <a:r>
              <a:rPr lang="ko-KR" altLang="en-US" dirty="0" smtClean="0"/>
              <a:t>비교</a:t>
            </a:r>
            <a:r>
              <a:rPr lang="en-US" altLang="ko-KR" dirty="0" smtClean="0"/>
              <a:t>: </a:t>
            </a:r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이동</a:t>
            </a:r>
            <a:r>
              <a:rPr lang="en-US" altLang="ko-KR" dirty="0" smtClean="0"/>
              <a:t>: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평균의 경우</a:t>
            </a:r>
            <a:r>
              <a:rPr lang="en-US" altLang="ko-KR" i="1" dirty="0" smtClean="0">
                <a:latin typeface="MMTimesItalic"/>
              </a:rPr>
              <a:t> </a:t>
            </a:r>
            <a:r>
              <a:rPr lang="en-US" altLang="ko-KR" dirty="0" smtClean="0"/>
              <a:t>O(n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)</a:t>
            </a:r>
          </a:p>
          <a:p>
            <a:pPr eaLnBrk="1" hangingPunct="1"/>
            <a:r>
              <a:rPr lang="ko-KR" altLang="en-US" dirty="0" smtClean="0">
                <a:latin typeface="Lucida Console" pitchFamily="49" charset="0"/>
              </a:rPr>
              <a:t>특징</a:t>
            </a:r>
            <a:endParaRPr lang="en-US" altLang="ko-KR" dirty="0" smtClean="0">
              <a:latin typeface="Lucida Console" pitchFamily="49" charset="0"/>
            </a:endParaRPr>
          </a:p>
          <a:p>
            <a:pPr lvl="1"/>
            <a:r>
              <a:rPr lang="ko-KR" altLang="en-US" dirty="0" smtClean="0">
                <a:latin typeface="Lucida Console" pitchFamily="49" charset="0"/>
              </a:rPr>
              <a:t>많은 이동 필요 </a:t>
            </a:r>
            <a:r>
              <a:rPr lang="en-US" altLang="ko-KR" dirty="0" smtClean="0">
                <a:latin typeface="Lucida Console" pitchFamily="49" charset="0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latin typeface="Lucida Console" pitchFamily="49" charset="0"/>
              </a:rPr>
              <a:t> </a:t>
            </a:r>
            <a:r>
              <a:rPr lang="ko-KR" altLang="en-US" dirty="0" smtClean="0">
                <a:latin typeface="Lucida Console" pitchFamily="49" charset="0"/>
              </a:rPr>
              <a:t>레코드가 큰 경우 불리</a:t>
            </a:r>
          </a:p>
          <a:p>
            <a:pPr lvl="1"/>
            <a:r>
              <a:rPr lang="ko-KR" altLang="en-US" dirty="0" smtClean="0">
                <a:latin typeface="Lucida Console" pitchFamily="49" charset="0"/>
              </a:rPr>
              <a:t>안정된 정렬방법</a:t>
            </a:r>
          </a:p>
          <a:p>
            <a:pPr lvl="1"/>
            <a:r>
              <a:rPr lang="ko-KR" altLang="en-US" dirty="0" smtClean="0">
                <a:latin typeface="Lucida Console" pitchFamily="49" charset="0"/>
              </a:rPr>
              <a:t>대부분 정렬되어 있으면 매우 효율적</a:t>
            </a:r>
            <a:r>
              <a:rPr lang="en-US" altLang="ko-KR" dirty="0" smtClean="0"/>
              <a:t> 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61152"/>
              </p:ext>
            </p:extLst>
          </p:nvPr>
        </p:nvGraphicFramePr>
        <p:xfrm>
          <a:off x="2412368" y="2911082"/>
          <a:ext cx="19796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3" imgW="1447800" imgH="431800" progId="Equation.3">
                  <p:embed/>
                </p:oleObj>
              </mc:Choice>
              <mc:Fallback>
                <p:oleObj name="Equation" r:id="rId3" imgW="14478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2368" y="2911082"/>
                        <a:ext cx="1979612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153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605468"/>
              </p:ext>
            </p:extLst>
          </p:nvPr>
        </p:nvGraphicFramePr>
        <p:xfrm>
          <a:off x="2384682" y="3496869"/>
          <a:ext cx="21828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수식" r:id="rId5" imgW="1612900" imgH="393700" progId="Equation.3">
                  <p:embed/>
                </p:oleObj>
              </mc:Choice>
              <mc:Fallback>
                <p:oleObj name="수식" r:id="rId5" imgW="16129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682" y="3496869"/>
                        <a:ext cx="2182813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삽입 정렬 분석</a:t>
            </a:r>
          </a:p>
        </p:txBody>
      </p:sp>
    </p:spTree>
  </p:cSld>
  <p:clrMapOvr>
    <a:masterClrMapping/>
  </p:clrMapOvr>
  <p:transition advTm="76754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486" x="7380288" y="4986338"/>
          <p14:tracePt t="9642" x="7380288" y="4979988"/>
          <p14:tracePt t="9648" x="7380288" y="4972050"/>
          <p14:tracePt t="9656" x="7372350" y="4972050"/>
          <p14:tracePt t="9672" x="7351713" y="4957763"/>
          <p14:tracePt t="9687" x="7308850" y="4922838"/>
          <p14:tracePt t="9703" x="7243763" y="4886325"/>
          <p14:tracePt t="9720" x="7165975" y="4837113"/>
          <p14:tracePt t="9737" x="7051675" y="4800600"/>
          <p14:tracePt t="9754" x="6937375" y="4757738"/>
          <p14:tracePt t="9757" x="6886575" y="4743450"/>
          <p14:tracePt t="9771" x="6837363" y="4708525"/>
          <p14:tracePt t="9787" x="6723063" y="4657725"/>
          <p14:tracePt t="9804" x="6551613" y="4543425"/>
          <p14:tracePt t="9821" x="6380163" y="4465638"/>
          <p14:tracePt t="9839" x="6229350" y="4386263"/>
          <p14:tracePt t="9857" x="6080125" y="4329113"/>
          <p14:tracePt t="9873" x="5915025" y="4286250"/>
          <p14:tracePt t="9889" x="5643563" y="4179888"/>
          <p14:tracePt t="9906" x="5480050" y="4143375"/>
          <p14:tracePt t="9923" x="5314950" y="4071938"/>
          <p14:tracePt t="9940" x="5194300" y="4037013"/>
          <p14:tracePt t="9956" x="5100638" y="4000500"/>
          <p14:tracePt t="9973" x="5014913" y="3971925"/>
          <p14:tracePt t="9991" x="4908550" y="3922713"/>
          <p14:tracePt t="10007" x="4865688" y="3908425"/>
          <p14:tracePt t="10025" x="4829175" y="3900488"/>
          <p14:tracePt t="10041" x="4808538" y="3900488"/>
          <p14:tracePt t="10059" x="4786313" y="3894138"/>
          <p14:tracePt t="10077" x="4779963" y="3886200"/>
          <p14:tracePt t="10113" x="4772025" y="3886200"/>
          <p14:tracePt t="10128" x="4765675" y="3900488"/>
          <p14:tracePt t="10145" x="4729163" y="3922713"/>
          <p14:tracePt t="10162" x="4665663" y="3943350"/>
          <p14:tracePt t="10177" x="4637088" y="3965575"/>
          <p14:tracePt t="10194" x="4594225" y="3986213"/>
          <p14:tracePt t="10211" x="4586288" y="4000500"/>
          <p14:tracePt t="10228" x="4579938" y="4000500"/>
          <p14:tracePt t="10245" x="4572000" y="4008438"/>
          <p14:tracePt t="10248" x="4565650" y="4014788"/>
          <p14:tracePt t="10261" x="4551363" y="4014788"/>
          <p14:tracePt t="10280" x="4508500" y="4029075"/>
          <p14:tracePt t="10295" x="4486275" y="4037013"/>
          <p14:tracePt t="10297" x="4457700" y="4051300"/>
          <p14:tracePt t="10313" x="4429125" y="4079875"/>
          <p14:tracePt t="10330" x="4408488" y="4100513"/>
          <p14:tracePt t="10347" x="4394200" y="4100513"/>
          <p14:tracePt t="10364" x="4379913" y="4108450"/>
          <p14:tracePt t="10381" x="4337050" y="4122738"/>
          <p14:tracePt t="10398" x="4271963" y="4129088"/>
          <p14:tracePt t="10414" x="4208463" y="4157663"/>
          <p14:tracePt t="10431" x="4151313" y="4179888"/>
          <p14:tracePt t="10448" x="4100513" y="4186238"/>
          <p14:tracePt t="10465" x="4065588" y="4194175"/>
          <p14:tracePt t="10483" x="4000500" y="4194175"/>
          <p14:tracePt t="10500" x="3979863" y="4194175"/>
          <p14:tracePt t="10516" x="3951288" y="4194175"/>
          <p14:tracePt t="10533" x="3908425" y="4194175"/>
          <p14:tracePt t="10550" x="3871913" y="4194175"/>
          <p14:tracePt t="10567" x="3829050" y="4200525"/>
          <p14:tracePt t="10583" x="3808413" y="4200525"/>
          <p14:tracePt t="10601" x="3765550" y="4200525"/>
          <p14:tracePt t="10617" x="3729038" y="4208463"/>
          <p14:tracePt t="10635" x="3708400" y="4208463"/>
          <p14:tracePt t="10651" x="3679825" y="4208463"/>
          <p14:tracePt t="10670" x="3665538" y="4208463"/>
          <p14:tracePt t="10687" x="3657600" y="4208463"/>
          <p14:tracePt t="10822" x="3651250" y="4208463"/>
          <p14:tracePt t="11042" x="3643313" y="4208463"/>
          <p14:tracePt t="11048" x="3643313" y="4214813"/>
          <p14:tracePt t="11140" x="3651250" y="4214813"/>
          <p14:tracePt t="11147" x="3657600" y="4214813"/>
          <p14:tracePt t="11159" x="3671888" y="4214813"/>
          <p14:tracePt t="11177" x="3686175" y="4214813"/>
          <p14:tracePt t="11194" x="3729038" y="4214813"/>
          <p14:tracePt t="11212" x="3851275" y="4194175"/>
          <p14:tracePt t="11228" x="3908425" y="4186238"/>
          <p14:tracePt t="11244" x="3971925" y="4179888"/>
          <p14:tracePt t="11261" x="4022725" y="4165600"/>
          <p14:tracePt t="11278" x="4043363" y="4157663"/>
          <p14:tracePt t="11375" x="4029075" y="4171950"/>
          <p14:tracePt t="11382" x="4014788" y="4179888"/>
          <p14:tracePt t="11390" x="3994150" y="4194175"/>
          <p14:tracePt t="11399" x="3971925" y="4200525"/>
          <p14:tracePt t="11413" x="3929063" y="4214813"/>
          <p14:tracePt t="11431" x="3894138" y="4237038"/>
          <p14:tracePt t="11447" x="3829050" y="4279900"/>
          <p14:tracePt t="11465" x="3771900" y="4357688"/>
          <p14:tracePt t="11482" x="3722688" y="4414838"/>
          <p14:tracePt t="11499" x="3629025" y="4494213"/>
          <p14:tracePt t="11516" x="3543300" y="4551363"/>
          <p14:tracePt t="11533" x="3508375" y="4586288"/>
          <p14:tracePt t="11550" x="3471863" y="4614863"/>
          <p14:tracePt t="11567" x="3443288" y="4629150"/>
          <p14:tracePt t="11583" x="3436938" y="4637088"/>
          <p14:tracePt t="11601" x="3422650" y="4643438"/>
          <p14:tracePt t="11617" x="3394075" y="4651375"/>
          <p14:tracePt t="11634" x="3357563" y="4651375"/>
          <p14:tracePt t="11651" x="3322638" y="4643438"/>
          <p14:tracePt t="11668" x="3294063" y="4637088"/>
          <p14:tracePt t="11685" x="3243263" y="4608513"/>
          <p14:tracePt t="11703" x="3143250" y="4586288"/>
          <p14:tracePt t="11720" x="3114675" y="4586288"/>
          <p14:tracePt t="11736" x="3086100" y="4579938"/>
          <p14:tracePt t="11753" x="3051175" y="4565650"/>
          <p14:tracePt t="11757" x="3043238" y="4565650"/>
          <p14:tracePt t="11770" x="3028950" y="4557713"/>
          <p14:tracePt t="11789" x="3014663" y="4543425"/>
          <p14:tracePt t="11805" x="3000375" y="4529138"/>
          <p14:tracePt t="11822" x="2994025" y="4514850"/>
          <p14:tracePt t="11840" x="2979738" y="4486275"/>
          <p14:tracePt t="11855" x="2965450" y="4465638"/>
          <p14:tracePt t="11873" x="2951163" y="4443413"/>
          <p14:tracePt t="11889" x="2928938" y="4414838"/>
          <p14:tracePt t="11905" x="2928938" y="4408488"/>
          <p14:tracePt t="11922" x="2928938" y="4394200"/>
          <p14:tracePt t="11939" x="2928938" y="4386263"/>
          <p14:tracePt t="11956" x="2928938" y="4371975"/>
          <p14:tracePt t="11973" x="2928938" y="4351338"/>
          <p14:tracePt t="11991" x="2928938" y="4322763"/>
          <p14:tracePt t="12009" x="2928938" y="4300538"/>
          <p14:tracePt t="12025" x="2928938" y="4286250"/>
          <p14:tracePt t="12042" x="2936875" y="4257675"/>
          <p14:tracePt t="12059" x="2943225" y="4251325"/>
          <p14:tracePt t="12077" x="2971800" y="4251325"/>
          <p14:tracePt t="12094" x="3000375" y="4251325"/>
          <p14:tracePt t="12109" x="3036888" y="4243388"/>
          <p14:tracePt t="12127" x="3071813" y="4237038"/>
          <p14:tracePt t="12148" x="3122613" y="4237038"/>
          <p14:tracePt t="12159" x="3143250" y="4237038"/>
          <p14:tracePt t="12177" x="3171825" y="4237038"/>
          <p14:tracePt t="12193" x="3200400" y="4237038"/>
          <p14:tracePt t="12210" x="3214688" y="4237038"/>
          <p14:tracePt t="12570" x="3222625" y="4237038"/>
          <p14:tracePt t="12620" x="3236913" y="4237038"/>
          <p14:tracePt t="12625" x="3251200" y="4237038"/>
          <p14:tracePt t="12642" x="3265488" y="4237038"/>
          <p14:tracePt t="12651" x="3279775" y="4243388"/>
          <p14:tracePt t="12668" x="3343275" y="4243388"/>
          <p14:tracePt t="12687" x="3457575" y="4243388"/>
          <p14:tracePt t="12702" x="3522663" y="4243388"/>
          <p14:tracePt t="12720" x="3622675" y="4243388"/>
          <p14:tracePt t="12737" x="3694113" y="4243388"/>
          <p14:tracePt t="12754" x="3751263" y="4243388"/>
          <p14:tracePt t="12760" x="3800475" y="4243388"/>
          <p14:tracePt t="12769" x="3808413" y="4243388"/>
          <p14:tracePt t="12787" x="3865563" y="4243388"/>
          <p14:tracePt t="12803" x="3914775" y="4243388"/>
          <p14:tracePt t="12822" x="3957638" y="4243388"/>
          <p14:tracePt t="12839" x="3994150" y="4243388"/>
          <p14:tracePt t="12856" x="4029075" y="4243388"/>
          <p14:tracePt t="12873" x="4100513" y="4243388"/>
          <p14:tracePt t="12889" x="4137025" y="4243388"/>
          <p14:tracePt t="12905" x="4200525" y="4243388"/>
          <p14:tracePt t="12922" x="4265613" y="4251325"/>
          <p14:tracePt t="12941" x="4343400" y="4257675"/>
          <p14:tracePt t="12958" x="4394200" y="4265613"/>
          <p14:tracePt t="12975" x="4471988" y="4271963"/>
          <p14:tracePt t="12991" x="4494213" y="4271963"/>
          <p14:tracePt t="13009" x="4543425" y="4271963"/>
          <p14:tracePt t="13025" x="4608513" y="4271963"/>
          <p14:tracePt t="13042" x="4672013" y="4279900"/>
          <p14:tracePt t="13059" x="4722813" y="4279900"/>
          <p14:tracePt t="13075" x="4786313" y="4279900"/>
          <p14:tracePt t="13076" x="4814888" y="4279900"/>
          <p14:tracePt t="13091" x="4837113" y="4279900"/>
          <p14:tracePt t="13110" x="4914900" y="4265613"/>
          <p14:tracePt t="13127" x="4957763" y="4265613"/>
          <p14:tracePt t="13144" x="4979988" y="4265613"/>
          <p14:tracePt t="13161" x="5000625" y="4265613"/>
          <p14:tracePt t="13178" x="5037138" y="4265613"/>
          <p14:tracePt t="13196" x="5108575" y="4271963"/>
          <p14:tracePt t="13212" x="5151438" y="4271963"/>
          <p14:tracePt t="13229" x="5200650" y="4271963"/>
          <p14:tracePt t="13246" x="5237163" y="4265613"/>
          <p14:tracePt t="13263" x="5243513" y="4265613"/>
          <p14:tracePt t="13500" x="5237163" y="4265613"/>
          <p14:tracePt t="13508" x="5229225" y="4265613"/>
          <p14:tracePt t="25699" x="5208588" y="4257675"/>
          <p14:tracePt t="25707" x="5186363" y="4251325"/>
          <p14:tracePt t="25715" x="5172075" y="4243388"/>
          <p14:tracePt t="25733" x="5086350" y="4222750"/>
          <p14:tracePt t="25750" x="4994275" y="4194175"/>
          <p14:tracePt t="25767" x="4865688" y="4171950"/>
          <p14:tracePt t="25782" x="4794250" y="4157663"/>
          <p14:tracePt t="25799" x="4743450" y="4151313"/>
          <p14:tracePt t="25816" x="4737100" y="4151313"/>
          <p14:tracePt t="25833" x="4737100" y="4143375"/>
          <p14:tracePt t="25876" x="4772025" y="4143375"/>
          <p14:tracePt t="25884" x="4794250" y="4143375"/>
          <p14:tracePt t="25902" x="4814888" y="4143375"/>
          <p14:tracePt t="26237" x="4822825" y="4157663"/>
          <p14:tracePt t="26244" x="4814888" y="4208463"/>
          <p14:tracePt t="26259" x="4751388" y="4329113"/>
          <p14:tracePt t="26276" x="4714875" y="4451350"/>
          <p14:tracePt t="26293" x="4614863" y="4479925"/>
          <p14:tracePt t="26307" x="4494213" y="4551363"/>
          <p14:tracePt t="26324" x="4437063" y="4579938"/>
          <p14:tracePt t="26343" x="4422775" y="4594225"/>
          <p14:tracePt t="26358" x="4400550" y="4600575"/>
          <p14:tracePt t="26375" x="4357688" y="4622800"/>
          <p14:tracePt t="26392" x="4271963" y="4665663"/>
          <p14:tracePt t="26409" x="4222750" y="4679950"/>
          <p14:tracePt t="26426" x="4137025" y="4714875"/>
          <p14:tracePt t="26443" x="4065588" y="4751388"/>
          <p14:tracePt t="26461" x="4000500" y="4779963"/>
          <p14:tracePt t="26477" x="3943350" y="4779963"/>
          <p14:tracePt t="26493" x="3865563" y="4779963"/>
          <p14:tracePt t="26510" x="3786188" y="4786313"/>
          <p14:tracePt t="26527" x="3679825" y="4794250"/>
          <p14:tracePt t="26544" x="3536950" y="4794250"/>
          <p14:tracePt t="26561" x="3436938" y="4822825"/>
          <p14:tracePt t="26580" x="3336925" y="4843463"/>
          <p14:tracePt t="26597" x="3265488" y="4886325"/>
          <p14:tracePt t="26614" x="3236913" y="4900613"/>
          <p14:tracePt t="26630" x="3194050" y="4929188"/>
          <p14:tracePt t="26646" x="3179763" y="4943475"/>
          <p14:tracePt t="26664" x="3151188" y="4951413"/>
          <p14:tracePt t="26682" x="3114675" y="4972050"/>
          <p14:tracePt t="26698" x="3079750" y="4972050"/>
          <p14:tracePt t="26715" x="3051175" y="4979988"/>
          <p14:tracePt t="26731" x="3028950" y="4986338"/>
          <p14:tracePt t="26748" x="2994025" y="5022850"/>
          <p14:tracePt t="26765" x="2971800" y="5051425"/>
          <p14:tracePt t="26768" x="2971800" y="5065713"/>
          <p14:tracePt t="26783" x="2957513" y="5086350"/>
          <p14:tracePt t="26800" x="2936875" y="5100638"/>
          <p14:tracePt t="26817" x="2928938" y="5108575"/>
          <p14:tracePt t="26834" x="2914650" y="5114925"/>
          <p14:tracePt t="27524" x="2914650" y="5122863"/>
          <p14:tracePt t="27635" x="2922588" y="5122863"/>
          <p14:tracePt t="27643" x="2928938" y="5122863"/>
          <p14:tracePt t="27652" x="2943225" y="5122863"/>
          <p14:tracePt t="27665" x="2957513" y="5122863"/>
          <p14:tracePt t="27681" x="2979738" y="5122863"/>
          <p14:tracePt t="27698" x="3000375" y="5122863"/>
          <p14:tracePt t="27715" x="3014663" y="5122863"/>
          <p14:tracePt t="27732" x="3022600" y="5122863"/>
          <p14:tracePt t="27749" x="3043238" y="5114925"/>
          <p14:tracePt t="27766" x="3051175" y="5114925"/>
          <p14:tracePt t="27783" x="3065463" y="5114925"/>
          <p14:tracePt t="27800" x="3086100" y="5108575"/>
          <p14:tracePt t="27817" x="3100388" y="5108575"/>
          <p14:tracePt t="27833" x="3108325" y="5108575"/>
          <p14:tracePt t="27850" x="3122613" y="5108575"/>
          <p14:tracePt t="27866" x="3143250" y="5108575"/>
          <p14:tracePt t="27883" x="3179763" y="5108575"/>
          <p14:tracePt t="27900" x="3194050" y="5108575"/>
          <p14:tracePt t="27917" x="3214688" y="5108575"/>
          <p14:tracePt t="27934" x="3243263" y="5108575"/>
          <p14:tracePt t="27951" x="3257550" y="5108575"/>
          <p14:tracePt t="27968" x="3300413" y="5108575"/>
          <p14:tracePt t="27986" x="3314700" y="5108575"/>
          <p14:tracePt t="28003" x="3351213" y="5108575"/>
          <p14:tracePt t="28018" x="3365500" y="5100638"/>
          <p14:tracePt t="28036" x="3394075" y="5100638"/>
          <p14:tracePt t="28053" x="3414713" y="5100638"/>
          <p14:tracePt t="28069" x="3443288" y="5094288"/>
          <p14:tracePt t="28086" x="3486150" y="5086350"/>
          <p14:tracePt t="28103" x="3514725" y="5086350"/>
          <p14:tracePt t="28120" x="3551238" y="5086350"/>
          <p14:tracePt t="28138" x="3557588" y="5086350"/>
          <p14:tracePt t="28154" x="3571875" y="5086350"/>
          <p14:tracePt t="28173" x="3614738" y="5086350"/>
          <p14:tracePt t="28189" x="3643313" y="5080000"/>
          <p14:tracePt t="28207" x="3657600" y="5080000"/>
          <p14:tracePt t="28223" x="3665538" y="5080000"/>
          <p14:tracePt t="28241" x="3686175" y="5080000"/>
          <p14:tracePt t="28257" x="3708400" y="5080000"/>
          <p14:tracePt t="28273" x="3729038" y="5080000"/>
          <p14:tracePt t="28290" x="3765550" y="5086350"/>
          <p14:tracePt t="28306" x="3786188" y="5086350"/>
          <p14:tracePt t="28323" x="3794125" y="5086350"/>
          <p14:tracePt t="28342" x="3808413" y="5086350"/>
          <p14:tracePt t="28358" x="3829050" y="5086350"/>
          <p14:tracePt t="28375" x="3851275" y="5086350"/>
          <p14:tracePt t="28391" x="3879850" y="5086350"/>
          <p14:tracePt t="28408" x="3900488" y="5072063"/>
          <p14:tracePt t="28425" x="3914775" y="5072063"/>
          <p14:tracePt t="28442" x="3922713" y="5072063"/>
          <p14:tracePt t="28459" x="3937000" y="5072063"/>
          <p14:tracePt t="28478" x="3943350" y="5072063"/>
          <p14:tracePt t="28494" x="3957638" y="5065713"/>
          <p14:tracePt t="28510" x="3965575" y="5065713"/>
          <p14:tracePt t="28527" x="3971925" y="5065713"/>
          <p14:tracePt t="28543" x="3979863" y="5065713"/>
          <p14:tracePt t="28561" x="3986213" y="5065713"/>
          <p14:tracePt t="28577" x="3994150" y="5065713"/>
          <p14:tracePt t="28597" x="4000500" y="5065713"/>
          <p14:tracePt t="28612" x="4014788" y="5065713"/>
          <p14:tracePt t="28629" x="4022725" y="5065713"/>
          <p14:tracePt t="28645" x="4037013" y="5065713"/>
          <p14:tracePt t="29815" x="4029075" y="5072063"/>
          <p14:tracePt t="29824" x="4022725" y="5072063"/>
          <p14:tracePt t="29833" x="4014788" y="5080000"/>
          <p14:tracePt t="29850" x="3994150" y="5086350"/>
          <p14:tracePt t="29865" x="3971925" y="5094288"/>
          <p14:tracePt t="29883" x="3929063" y="5114925"/>
          <p14:tracePt t="29900" x="3914775" y="5129213"/>
          <p14:tracePt t="29916" x="3894138" y="5129213"/>
          <p14:tracePt t="29933" x="3886200" y="5143500"/>
          <p14:tracePt t="29950" x="3843338" y="5157788"/>
          <p14:tracePt t="29970" x="3765550" y="5157788"/>
          <p14:tracePt t="29985" x="3694113" y="5180013"/>
          <p14:tracePt t="30003" x="3622675" y="5186363"/>
          <p14:tracePt t="30019" x="3557588" y="5194300"/>
          <p14:tracePt t="30036" x="3494088" y="5229225"/>
          <p14:tracePt t="30053" x="3443288" y="5229225"/>
          <p14:tracePt t="30072" x="3386138" y="5229225"/>
          <p14:tracePt t="30086" x="3336925" y="5229225"/>
          <p14:tracePt t="30103" x="3300413" y="5229225"/>
          <p14:tracePt t="30120" x="3286125" y="5237163"/>
          <p14:tracePt t="30137" x="3243263" y="5237163"/>
          <p14:tracePt t="30154" x="3222625" y="5237163"/>
          <p14:tracePt t="30170" x="3200400" y="5237163"/>
          <p14:tracePt t="30189" x="3157538" y="5237163"/>
          <p14:tracePt t="30206" x="3128963" y="5237163"/>
          <p14:tracePt t="30223" x="3094038" y="5243513"/>
          <p14:tracePt t="30240" x="3036888" y="5251450"/>
          <p14:tracePt t="30257" x="2971800" y="5251450"/>
          <p14:tracePt t="30273" x="2900363" y="5257800"/>
          <p14:tracePt t="30290" x="2851150" y="5265738"/>
          <p14:tracePt t="30307" x="2822575" y="5265738"/>
          <p14:tracePt t="30324" x="2786063" y="5265738"/>
          <p14:tracePt t="30341" x="2743200" y="5272088"/>
          <p14:tracePt t="30357" x="2714625" y="5280025"/>
          <p14:tracePt t="30374" x="2643188" y="5280025"/>
          <p14:tracePt t="30391" x="2614613" y="5300663"/>
          <p14:tracePt t="30408" x="2557463" y="5314950"/>
          <p14:tracePt t="30424" x="2508250" y="5329238"/>
          <p14:tracePt t="30441" x="2471738" y="5337175"/>
          <p14:tracePt t="30458" x="2436813" y="5351463"/>
          <p14:tracePt t="30477" x="2386013" y="5357813"/>
          <p14:tracePt t="30494" x="2365375" y="5365750"/>
          <p14:tracePt t="30511" x="2343150" y="5380038"/>
          <p14:tracePt t="30526" x="2322513" y="5380038"/>
          <p14:tracePt t="30543" x="2300288" y="5394325"/>
          <p14:tracePt t="30560" x="2293938" y="5394325"/>
          <p14:tracePt t="30577" x="2279650" y="5400675"/>
          <p14:tracePt t="30594" x="2265363" y="5400675"/>
          <p14:tracePt t="30611" x="2251075" y="5400675"/>
          <p14:tracePt t="30628" x="2228850" y="5400675"/>
          <p14:tracePt t="30644" x="2214563" y="5408613"/>
          <p14:tracePt t="30661" x="2208213" y="5408613"/>
          <p14:tracePt t="30680" x="2200275" y="5408613"/>
          <p14:tracePt t="30869" x="2200275" y="5414963"/>
          <p14:tracePt t="30878" x="2214563" y="5414963"/>
          <p14:tracePt t="30886" x="2222500" y="5414963"/>
          <p14:tracePt t="30901" x="2243138" y="5422900"/>
          <p14:tracePt t="30918" x="2279650" y="5422900"/>
          <p14:tracePt t="30934" x="2322513" y="5422900"/>
          <p14:tracePt t="30950" x="2357438" y="5422900"/>
          <p14:tracePt t="30967" x="2393950" y="5429250"/>
          <p14:tracePt t="30984" x="2408238" y="5429250"/>
          <p14:tracePt t="31001" x="2422525" y="5429250"/>
          <p14:tracePt t="31018" x="2428875" y="5437188"/>
          <p14:tracePt t="31035" x="2443163" y="5437188"/>
          <p14:tracePt t="31051" x="2457450" y="5437188"/>
          <p14:tracePt t="31068" x="2486025" y="5437188"/>
          <p14:tracePt t="31087" x="2528888" y="5437188"/>
          <p14:tracePt t="31102" x="2565400" y="5443538"/>
          <p14:tracePt t="31119" x="2600325" y="5443538"/>
          <p14:tracePt t="31136" x="2651125" y="5451475"/>
          <p14:tracePt t="31153" x="2722563" y="5451475"/>
          <p14:tracePt t="31171" x="2771775" y="5451475"/>
          <p14:tracePt t="31188" x="2808288" y="5451475"/>
          <p14:tracePt t="31204" x="2828925" y="5451475"/>
          <p14:tracePt t="31221" x="2843213" y="5451475"/>
          <p14:tracePt t="31238" x="2851150" y="5451475"/>
          <p14:tracePt t="31256" x="2857500" y="5451475"/>
          <p14:tracePt t="31316" x="2865438" y="5451475"/>
          <p14:tracePt t="31332" x="2871788" y="5451475"/>
          <p14:tracePt t="31339" x="2879725" y="5451475"/>
          <p14:tracePt t="33635" x="2871788" y="5451475"/>
          <p14:tracePt t="33643" x="2857500" y="5451475"/>
          <p14:tracePt t="33651" x="2828925" y="5451475"/>
          <p14:tracePt t="33663" x="2800350" y="5457825"/>
          <p14:tracePt t="33680" x="2771775" y="5457825"/>
          <p14:tracePt t="33695" x="2751138" y="5457825"/>
          <p14:tracePt t="33712" x="2714625" y="5457825"/>
          <p14:tracePt t="33728" x="2665413" y="5486400"/>
          <p14:tracePt t="33745" x="2622550" y="5500688"/>
          <p14:tracePt t="33762" x="2571750" y="5514975"/>
          <p14:tracePt t="33779" x="2493963" y="5543550"/>
          <p14:tracePt t="33784" x="2479675" y="5543550"/>
          <p14:tracePt t="33797" x="2436813" y="5565775"/>
          <p14:tracePt t="33813" x="2386013" y="5580063"/>
          <p14:tracePt t="33830" x="2351088" y="5586413"/>
          <p14:tracePt t="33847" x="2308225" y="5594350"/>
          <p14:tracePt t="33864" x="2279650" y="5600700"/>
          <p14:tracePt t="33881" x="2251075" y="5600700"/>
          <p14:tracePt t="33899" x="2179638" y="5622925"/>
          <p14:tracePt t="33915" x="2143125" y="5622925"/>
          <p14:tracePt t="33932" x="2114550" y="5643563"/>
          <p14:tracePt t="33949" x="2071688" y="5651500"/>
          <p14:tracePt t="33965" x="2043113" y="5657850"/>
          <p14:tracePt t="33983" x="2022475" y="5672138"/>
          <p14:tracePt t="34001" x="1993900" y="5672138"/>
          <p14:tracePt t="34018" x="1979613" y="5686425"/>
          <p14:tracePt t="34035" x="1971675" y="5686425"/>
          <p14:tracePt t="34052" x="1957388" y="5700713"/>
          <p14:tracePt t="34067" x="1936750" y="5708650"/>
          <p14:tracePt t="34084" x="1928813" y="5722938"/>
          <p14:tracePt t="34103" x="1922463" y="5722938"/>
          <p14:tracePt t="34180" x="1922463" y="5729288"/>
          <p14:tracePt t="34274" x="1922463" y="5737225"/>
          <p14:tracePt t="34329" x="1928813" y="5743575"/>
          <p14:tracePt t="34345" x="1936750" y="5743575"/>
          <p14:tracePt t="34352" x="1943100" y="5743575"/>
          <p14:tracePt t="34360" x="1951038" y="5743575"/>
          <p14:tracePt t="34372" x="1965325" y="5743575"/>
          <p14:tracePt t="34389" x="1985963" y="5743575"/>
          <p14:tracePt t="34406" x="2028825" y="5743575"/>
          <p14:tracePt t="34424" x="2057400" y="5737225"/>
          <p14:tracePt t="34441" x="2079625" y="5737225"/>
          <p14:tracePt t="34458" x="2108200" y="5729288"/>
          <p14:tracePt t="34474" x="2122488" y="5729288"/>
          <p14:tracePt t="34491" x="2136775" y="5729288"/>
          <p14:tracePt t="34508" x="2165350" y="5729288"/>
          <p14:tracePt t="34525" x="2193925" y="5729288"/>
          <p14:tracePt t="34542" x="2208213" y="5737225"/>
          <p14:tracePt t="34559" x="2236788" y="5737225"/>
          <p14:tracePt t="34576" x="2265363" y="5737225"/>
          <p14:tracePt t="34593" x="2293938" y="5737225"/>
          <p14:tracePt t="34610" x="2322513" y="5737225"/>
          <p14:tracePt t="34627" x="2328863" y="5737225"/>
          <p14:tracePt t="34643" x="2336800" y="5737225"/>
          <p14:tracePt t="34660" x="2357438" y="5737225"/>
          <p14:tracePt t="34678" x="2365375" y="5737225"/>
          <p14:tracePt t="34695" x="2386013" y="5737225"/>
          <p14:tracePt t="34711" x="2408238" y="5737225"/>
          <p14:tracePt t="34728" x="2436813" y="5737225"/>
          <p14:tracePt t="34745" x="2457450" y="5737225"/>
          <p14:tracePt t="34762" x="2493963" y="5737225"/>
          <p14:tracePt t="34779" x="2543175" y="5743575"/>
          <p14:tracePt t="34782" x="2557463" y="5743575"/>
          <p14:tracePt t="34798" x="2565400" y="5743575"/>
          <p14:tracePt t="34813" x="2579688" y="5743575"/>
          <p14:tracePt t="34830" x="2614613" y="5743575"/>
          <p14:tracePt t="34847" x="2665413" y="5743575"/>
          <p14:tracePt t="34864" x="2679700" y="5743575"/>
          <p14:tracePt t="34881" x="2714625" y="5737225"/>
          <p14:tracePt t="34899" x="2743200" y="5737225"/>
          <p14:tracePt t="34916" x="2779713" y="5737225"/>
          <p14:tracePt t="34933" x="2800350" y="5737225"/>
          <p14:tracePt t="34950" x="2814638" y="5743575"/>
          <p14:tracePt t="34967" x="2822575" y="5743575"/>
          <p14:tracePt t="34985" x="2851150" y="5743575"/>
          <p14:tracePt t="35001" x="2871788" y="5743575"/>
          <p14:tracePt t="35017" x="2900363" y="5743575"/>
          <p14:tracePt t="35034" x="2922588" y="5743575"/>
          <p14:tracePt t="35051" x="2943225" y="5743575"/>
          <p14:tracePt t="35068" x="2986088" y="5743575"/>
          <p14:tracePt t="35085" x="2994025" y="5743575"/>
          <p14:tracePt t="35101" x="3014663" y="5729288"/>
          <p14:tracePt t="35118" x="3036888" y="5729288"/>
          <p14:tracePt t="35135" x="3051175" y="5729288"/>
          <p14:tracePt t="35169" x="3065463" y="5729288"/>
          <p14:tracePt t="35185" x="3079750" y="5729288"/>
          <p14:tracePt t="35203" x="3100388" y="5729288"/>
          <p14:tracePt t="35219" x="3108325" y="5729288"/>
          <p14:tracePt t="35237" x="3128963" y="5729288"/>
          <p14:tracePt t="35253" x="3143250" y="5729288"/>
          <p14:tracePt t="35270" x="3157538" y="5729288"/>
          <p14:tracePt t="35288" x="3171825" y="5722938"/>
          <p14:tracePt t="35304" x="3186113" y="5722938"/>
          <p14:tracePt t="35321" x="3208338" y="5715000"/>
          <p14:tracePt t="35339" x="3222625" y="5708650"/>
          <p14:tracePt t="35355" x="3257550" y="5708650"/>
          <p14:tracePt t="35372" x="3271838" y="5708650"/>
          <p14:tracePt t="35389" x="3279775" y="5708650"/>
          <p14:tracePt t="35406" x="3300413" y="5708650"/>
          <p14:tracePt t="35423" x="3322638" y="5708650"/>
          <p14:tracePt t="35440" x="3343275" y="5708650"/>
          <p14:tracePt t="35458" x="3357563" y="5708650"/>
          <p14:tracePt t="35474" x="3365500" y="5708650"/>
          <p14:tracePt t="35490" x="3386138" y="5700713"/>
          <p14:tracePt t="35507" x="3408363" y="5700713"/>
          <p14:tracePt t="35525" x="3414713" y="5700713"/>
          <p14:tracePt t="35542" x="3422650" y="5700713"/>
          <p14:tracePt t="35558" x="3436938" y="5700713"/>
          <p14:tracePt t="35575" x="3451225" y="5700713"/>
          <p14:tracePt t="35593" x="3471863" y="5700713"/>
          <p14:tracePt t="35609" x="3486150" y="5700713"/>
          <p14:tracePt t="35626" x="3508375" y="5700713"/>
          <p14:tracePt t="35643" x="3522663" y="5700713"/>
          <p14:tracePt t="35661" x="3536950" y="5700713"/>
          <p14:tracePt t="35679" x="3557588" y="5700713"/>
          <p14:tracePt t="35695" x="3565525" y="5700713"/>
          <p14:tracePt t="35711" x="3571875" y="5700713"/>
          <p14:tracePt t="35728" x="3586163" y="5700713"/>
          <p14:tracePt t="35745" x="3600450" y="5700713"/>
          <p14:tracePt t="35762" x="3608388" y="5700713"/>
          <p14:tracePt t="35797" x="3614738" y="5700713"/>
          <p14:tracePt t="37619" x="3608388" y="5700713"/>
          <p14:tracePt t="37628" x="3600450" y="5700713"/>
          <p14:tracePt t="37635" x="3586163" y="5700713"/>
          <p14:tracePt t="37644" x="3586163" y="5694363"/>
          <p14:tracePt t="37660" x="3565525" y="5694363"/>
          <p14:tracePt t="37679" x="3500438" y="5680075"/>
          <p14:tracePt t="37695" x="3465513" y="5680075"/>
          <p14:tracePt t="37712" x="3422650" y="5680075"/>
          <p14:tracePt t="37729" x="3379788" y="5680075"/>
          <p14:tracePt t="37746" x="3336925" y="5694363"/>
          <p14:tracePt t="37763" x="3322638" y="5694363"/>
          <p14:tracePt t="37778" x="3286125" y="5686425"/>
          <p14:tracePt t="37795" x="3271838" y="5686425"/>
          <p14:tracePt t="37812" x="3257550" y="5686425"/>
          <p14:tracePt t="37829" x="3236913" y="5686425"/>
          <p14:tracePt t="37846" x="3222625" y="5686425"/>
          <p14:tracePt t="37863" x="3194050" y="5686425"/>
          <p14:tracePt t="37880" x="3165475" y="5686425"/>
          <p14:tracePt t="37897" x="3136900" y="5686425"/>
          <p14:tracePt t="37913" x="3114675" y="5686425"/>
          <p14:tracePt t="37931" x="3094038" y="5686425"/>
          <p14:tracePt t="37948" x="3057525" y="5686425"/>
          <p14:tracePt t="37965" x="3043238" y="5686425"/>
          <p14:tracePt t="37983" x="3022600" y="5680075"/>
          <p14:tracePt t="38002" x="3000375" y="5680075"/>
          <p14:tracePt t="38016" x="2986088" y="5680075"/>
          <p14:tracePt t="38033" x="2951163" y="5672138"/>
          <p14:tracePt t="38049" x="2928938" y="5672138"/>
          <p14:tracePt t="38066" x="2900363" y="5665788"/>
          <p14:tracePt t="38083" x="2857500" y="5657850"/>
          <p14:tracePt t="38101" x="2808288" y="5643563"/>
          <p14:tracePt t="38117" x="2779713" y="5643563"/>
          <p14:tracePt t="38134" x="2751138" y="5643563"/>
          <p14:tracePt t="38151" x="2736850" y="5643563"/>
          <p14:tracePt t="38168" x="2728913" y="5637213"/>
          <p14:tracePt t="38186" x="2714625" y="5637213"/>
          <p14:tracePt t="38233" x="2708275" y="5637213"/>
          <p14:tracePt t="38439" x="2708275" y="5629275"/>
          <p14:tracePt t="38453" x="2714625" y="5629275"/>
          <p14:tracePt t="38461" x="2722563" y="5622925"/>
          <p14:tracePt t="38472" x="2728913" y="5614988"/>
          <p14:tracePt t="38490" x="2757488" y="5608638"/>
          <p14:tracePt t="38507" x="2765425" y="5608638"/>
          <p14:tracePt t="38524" x="2794000" y="5600700"/>
          <p14:tracePt t="38541" x="2814638" y="5594350"/>
          <p14:tracePt t="38557" x="2836863" y="5594350"/>
          <p14:tracePt t="38574" x="2865438" y="5594350"/>
          <p14:tracePt t="38593" x="2886075" y="5594350"/>
          <p14:tracePt t="38608" x="2914650" y="5580063"/>
          <p14:tracePt t="38626" x="2943225" y="5572125"/>
          <p14:tracePt t="38642" x="2965450" y="5572125"/>
          <p14:tracePt t="38659" x="2971800" y="5572125"/>
          <p14:tracePt t="38676" x="2979738" y="5572125"/>
          <p14:tracePt t="38695" x="2994025" y="5565775"/>
          <p14:tracePt t="38712" x="3008313" y="5565775"/>
          <p14:tracePt t="38728" x="3014663" y="5565775"/>
          <p14:tracePt t="38745" x="3028950" y="5565775"/>
          <p14:tracePt t="38798" x="3028950" y="5557838"/>
          <p14:tracePt t="38829" x="3028950" y="5551488"/>
          <p14:tracePt t="38861" x="3028950" y="5543550"/>
          <p14:tracePt t="38875" x="3022600" y="5543550"/>
          <p14:tracePt t="38882" x="3008313" y="5543550"/>
          <p14:tracePt t="38899" x="2994025" y="5543550"/>
          <p14:tracePt t="38913" x="2957513" y="5543550"/>
          <p14:tracePt t="38930" x="2951163" y="5543550"/>
          <p14:tracePt t="38947" x="2928938" y="5543550"/>
          <p14:tracePt t="38965" x="2914650" y="5543550"/>
          <p14:tracePt t="38981" x="2900363" y="5551488"/>
          <p14:tracePt t="38998" x="2879725" y="5551488"/>
          <p14:tracePt t="39015" x="2865438" y="5551488"/>
          <p14:tracePt t="39032" x="2851150" y="5551488"/>
          <p14:tracePt t="39050" x="2843213" y="5551488"/>
          <p14:tracePt t="39066" x="2822575" y="5551488"/>
          <p14:tracePt t="39085" x="2808288" y="5551488"/>
          <p14:tracePt t="39101" x="2786063" y="5551488"/>
          <p14:tracePt t="39119" x="2765425" y="5543550"/>
          <p14:tracePt t="39136" x="2708275" y="5537200"/>
          <p14:tracePt t="39153" x="2679700" y="5537200"/>
          <p14:tracePt t="39169" x="2651125" y="5537200"/>
          <p14:tracePt t="39188" x="2600325" y="5537200"/>
          <p14:tracePt t="39205" x="2579688" y="5543550"/>
          <p14:tracePt t="39220" x="2543175" y="5543550"/>
          <p14:tracePt t="39238" x="2500313" y="5543550"/>
          <p14:tracePt t="39253" x="2465388" y="5543550"/>
          <p14:tracePt t="39269" x="2428875" y="5537200"/>
          <p14:tracePt t="39286" x="2386013" y="5529263"/>
          <p14:tracePt t="39304" x="2328863" y="5522913"/>
          <p14:tracePt t="39320" x="2286000" y="5522913"/>
          <p14:tracePt t="39337" x="2271713" y="5508625"/>
          <p14:tracePt t="39354" x="2243138" y="5494338"/>
          <p14:tracePt t="39371" x="2214563" y="5486400"/>
          <p14:tracePt t="39389" x="2157413" y="5486400"/>
          <p14:tracePt t="39405" x="2114550" y="5480050"/>
          <p14:tracePt t="39422" x="2079625" y="5465763"/>
          <p14:tracePt t="39440" x="2028825" y="5465763"/>
          <p14:tracePt t="39457" x="1965325" y="5451475"/>
          <p14:tracePt t="39475" x="1914525" y="5443538"/>
          <p14:tracePt t="39492" x="1885950" y="5443538"/>
          <p14:tracePt t="39506" x="1879600" y="5443538"/>
          <p14:tracePt t="39523" x="1871663" y="5443538"/>
          <p14:tracePt t="39540" x="1865313" y="5443538"/>
          <p14:tracePt t="39574" x="1857375" y="5443538"/>
          <p14:tracePt t="39855" x="1857375" y="5437188"/>
          <p14:tracePt t="39923" x="1865313" y="5437188"/>
          <p14:tracePt t="39937" x="1871663" y="5437188"/>
          <p14:tracePt t="39944" x="1879600" y="5437188"/>
          <p14:tracePt t="39959" x="1893888" y="5429250"/>
          <p14:tracePt t="39975" x="1900238" y="5429250"/>
          <p14:tracePt t="39991" x="1908175" y="5422900"/>
          <p14:tracePt t="40007" x="1922463" y="5422900"/>
          <p14:tracePt t="40024" x="1928813" y="5422900"/>
          <p14:tracePt t="40039" x="1936750" y="5422900"/>
          <p14:tracePt t="40048" x="1943100" y="5414963"/>
          <p14:tracePt t="40066" x="1957388" y="5414963"/>
          <p14:tracePt t="40082" x="1965325" y="5414963"/>
          <p14:tracePt t="40101" x="1971675" y="5414963"/>
          <p14:tracePt t="40118" x="1985963" y="5414963"/>
          <p14:tracePt t="40135" x="1993900" y="5414963"/>
          <p14:tracePt t="40152" x="2014538" y="5408613"/>
          <p14:tracePt t="40169" x="2028825" y="5400675"/>
          <p14:tracePt t="40185" x="2036763" y="5400675"/>
          <p14:tracePt t="40203" x="2043113" y="5400675"/>
          <p14:tracePt t="40219" x="2051050" y="5400675"/>
          <p14:tracePt t="40235" x="2057400" y="5400675"/>
          <p14:tracePt t="40274" x="2065338" y="5400675"/>
          <p14:tracePt t="40283" x="2071688" y="5400675"/>
          <p14:tracePt t="40305" x="2079625" y="5400675"/>
          <p14:tracePt t="40313" x="2085975" y="5400675"/>
          <p14:tracePt t="40323" x="2093913" y="5400675"/>
          <p14:tracePt t="40338" x="2128838" y="5408613"/>
          <p14:tracePt t="40353" x="2151063" y="5408613"/>
          <p14:tracePt t="40370" x="2179638" y="5408613"/>
          <p14:tracePt t="40387" x="2200275" y="5408613"/>
          <p14:tracePt t="40404" x="2251075" y="5408613"/>
          <p14:tracePt t="40421" x="2286000" y="5408613"/>
          <p14:tracePt t="40439" x="2314575" y="5408613"/>
          <p14:tracePt t="40455" x="2351088" y="5408613"/>
          <p14:tracePt t="40472" x="2379663" y="5408613"/>
          <p14:tracePt t="40493" x="2436813" y="5408613"/>
          <p14:tracePt t="40507" x="2457450" y="5408613"/>
          <p14:tracePt t="40523" x="2479675" y="5408613"/>
          <p14:tracePt t="40540" x="2508250" y="5408613"/>
          <p14:tracePt t="40557" x="2514600" y="5408613"/>
          <p14:tracePt t="40574" x="2522538" y="5408613"/>
          <p14:tracePt t="40591" x="2528888" y="5408613"/>
          <p14:tracePt t="40610" x="2543175" y="5408613"/>
          <p14:tracePt t="40624" x="2571750" y="5408613"/>
          <p14:tracePt t="40642" x="2579688" y="5408613"/>
          <p14:tracePt t="40660" x="2593975" y="5408613"/>
          <p14:tracePt t="40677" x="2614613" y="5408613"/>
          <p14:tracePt t="40695" x="2628900" y="5408613"/>
          <p14:tracePt t="40711" x="2651125" y="5408613"/>
          <p14:tracePt t="40728" x="2671763" y="5408613"/>
          <p14:tracePt t="40745" x="2693988" y="5400675"/>
          <p14:tracePt t="40762" x="2708275" y="5400675"/>
          <p14:tracePt t="40779" x="2736850" y="5400675"/>
          <p14:tracePt t="40794" x="2757488" y="5400675"/>
          <p14:tracePt t="40811" x="2779713" y="5400675"/>
          <p14:tracePt t="40828" x="2794000" y="5400675"/>
          <p14:tracePt t="40845" x="2808288" y="5400675"/>
          <p14:tracePt t="40862" x="2836863" y="5400675"/>
          <p14:tracePt t="40879" x="2857500" y="5408613"/>
          <p14:tracePt t="40896" x="2879725" y="5408613"/>
          <p14:tracePt t="40913" x="2914650" y="5408613"/>
          <p14:tracePt t="40930" x="2957513" y="5408613"/>
          <p14:tracePt t="40947" x="2979738" y="5408613"/>
          <p14:tracePt t="40964" x="3000375" y="5408613"/>
          <p14:tracePt t="40981" x="3028950" y="5408613"/>
          <p14:tracePt t="40999" x="3051175" y="5408613"/>
          <p14:tracePt t="41016" x="3094038" y="5408613"/>
          <p14:tracePt t="41032" x="3143250" y="5414963"/>
          <p14:tracePt t="41048" x="3165475" y="5429250"/>
          <p14:tracePt t="41065" x="3194050" y="5429250"/>
          <p14:tracePt t="41082" x="3214688" y="5429250"/>
          <p14:tracePt t="41100" x="3222625" y="5437188"/>
          <p14:tracePt t="41116" x="3228975" y="5437188"/>
          <p14:tracePt t="41298" x="3236913" y="5437188"/>
          <p14:tracePt t="41304" x="3251200" y="5437188"/>
          <p14:tracePt t="41311" x="3265488" y="5437188"/>
          <p14:tracePt t="41321" x="3271838" y="5437188"/>
          <p14:tracePt t="41336" x="3279775" y="5437188"/>
          <p14:tracePt t="41359" x="3286125" y="5437188"/>
          <p14:tracePt t="41468" x="3286125" y="5429250"/>
          <p14:tracePt t="41484" x="3294063" y="5429250"/>
          <p14:tracePt t="41492" x="3294063" y="5422900"/>
          <p14:tracePt t="41546" x="3294063" y="5414963"/>
          <p14:tracePt t="41553" x="3279775" y="5400675"/>
          <p14:tracePt t="41561" x="3279775" y="5394325"/>
          <p14:tracePt t="41573" x="3271838" y="5386388"/>
          <p14:tracePt t="41590" x="3271838" y="5372100"/>
          <p14:tracePt t="41607" x="3251200" y="5343525"/>
          <p14:tracePt t="41626" x="3222625" y="5286375"/>
          <p14:tracePt t="41642" x="3208338" y="5272088"/>
          <p14:tracePt t="62975" x="3208338" y="5257800"/>
          <p14:tracePt t="62983" x="3208338" y="5251450"/>
          <p14:tracePt t="62992" x="3214688" y="5229225"/>
          <p14:tracePt t="63009" x="3214688" y="5214938"/>
          <p14:tracePt t="63024" x="3222625" y="5200650"/>
          <p14:tracePt t="63041" x="3222625" y="5194300"/>
          <p14:tracePt t="63058" x="3228975" y="5172075"/>
          <p14:tracePt t="63075" x="3243263" y="5157788"/>
          <p14:tracePt t="63093" x="3251200" y="5151438"/>
          <p14:tracePt t="63110" x="3265488" y="5122863"/>
          <p14:tracePt t="63127" x="3271838" y="5108575"/>
          <p14:tracePt t="63145" x="3286125" y="5080000"/>
          <p14:tracePt t="63161" x="3294063" y="5065713"/>
          <p14:tracePt t="63178" x="3308350" y="5051425"/>
          <p14:tracePt t="63195" x="3322638" y="5037138"/>
          <p14:tracePt t="63212" x="3328988" y="5022850"/>
          <p14:tracePt t="63229" x="3351213" y="5008563"/>
          <p14:tracePt t="63246" x="3357563" y="5008563"/>
          <p14:tracePt t="63263" x="3379788" y="4986338"/>
          <p14:tracePt t="63280" x="3394075" y="4986338"/>
          <p14:tracePt t="63296" x="3414713" y="4957763"/>
          <p14:tracePt t="63312" x="3429000" y="4937125"/>
          <p14:tracePt t="63329" x="3443288" y="4908550"/>
          <p14:tracePt t="63346" x="3465513" y="4886325"/>
          <p14:tracePt t="63349" x="3479800" y="4879975"/>
          <p14:tracePt t="63363" x="3500438" y="4872038"/>
          <p14:tracePt t="63381" x="3522663" y="4857750"/>
          <p14:tracePt t="63397" x="3536950" y="4843463"/>
          <p14:tracePt t="63414" x="3551238" y="4829175"/>
          <p14:tracePt t="63431" x="3571875" y="4829175"/>
          <p14:tracePt t="63448" x="3594100" y="4814888"/>
          <p14:tracePt t="63465" x="3608388" y="4808538"/>
          <p14:tracePt t="63481" x="3629025" y="4794250"/>
          <p14:tracePt t="63501" x="3643313" y="4786313"/>
          <p14:tracePt t="63517" x="3671888" y="4772025"/>
          <p14:tracePt t="63533" x="3700463" y="4772025"/>
          <p14:tracePt t="63549" x="3722688" y="4765675"/>
          <p14:tracePt t="63566" x="3743325" y="4757738"/>
          <p14:tracePt t="63583" x="3765550" y="4743450"/>
          <p14:tracePt t="63601" x="3800475" y="4729163"/>
          <p14:tracePt t="63618" x="3814763" y="4714875"/>
          <p14:tracePt t="63635" x="3829050" y="4714875"/>
          <p14:tracePt t="63653" x="3851275" y="4708525"/>
          <p14:tracePt t="63673" x="3857625" y="4700588"/>
          <p14:tracePt t="63687" x="3865563" y="4700588"/>
          <p14:tracePt t="63703" x="3871913" y="4700588"/>
          <p14:tracePt t="63722" x="3879850" y="4694238"/>
          <p14:tracePt t="7640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ko-KR" altLang="en-US" dirty="0" smtClean="0">
                <a:solidFill>
                  <a:srgbClr val="FF0000"/>
                </a:solidFill>
              </a:rPr>
              <a:t>장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학습 목표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6545" y="1314450"/>
            <a:ext cx="8153400" cy="4781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</a:rPr>
              <a:t>정렬의 개념과 간단한 정렬 알고리즘의 동작 원리를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정렬을 </a:t>
            </a:r>
            <a:r>
              <a:rPr lang="ko-KR" altLang="en-US" sz="2000" dirty="0">
                <a:solidFill>
                  <a:schemeClr val="tx2"/>
                </a:solidFill>
              </a:rPr>
              <a:t>이용해 집합 관련 연산의 효율을 향상시키는 방법을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2"/>
                </a:solidFill>
              </a:rPr>
              <a:t>탐색의 </a:t>
            </a:r>
            <a:r>
              <a:rPr lang="ko-KR" altLang="en-US" sz="2000" dirty="0">
                <a:solidFill>
                  <a:schemeClr val="tx2"/>
                </a:solidFill>
              </a:rPr>
              <a:t>개념과 간단한 탐색 알고리즘의 동작 원리를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2"/>
                </a:solidFill>
              </a:rPr>
              <a:t>해싱의</a:t>
            </a:r>
            <a:r>
              <a:rPr lang="ko-KR" altLang="en-US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개념과 </a:t>
            </a:r>
            <a:r>
              <a:rPr lang="ko-KR" altLang="en-US" sz="2000" dirty="0" err="1">
                <a:solidFill>
                  <a:schemeClr val="tx2"/>
                </a:solidFill>
              </a:rPr>
              <a:t>해시함수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 err="1">
                <a:solidFill>
                  <a:schemeClr val="tx2"/>
                </a:solidFill>
              </a:rPr>
              <a:t>오버플로의</a:t>
            </a:r>
            <a:r>
              <a:rPr lang="ko-KR" altLang="en-US" sz="2000" dirty="0">
                <a:solidFill>
                  <a:schemeClr val="tx2"/>
                </a:solidFill>
              </a:rPr>
              <a:t> 개념을 이해한다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2"/>
                </a:solidFill>
              </a:rPr>
              <a:t>오버플로</a:t>
            </a:r>
            <a:r>
              <a:rPr lang="ko-KR" altLang="en-US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해결방법을 이해하고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다양한 방법으로 </a:t>
            </a:r>
            <a:r>
              <a:rPr lang="ko-KR" altLang="en-US" sz="2000" dirty="0" err="1">
                <a:solidFill>
                  <a:schemeClr val="tx2"/>
                </a:solidFill>
              </a:rPr>
              <a:t>맵을</a:t>
            </a:r>
            <a:r>
              <a:rPr lang="ko-KR" altLang="en-US" sz="2000" dirty="0">
                <a:solidFill>
                  <a:schemeClr val="tx2"/>
                </a:solidFill>
              </a:rPr>
              <a:t> 구현할 수 있다</a:t>
            </a:r>
            <a:r>
              <a:rPr lang="en-US" altLang="ko-KR" sz="2000" dirty="0">
                <a:solidFill>
                  <a:schemeClr val="tx2"/>
                </a:solidFill>
              </a:rPr>
              <a:t>.</a:t>
            </a:r>
            <a:endParaRPr kumimoji="0" lang="ko-KR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73"/>
    </mc:Choice>
    <mc:Fallback xmlns="">
      <p:transition spd="slow" advTm="13457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7.3 </a:t>
            </a:r>
            <a:r>
              <a:rPr lang="ko-KR" altLang="en-US" dirty="0">
                <a:solidFill>
                  <a:srgbClr val="0000FF"/>
                </a:solidFill>
              </a:rPr>
              <a:t>정렬 응용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집합 다시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정렬된 리스트를 이용한 집합</a:t>
            </a:r>
            <a:endParaRPr lang="en-US" altLang="ko-KR" sz="2400" kern="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비교 연산</a:t>
            </a:r>
            <a:r>
              <a:rPr lang="en-US" altLang="ko-KR" sz="2400" kern="0" dirty="0">
                <a:solidFill>
                  <a:schemeClr val="tx2"/>
                </a:solidFill>
              </a:rPr>
              <a:t>: __</a:t>
            </a:r>
            <a:r>
              <a:rPr lang="en-US" altLang="ko-KR" sz="2400" kern="0" dirty="0" err="1">
                <a:solidFill>
                  <a:schemeClr val="tx2"/>
                </a:solidFill>
              </a:rPr>
              <a:t>eq</a:t>
            </a:r>
            <a:r>
              <a:rPr lang="en-US" altLang="ko-KR" sz="2400" kern="0" dirty="0">
                <a:solidFill>
                  <a:schemeClr val="tx2"/>
                </a:solidFill>
              </a:rPr>
              <a:t>__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합집합</a:t>
            </a:r>
            <a:r>
              <a:rPr lang="en-US" altLang="ko-KR" sz="2400" kern="0" dirty="0">
                <a:solidFill>
                  <a:schemeClr val="tx2"/>
                </a:solidFill>
              </a:rPr>
              <a:t>/</a:t>
            </a:r>
            <a:r>
              <a:rPr lang="ko-KR" altLang="en-US" sz="2400" kern="0" dirty="0">
                <a:solidFill>
                  <a:schemeClr val="tx2"/>
                </a:solidFill>
              </a:rPr>
              <a:t>교집합</a:t>
            </a:r>
            <a:r>
              <a:rPr lang="en-US" altLang="ko-KR" sz="2400" kern="0" dirty="0">
                <a:solidFill>
                  <a:schemeClr val="tx2"/>
                </a:solidFill>
              </a:rPr>
              <a:t>/</a:t>
            </a:r>
            <a:r>
              <a:rPr lang="ko-KR" altLang="en-US" sz="2400" kern="0" dirty="0" err="1">
                <a:solidFill>
                  <a:schemeClr val="tx2"/>
                </a:solidFill>
              </a:rPr>
              <a:t>차집합</a:t>
            </a:r>
            <a:endParaRPr lang="ko-KR" altLang="en-US" sz="2400" kern="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>
                <a:solidFill>
                  <a:schemeClr val="tx2"/>
                </a:solidFill>
              </a:rPr>
              <a:t>복잡도 비교</a:t>
            </a: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0"/>
    </mc:Choice>
    <mc:Fallback xmlns="">
      <p:transition spd="slow" advTm="217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13" x="6772275" y="4194175"/>
          <p14:tracePt t="3419" x="6772275" y="4186238"/>
          <p14:tracePt t="3428" x="6772275" y="4179888"/>
          <p14:tracePt t="3445" x="6757988" y="4165600"/>
          <p14:tracePt t="3452" x="6757988" y="4143375"/>
          <p14:tracePt t="3461" x="6757988" y="4129088"/>
          <p14:tracePt t="3478" x="6737350" y="4086225"/>
          <p14:tracePt t="3495" x="6708775" y="4051300"/>
          <p14:tracePt t="3510" x="6686550" y="4022725"/>
          <p14:tracePt t="3512" x="6672263" y="4008438"/>
          <p14:tracePt t="3528" x="6651625" y="3994150"/>
          <p14:tracePt t="3546" x="6629400" y="3957638"/>
          <p14:tracePt t="3562" x="6586538" y="3922713"/>
          <p14:tracePt t="3578" x="6551613" y="3894138"/>
          <p14:tracePt t="3594" x="6515100" y="3857625"/>
          <p14:tracePt t="3612" x="6465888" y="3822700"/>
          <p14:tracePt t="3616" x="6423025" y="3786188"/>
          <p14:tracePt t="3630" x="6343650" y="3694113"/>
          <p14:tracePt t="3645" x="6251575" y="3594100"/>
          <p14:tracePt t="3664" x="6157913" y="3494088"/>
          <p14:tracePt t="3680" x="6137275" y="3471863"/>
          <p14:tracePt t="3697" x="6108700" y="3436938"/>
          <p14:tracePt t="3715" x="6065838" y="3351213"/>
          <p14:tracePt t="3730" x="6037263" y="3322638"/>
          <p14:tracePt t="3747" x="5994400" y="3286125"/>
          <p14:tracePt t="3764" x="5986463" y="3271838"/>
          <p14:tracePt t="3782" x="5980113" y="3271838"/>
          <p14:tracePt t="3898" x="5972175" y="3271838"/>
          <p14:tracePt t="3905" x="5972175" y="3265488"/>
          <p14:tracePt t="3920" x="5965825" y="3265488"/>
          <p14:tracePt t="3933" x="5965825" y="3257550"/>
          <p14:tracePt t="3952" x="5965825" y="3251200"/>
          <p14:tracePt t="3975" x="5957888" y="3251200"/>
          <p14:tracePt t="4012" x="5957888" y="3243263"/>
          <p14:tracePt t="4029" x="5951538" y="3243263"/>
          <p14:tracePt t="4053" x="5951538" y="3236913"/>
          <p14:tracePt t="4082" x="5943600" y="3236913"/>
          <p14:tracePt t="4090" x="5943600" y="3228975"/>
          <p14:tracePt t="4099" x="5943600" y="3222625"/>
          <p14:tracePt t="4114" x="5937250" y="3222625"/>
          <p14:tracePt t="4130" x="5929313" y="3214688"/>
          <p14:tracePt t="4137" x="5922963" y="3214688"/>
          <p14:tracePt t="4154" x="5908675" y="3200400"/>
          <p14:tracePt t="4170" x="5900738" y="3194050"/>
          <p14:tracePt t="4188" x="5872163" y="3186113"/>
          <p14:tracePt t="4205" x="5843588" y="3165475"/>
          <p14:tracePt t="4221" x="5815013" y="3136900"/>
          <p14:tracePt t="4238" x="5800725" y="3122613"/>
          <p14:tracePt t="4256" x="5780088" y="3100388"/>
          <p14:tracePt t="4274" x="5772150" y="3079750"/>
          <p14:tracePt t="4290" x="5765800" y="3057525"/>
          <p14:tracePt t="4308" x="5757863" y="3043238"/>
          <p14:tracePt t="4325" x="5743575" y="3028950"/>
          <p14:tracePt t="4342" x="5729288" y="3022600"/>
          <p14:tracePt t="4359" x="5708650" y="3000375"/>
          <p14:tracePt t="4376" x="5700713" y="2986088"/>
          <p14:tracePt t="4391" x="5694363" y="2986088"/>
          <p14:tracePt t="4408" x="5694363" y="2979738"/>
          <p14:tracePt t="4426" x="5680075" y="2971800"/>
          <p14:tracePt t="4442" x="5672138" y="2951163"/>
          <p14:tracePt t="4459" x="5657850" y="2951163"/>
          <p14:tracePt t="4476" x="5651500" y="2922588"/>
          <p14:tracePt t="4493" x="5643563" y="2908300"/>
          <p14:tracePt t="4511" x="5637213" y="2900363"/>
          <p14:tracePt t="4528" x="5637213" y="2894013"/>
          <p14:tracePt t="5076" x="5629275" y="2894013"/>
          <p14:tracePt t="5084" x="5608638" y="2894013"/>
          <p14:tracePt t="5093" x="5600700" y="2894013"/>
          <p14:tracePt t="5104" x="5594350" y="2879725"/>
          <p14:tracePt t="5121" x="5508625" y="2865438"/>
          <p14:tracePt t="5138" x="5429250" y="2851150"/>
          <p14:tracePt t="5153" x="5380038" y="2843213"/>
          <p14:tracePt t="5173" x="5329238" y="2836863"/>
          <p14:tracePt t="5187" x="5272088" y="2828925"/>
          <p14:tracePt t="5205" x="5229225" y="2808288"/>
          <p14:tracePt t="5221" x="5172075" y="2800350"/>
          <p14:tracePt t="5238" x="5122863" y="2779713"/>
          <p14:tracePt t="5255" x="5086350" y="2779713"/>
          <p14:tracePt t="5272" x="5037138" y="2771775"/>
          <p14:tracePt t="5289" x="4965700" y="2751138"/>
          <p14:tracePt t="5308" x="4843463" y="2728913"/>
          <p14:tracePt t="5325" x="4737100" y="2714625"/>
          <p14:tracePt t="5341" x="4594225" y="2643188"/>
          <p14:tracePt t="5358" x="4437063" y="2608263"/>
          <p14:tracePt t="5375" x="4294188" y="2557463"/>
          <p14:tracePt t="5392" x="4143375" y="2508250"/>
          <p14:tracePt t="5410" x="3951288" y="2428875"/>
          <p14:tracePt t="5426" x="3814763" y="2393950"/>
          <p14:tracePt t="5443" x="3694113" y="2365375"/>
          <p14:tracePt t="5459" x="3600450" y="2343150"/>
          <p14:tracePt t="5475" x="3514725" y="2322513"/>
          <p14:tracePt t="5494" x="3414713" y="2293938"/>
          <p14:tracePt t="5509" x="3308350" y="2265363"/>
          <p14:tracePt t="5528" x="3114675" y="2228850"/>
          <p14:tracePt t="5545" x="3000375" y="2200275"/>
          <p14:tracePt t="5562" x="2886075" y="2185988"/>
          <p14:tracePt t="5579" x="2779713" y="2179638"/>
          <p14:tracePt t="5594" x="2708275" y="2179638"/>
          <p14:tracePt t="5611" x="2651125" y="2165350"/>
          <p14:tracePt t="5614" x="2608263" y="2165350"/>
          <p14:tracePt t="5630" x="2557463" y="2128838"/>
          <p14:tracePt t="5646" x="2500313" y="2122488"/>
          <p14:tracePt t="5663" x="2422525" y="2071688"/>
          <p14:tracePt t="5680" x="2328863" y="2051050"/>
          <p14:tracePt t="5697" x="2257425" y="2036763"/>
          <p14:tracePt t="5714" x="2193925" y="2008188"/>
          <p14:tracePt t="5731" x="2143125" y="1993900"/>
          <p14:tracePt t="5747" x="2093913" y="1971675"/>
          <p14:tracePt t="5764" x="2043113" y="1957388"/>
          <p14:tracePt t="5781" x="2022475" y="1951038"/>
          <p14:tracePt t="5859" x="2022475" y="1943100"/>
          <p14:tracePt t="5875" x="2022475" y="1936750"/>
          <p14:tracePt t="5889" x="2028825" y="1928813"/>
          <p14:tracePt t="5897" x="2043113" y="1922463"/>
          <p14:tracePt t="5918" x="2057400" y="1922463"/>
          <p14:tracePt t="5927" x="2079625" y="1914525"/>
          <p14:tracePt t="5937" x="2093913" y="1908175"/>
          <p14:tracePt t="5950" x="2136775" y="1885950"/>
          <p14:tracePt t="5967" x="2185988" y="1871663"/>
          <p14:tracePt t="5983" x="2214563" y="1871663"/>
          <p14:tracePt t="6001" x="2236788" y="1851025"/>
          <p14:tracePt t="6017" x="2257425" y="1851025"/>
          <p14:tracePt t="6035" x="2271713" y="1851025"/>
          <p14:tracePt t="6053" x="2308225" y="1843088"/>
          <p14:tracePt t="6070" x="2322513" y="1843088"/>
          <p14:tracePt t="6087" x="2336800" y="1843088"/>
          <p14:tracePt t="6104" x="2386013" y="1843088"/>
          <p14:tracePt t="6109" x="2414588" y="1836738"/>
          <p14:tracePt t="6123" x="2457450" y="1836738"/>
          <p14:tracePt t="6138" x="2500313" y="1836738"/>
          <p14:tracePt t="6154" x="2551113" y="1828800"/>
          <p14:tracePt t="6172" x="2579688" y="1828800"/>
          <p14:tracePt t="6189" x="2622550" y="1828800"/>
          <p14:tracePt t="6206" x="2651125" y="1828800"/>
          <p14:tracePt t="6222" x="2708275" y="1828800"/>
          <p14:tracePt t="6238" x="2743200" y="1828800"/>
          <p14:tracePt t="6255" x="2794000" y="1843088"/>
          <p14:tracePt t="6272" x="2828925" y="1843088"/>
          <p14:tracePt t="6290" x="2857500" y="1843088"/>
          <p14:tracePt t="6305" x="2900363" y="1843088"/>
          <p14:tracePt t="6322" x="2922588" y="1836738"/>
          <p14:tracePt t="6339" x="2994025" y="1836738"/>
          <p14:tracePt t="6356" x="3036888" y="1836738"/>
          <p14:tracePt t="6374" x="3079750" y="1828800"/>
          <p14:tracePt t="6391" x="3122613" y="1828800"/>
          <p14:tracePt t="6408" x="3171825" y="1828800"/>
          <p14:tracePt t="6425" x="3228975" y="1828800"/>
          <p14:tracePt t="6442" x="3300413" y="1843088"/>
          <p14:tracePt t="6458" x="3336925" y="1843088"/>
          <p14:tracePt t="6476" x="3371850" y="1843088"/>
          <p14:tracePt t="6492" x="3394075" y="1843088"/>
          <p14:tracePt t="6509" x="3422650" y="1851025"/>
          <p14:tracePt t="6526" x="3457575" y="1851025"/>
          <p14:tracePt t="6543" x="3529013" y="1851025"/>
          <p14:tracePt t="6560" x="3579813" y="1851025"/>
          <p14:tracePt t="6577" x="3622675" y="1851025"/>
          <p14:tracePt t="6594" x="3651250" y="1851025"/>
          <p14:tracePt t="6611" x="3657600" y="1851025"/>
          <p14:tracePt t="6707" x="3665538" y="1851025"/>
          <p14:tracePt t="6715" x="3671888" y="1851025"/>
          <p14:tracePt t="6723" x="3686175" y="1851025"/>
          <p14:tracePt t="6731" x="3708400" y="1851025"/>
          <p14:tracePt t="6746" x="3743325" y="1851025"/>
          <p14:tracePt t="6763" x="3800475" y="1851025"/>
          <p14:tracePt t="6781" x="3836988" y="1851025"/>
          <p14:tracePt t="7052" x="3843338" y="1851025"/>
          <p14:tracePt t="7085" x="3865563" y="1851025"/>
          <p14:tracePt t="7094" x="3908425" y="1851025"/>
          <p14:tracePt t="7104" x="3951288" y="1843088"/>
          <p14:tracePt t="7120" x="4043363" y="1843088"/>
          <p14:tracePt t="7136" x="4079875" y="1843088"/>
          <p14:tracePt t="7154" x="4100513" y="1851025"/>
          <p14:tracePt t="7187" x="4114800" y="1857375"/>
          <p14:tracePt t="7204" x="4122738" y="1865313"/>
          <p14:tracePt t="7223" x="4122738" y="1885950"/>
          <p14:tracePt t="7238" x="4122738" y="1893888"/>
          <p14:tracePt t="7271" x="4122738" y="1908175"/>
          <p14:tracePt t="7288" x="4122738" y="1922463"/>
          <p14:tracePt t="7305" x="4129088" y="1928813"/>
          <p14:tracePt t="7323" x="4137025" y="1928813"/>
          <p14:tracePt t="7340" x="4143375" y="1928813"/>
          <p14:tracePt t="7356" x="4151313" y="1928813"/>
          <p14:tracePt t="7379" x="4157663" y="1928813"/>
          <p14:tracePt t="7392" x="4157663" y="1936750"/>
          <p14:tracePt t="7412" x="4165600" y="1936750"/>
          <p14:tracePt t="7426" x="4179888" y="1943100"/>
          <p14:tracePt t="7443" x="4179888" y="1965325"/>
          <p14:tracePt t="7460" x="4200525" y="1979613"/>
          <p14:tracePt t="7477" x="4237038" y="2000250"/>
          <p14:tracePt t="7492" x="4257675" y="2008188"/>
          <p14:tracePt t="7509" x="4286250" y="2022475"/>
          <p14:tracePt t="7525" x="4308475" y="2028825"/>
          <p14:tracePt t="7542" x="4314825" y="2036763"/>
          <p14:tracePt t="7561" x="4329113" y="2036763"/>
          <p14:tracePt t="7593" x="4337050" y="2043113"/>
          <p14:tracePt t="7610" x="4337050" y="2057400"/>
          <p14:tracePt t="7628" x="4351338" y="2085975"/>
          <p14:tracePt t="7644" x="4357688" y="2122488"/>
          <p14:tracePt t="7661" x="4379913" y="2157413"/>
          <p14:tracePt t="7678" x="4394200" y="2171700"/>
          <p14:tracePt t="7695" x="4408488" y="2185988"/>
          <p14:tracePt t="7712" x="4422775" y="2193925"/>
          <p14:tracePt t="7729" x="4429125" y="2193925"/>
          <p14:tracePt t="7785" x="4437063" y="2208213"/>
          <p14:tracePt t="7801" x="4443413" y="2208213"/>
          <p14:tracePt t="7809" x="4443413" y="2214563"/>
          <p14:tracePt t="7816" x="4451350" y="2214563"/>
          <p14:tracePt t="7833" x="4465638" y="2222500"/>
          <p14:tracePt t="7857" x="4471988" y="2228850"/>
          <p14:tracePt t="7965" x="4479925" y="2228850"/>
          <p14:tracePt t="7997" x="4479925" y="2236788"/>
          <p14:tracePt t="8185" x="4486275" y="2243138"/>
          <p14:tracePt t="8255" x="4486275" y="2251075"/>
          <p14:tracePt t="8262" x="4486275" y="2257425"/>
          <p14:tracePt t="8273" x="4486275" y="2265363"/>
          <p14:tracePt t="8289" x="4486275" y="2271713"/>
          <p14:tracePt t="8306" x="4486275" y="2279650"/>
          <p14:tracePt t="8325" x="4486275" y="2293938"/>
          <p14:tracePt t="8372" x="4486275" y="2308225"/>
          <p14:tracePt t="8386" x="4479925" y="2322513"/>
          <p14:tracePt t="8395" x="4479925" y="2328863"/>
          <p14:tracePt t="8410" x="4479925" y="2336800"/>
          <p14:tracePt t="8425" x="4465638" y="2351088"/>
          <p14:tracePt t="8440" x="4457700" y="2357438"/>
          <p14:tracePt t="8457" x="4443413" y="2379663"/>
          <p14:tracePt t="8474" x="4437063" y="2386013"/>
          <p14:tracePt t="8491" x="4437063" y="2400300"/>
          <p14:tracePt t="8508" x="4429125" y="2408238"/>
          <p14:tracePt t="8525" x="4429125" y="2414588"/>
          <p14:tracePt t="8542" x="4422775" y="2436813"/>
          <p14:tracePt t="8559" x="4408488" y="2443163"/>
          <p14:tracePt t="8576" x="4400550" y="2457450"/>
          <p14:tracePt t="8610" x="4394200" y="2465388"/>
          <p14:tracePt t="8628" x="4386263" y="2471738"/>
          <p14:tracePt t="8646" x="4386263" y="2486025"/>
          <p14:tracePt t="8663" x="4386263" y="2500313"/>
          <p14:tracePt t="8679" x="4379913" y="2522538"/>
          <p14:tracePt t="8696" x="4379913" y="2536825"/>
          <p14:tracePt t="8714" x="4371975" y="2551113"/>
          <p14:tracePt t="8730" x="4357688" y="2565400"/>
          <p14:tracePt t="8747" x="4343400" y="2565400"/>
          <p14:tracePt t="8764" x="4337050" y="2579688"/>
          <p14:tracePt t="8781" x="4329113" y="2586038"/>
          <p14:tracePt t="8798" x="4314825" y="2608263"/>
          <p14:tracePt t="8816" x="4300538" y="2628900"/>
          <p14:tracePt t="8832" x="4294188" y="2636838"/>
          <p14:tracePt t="8848" x="4294188" y="2657475"/>
          <p14:tracePt t="8864" x="4286250" y="2671763"/>
          <p14:tracePt t="8881" x="4286250" y="2686050"/>
          <p14:tracePt t="8916" x="4286250" y="2693988"/>
          <p14:tracePt t="8933" x="4286250" y="2700338"/>
          <p14:tracePt t="8950" x="4271963" y="2722563"/>
          <p14:tracePt t="8967" x="4271963" y="2743200"/>
          <p14:tracePt t="8984" x="4257675" y="2765425"/>
          <p14:tracePt t="9001" x="4251325" y="2779713"/>
          <p14:tracePt t="9018" x="4243388" y="2794000"/>
          <p14:tracePt t="9034" x="4237038" y="2808288"/>
          <p14:tracePt t="9051" x="4229100" y="2814638"/>
          <p14:tracePt t="9085" x="4222750" y="2828925"/>
          <p14:tracePt t="9103" x="4214813" y="2836863"/>
          <p14:tracePt t="9107" x="4214813" y="2843213"/>
          <p14:tracePt t="9118" x="4208463" y="2851150"/>
          <p14:tracePt t="9137" x="4171950" y="2886075"/>
          <p14:tracePt t="9154" x="4143375" y="2900363"/>
          <p14:tracePt t="9171" x="4094163" y="2914650"/>
          <p14:tracePt t="9188" x="4037013" y="2928938"/>
          <p14:tracePt t="9205" x="4008438" y="2928938"/>
          <p14:tracePt t="9220" x="3971925" y="2928938"/>
          <p14:tracePt t="9221" x="3957638" y="2928938"/>
          <p14:tracePt t="9237" x="3943350" y="2928938"/>
          <p14:tracePt t="9254" x="3865563" y="2928938"/>
          <p14:tracePt t="9271" x="3822700" y="2928938"/>
          <p14:tracePt t="9288" x="3779838" y="2928938"/>
          <p14:tracePt t="9305" x="3751263" y="2928938"/>
          <p14:tracePt t="9324" x="3657600" y="2943225"/>
          <p14:tracePt t="9340" x="3622675" y="2957513"/>
          <p14:tracePt t="9357" x="3594100" y="2957513"/>
          <p14:tracePt t="9374" x="3579813" y="2957513"/>
          <p14:tracePt t="9389" x="3557588" y="2957513"/>
          <p14:tracePt t="9406" x="3536950" y="2957513"/>
          <p14:tracePt t="9423" x="3500438" y="2979738"/>
          <p14:tracePt t="9440" x="3457575" y="2986088"/>
          <p14:tracePt t="9457" x="3414713" y="2994025"/>
          <p14:tracePt t="9474" x="3386138" y="3000375"/>
          <p14:tracePt t="9491" x="3351213" y="3000375"/>
          <p14:tracePt t="9508" x="3308350" y="3000375"/>
          <p14:tracePt t="9526" x="3265488" y="3000375"/>
          <p14:tracePt t="9542" x="3208338" y="3000375"/>
          <p14:tracePt t="9559" x="3171825" y="3000375"/>
          <p14:tracePt t="9576" x="3143250" y="3000375"/>
          <p14:tracePt t="9592" x="3100388" y="2986088"/>
          <p14:tracePt t="9610" x="3057525" y="2979738"/>
          <p14:tracePt t="9613" x="3036888" y="2979738"/>
          <p14:tracePt t="9629" x="3000375" y="2971800"/>
          <p14:tracePt t="9644" x="2943225" y="2971800"/>
          <p14:tracePt t="9660" x="2894013" y="2971800"/>
          <p14:tracePt t="9679" x="2857500" y="2971800"/>
          <p14:tracePt t="9694" x="2843213" y="2965450"/>
          <p14:tracePt t="9711" x="2822575" y="2957513"/>
          <p14:tracePt t="9856" x="2822575" y="2951163"/>
          <p14:tracePt t="9880" x="2814638" y="2943225"/>
          <p14:tracePt t="9888" x="2814638" y="2936875"/>
          <p14:tracePt t="9950" x="2814638" y="2928938"/>
          <p14:tracePt t="10082" x="2814638" y="2922588"/>
          <p14:tracePt t="10153" x="2828925" y="2922588"/>
          <p14:tracePt t="10162" x="2836863" y="2922588"/>
          <p14:tracePt t="10178" x="2843213" y="2922588"/>
          <p14:tracePt t="10191" x="2851150" y="2922588"/>
          <p14:tracePt t="10202" x="2857500" y="2922588"/>
          <p14:tracePt t="10219" x="2871788" y="2928938"/>
          <p14:tracePt t="10236" x="2886075" y="2928938"/>
          <p14:tracePt t="10253" x="2894013" y="2936875"/>
          <p14:tracePt t="10278" x="2900363" y="2936875"/>
          <p14:tracePt t="10287" x="2900363" y="2943225"/>
          <p14:tracePt t="10304" x="2908300" y="2951163"/>
          <p14:tracePt t="10321" x="2908300" y="2957513"/>
          <p14:tracePt t="10338" x="2908300" y="2971800"/>
          <p14:tracePt t="10356" x="2908300" y="3008313"/>
          <p14:tracePt t="10372" x="2908300" y="3036888"/>
          <p14:tracePt t="10389" x="2900363" y="3065463"/>
          <p14:tracePt t="10406" x="2886075" y="3079750"/>
          <p14:tracePt t="10423" x="2879725" y="3100388"/>
          <p14:tracePt t="10440" x="2871788" y="3108325"/>
          <p14:tracePt t="10457" x="2865438" y="3114675"/>
          <p14:tracePt t="10473" x="2828925" y="3114675"/>
          <p14:tracePt t="10490" x="2808288" y="3136900"/>
          <p14:tracePt t="10508" x="2779713" y="3151188"/>
          <p14:tracePt t="10525" x="2743200" y="3165475"/>
          <p14:tracePt t="10542" x="2686050" y="3186113"/>
          <p14:tracePt t="10558" x="2636838" y="3200400"/>
          <p14:tracePt t="10575" x="2579688" y="3208338"/>
          <p14:tracePt t="10594" x="2536825" y="3222625"/>
          <p14:tracePt t="10609" x="2493963" y="3228975"/>
          <p14:tracePt t="10612" x="2457450" y="3243263"/>
          <p14:tracePt t="10626" x="2422525" y="3251200"/>
          <p14:tracePt t="10644" x="2393950" y="3251200"/>
          <p14:tracePt t="10663" x="2314575" y="3251200"/>
          <p14:tracePt t="10678" x="2243138" y="3271838"/>
          <p14:tracePt t="10696" x="2179638" y="3294063"/>
          <p14:tracePt t="10713" x="2114550" y="3322638"/>
          <p14:tracePt t="10729" x="2036763" y="3328988"/>
          <p14:tracePt t="10744" x="2014538" y="3328988"/>
          <p14:tracePt t="10763" x="1879600" y="3343275"/>
          <p14:tracePt t="10778" x="1785938" y="3351213"/>
          <p14:tracePt t="10796" x="1700213" y="3351213"/>
          <p14:tracePt t="10813" x="1628775" y="3351213"/>
          <p14:tracePt t="10829" x="1528763" y="3371850"/>
          <p14:tracePt t="10847" x="1400175" y="3379788"/>
          <p14:tracePt t="10863" x="1350963" y="3379788"/>
          <p14:tracePt t="10881" x="1308100" y="3386138"/>
          <p14:tracePt t="10898" x="1279525" y="3394075"/>
          <p14:tracePt t="10915" x="1250950" y="3394075"/>
          <p14:tracePt t="10934" x="1228725" y="3400425"/>
          <p14:tracePt t="11154" x="1236663" y="3394075"/>
          <p14:tracePt t="11179" x="1243013" y="3394075"/>
          <p14:tracePt t="11184" x="1243013" y="3386138"/>
          <p14:tracePt t="11199" x="1250950" y="3379788"/>
          <p14:tracePt t="11206" x="1257300" y="3379788"/>
          <p14:tracePt t="11231" x="1265238" y="3379788"/>
          <p14:tracePt t="11239" x="1265238" y="3371850"/>
          <p14:tracePt t="11255" x="1279525" y="3365500"/>
          <p14:tracePt t="11270" x="1322388" y="3343275"/>
          <p14:tracePt t="11289" x="1350963" y="3328988"/>
          <p14:tracePt t="11306" x="1365250" y="3328988"/>
          <p14:tracePt t="11323" x="1371600" y="3328988"/>
          <p14:tracePt t="11787" x="1365250" y="3322638"/>
          <p14:tracePt t="11794" x="1357313" y="3314700"/>
          <p14:tracePt t="11803" x="1343025" y="3328988"/>
          <p14:tracePt t="11814" x="1343025" y="3351213"/>
          <p14:tracePt t="11829" x="1322388" y="3371850"/>
          <p14:tracePt t="11846" x="1314450" y="3386138"/>
          <p14:tracePt t="11998" x="1314450" y="3394075"/>
          <p14:tracePt t="12006" x="1314450" y="3400425"/>
          <p14:tracePt t="12028" x="1314450" y="3408363"/>
          <p14:tracePt t="12043" x="1314450" y="3414713"/>
          <p14:tracePt t="12052" x="1314450" y="3436938"/>
          <p14:tracePt t="12067" x="1328738" y="3508375"/>
          <p14:tracePt t="12084" x="1350963" y="3536950"/>
          <p14:tracePt t="12101" x="1385888" y="3557588"/>
          <p14:tracePt t="12117" x="1450975" y="3565525"/>
          <p14:tracePt t="12135" x="1557338" y="3600450"/>
          <p14:tracePt t="12152" x="1657350" y="3600450"/>
          <p14:tracePt t="12168" x="1708150" y="3614738"/>
          <p14:tracePt t="12185" x="1808163" y="3622675"/>
          <p14:tracePt t="12202" x="1922463" y="3643313"/>
          <p14:tracePt t="12220" x="2008188" y="3651250"/>
          <p14:tracePt t="12238" x="2128838" y="3679825"/>
          <p14:tracePt t="12254" x="2214563" y="3694113"/>
          <p14:tracePt t="12271" x="2314575" y="3722688"/>
          <p14:tracePt t="12288" x="2400300" y="3722688"/>
          <p14:tracePt t="12305" x="2457450" y="3729038"/>
          <p14:tracePt t="12321" x="2522538" y="3743325"/>
          <p14:tracePt t="12339" x="2636838" y="3751263"/>
          <p14:tracePt t="12356" x="2679700" y="3757613"/>
          <p14:tracePt t="12373" x="2708275" y="3757613"/>
          <p14:tracePt t="12389" x="2728913" y="3765550"/>
          <p14:tracePt t="12408" x="2743200" y="3771900"/>
          <p14:tracePt t="12422" x="2757488" y="3771900"/>
          <p14:tracePt t="12439" x="2771775" y="3771900"/>
          <p14:tracePt t="12456" x="2779713" y="3771900"/>
          <p14:tracePt t="12473" x="2800350" y="3771900"/>
          <p14:tracePt t="12490" x="2822575" y="3771900"/>
          <p14:tracePt t="12507" x="2865438" y="3771900"/>
          <p14:tracePt t="12524" x="2908300" y="3765550"/>
          <p14:tracePt t="12541" x="2965450" y="3751263"/>
          <p14:tracePt t="12558" x="3000375" y="3743325"/>
          <p14:tracePt t="12575" x="3028950" y="3743325"/>
          <p14:tracePt t="12592" x="3043238" y="3743325"/>
          <p14:tracePt t="12609" x="3108325" y="3743325"/>
          <p14:tracePt t="12626" x="3179763" y="3743325"/>
          <p14:tracePt t="12629" x="3208338" y="3729038"/>
          <p14:tracePt t="12642" x="3236913" y="3729038"/>
          <p14:tracePt t="12660" x="3322638" y="3722688"/>
          <p14:tracePt t="12676" x="3365500" y="3714750"/>
          <p14:tracePt t="12693" x="3386138" y="3700463"/>
          <p14:tracePt t="12710" x="3422650" y="3700463"/>
          <p14:tracePt t="12727" x="3436938" y="3700463"/>
          <p14:tracePt t="12744" x="3451225" y="3700463"/>
          <p14:tracePt t="12761" x="3494088" y="3694113"/>
          <p14:tracePt t="12780" x="3551238" y="3686175"/>
          <p14:tracePt t="12797" x="3608388" y="3679825"/>
          <p14:tracePt t="12814" x="3671888" y="3679825"/>
          <p14:tracePt t="12831" x="3771900" y="3665538"/>
          <p14:tracePt t="12847" x="3929063" y="3643313"/>
          <p14:tracePt t="12862" x="3994150" y="3643313"/>
          <p14:tracePt t="12879" x="4065588" y="3636963"/>
          <p14:tracePt t="12896" x="4129088" y="3600450"/>
          <p14:tracePt t="12914" x="4194175" y="3551238"/>
          <p14:tracePt t="12931" x="4237038" y="3508375"/>
          <p14:tracePt t="12949" x="4286250" y="3465513"/>
          <p14:tracePt t="12966" x="4329113" y="3436938"/>
          <p14:tracePt t="12983" x="4365625" y="3394075"/>
          <p14:tracePt t="12998" x="4400550" y="3343275"/>
          <p14:tracePt t="13015" x="4451350" y="3271838"/>
          <p14:tracePt t="13032" x="4500563" y="3151188"/>
          <p14:tracePt t="13049" x="4551363" y="3000375"/>
          <p14:tracePt t="13066" x="4572000" y="2951163"/>
          <p14:tracePt t="13083" x="4586288" y="2914650"/>
          <p14:tracePt t="13100" x="4594225" y="2908300"/>
          <p14:tracePt t="13200" x="4594225" y="2886075"/>
          <p14:tracePt t="13208" x="4600575" y="2865438"/>
          <p14:tracePt t="13220" x="4614863" y="2836863"/>
          <p14:tracePt t="13238" x="4622800" y="2814638"/>
          <p14:tracePt t="13448" x="4622800" y="2808288"/>
          <p14:tracePt t="21501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장에서 구현한 집합 자료구조 수정하기</a:t>
            </a:r>
            <a:endParaRPr lang="en-US" altLang="ko-KR" dirty="0" smtClean="0"/>
          </a:p>
          <a:p>
            <a:pPr lvl="1"/>
            <a:r>
              <a:rPr lang="ko-KR" altLang="en-US" dirty="0"/>
              <a:t>집합의 원소들을 항상 정렬된 순으로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 연산은 더 복잡해 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집합의 비교나 합집합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차집합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교집합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효율적 구현 가능</a:t>
            </a:r>
            <a:endParaRPr lang="en-US" altLang="ko-KR" dirty="0" smtClean="0"/>
          </a:p>
          <a:p>
            <a:r>
              <a:rPr lang="ko-KR" altLang="en-US" dirty="0" smtClean="0"/>
              <a:t>삽입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삽입할 위치를 먼저 찾아야 함</a:t>
            </a:r>
            <a:r>
              <a:rPr lang="en-US" altLang="ko-KR" dirty="0" smtClean="0"/>
              <a:t>.</a:t>
            </a:r>
          </a:p>
        </p:txBody>
      </p:sp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정렬 </a:t>
            </a:r>
            <a:r>
              <a:rPr lang="ko-KR" altLang="en-US" dirty="0"/>
              <a:t>응용</a:t>
            </a:r>
            <a:r>
              <a:rPr lang="en-US" altLang="ko-KR" dirty="0"/>
              <a:t>: </a:t>
            </a:r>
            <a:r>
              <a:rPr lang="ko-KR" altLang="en-US" dirty="0"/>
              <a:t>집합 </a:t>
            </a:r>
            <a:r>
              <a:rPr lang="ko-KR" altLang="en-US" dirty="0" smtClean="0"/>
              <a:t>다시 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6" y="3894013"/>
            <a:ext cx="7889907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8"/>
    </mc:Choice>
    <mc:Fallback xmlns="">
      <p:transition spd="slow" advTm="3783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79" x="6329363" y="3529013"/>
          <p14:tracePt t="3803" x="6329363" y="3536950"/>
          <p14:tracePt t="3818" x="6315075" y="3529013"/>
          <p14:tracePt t="3834" x="6265863" y="3494088"/>
          <p14:tracePt t="3852" x="6200775" y="3451225"/>
          <p14:tracePt t="3859" x="6157913" y="3436938"/>
          <p14:tracePt t="3869" x="6122988" y="3414713"/>
          <p14:tracePt t="3886" x="5872163" y="3343275"/>
          <p14:tracePt t="3904" x="5586413" y="3236913"/>
          <p14:tracePt t="3921" x="5343525" y="3151188"/>
          <p14:tracePt t="3938" x="5037138" y="3071813"/>
          <p14:tracePt t="3953" x="4679950" y="3008313"/>
          <p14:tracePt t="3971" x="4422775" y="2894013"/>
          <p14:tracePt t="3987" x="4208463" y="2800350"/>
          <p14:tracePt t="4004" x="3937000" y="2628900"/>
          <p14:tracePt t="4021" x="3836988" y="2593975"/>
          <p14:tracePt t="4038" x="3743325" y="2571750"/>
          <p14:tracePt t="4056" x="3686175" y="2551113"/>
          <p14:tracePt t="4072" x="3643313" y="2543175"/>
          <p14:tracePt t="4089" x="3608388" y="2522538"/>
          <p14:tracePt t="4106" x="3586163" y="2508250"/>
          <p14:tracePt t="4123" x="3557588" y="2486025"/>
          <p14:tracePt t="4140" x="3522663" y="2465388"/>
          <p14:tracePt t="4158" x="3465513" y="2436813"/>
          <p14:tracePt t="4174" x="3429000" y="2422525"/>
          <p14:tracePt t="4192" x="3414713" y="2414588"/>
          <p14:tracePt t="4209" x="3400425" y="2408238"/>
          <p14:tracePt t="4226" x="3394075" y="2400300"/>
          <p14:tracePt t="4387" x="3414713" y="2400300"/>
          <p14:tracePt t="4396" x="3436938" y="2400300"/>
          <p14:tracePt t="4402" x="3465513" y="2400300"/>
          <p14:tracePt t="4411" x="3508375" y="2393950"/>
          <p14:tracePt t="4427" x="3565525" y="2393950"/>
          <p14:tracePt t="4445" x="3629025" y="2386013"/>
          <p14:tracePt t="4462" x="3679825" y="2386013"/>
          <p14:tracePt t="4478" x="3743325" y="2393950"/>
          <p14:tracePt t="4496" x="3786188" y="2393950"/>
          <p14:tracePt t="4513" x="3822700" y="2393950"/>
          <p14:tracePt t="4530" x="3871913" y="2393950"/>
          <p14:tracePt t="4547" x="3914775" y="2393950"/>
          <p14:tracePt t="4563" x="3943350" y="2393950"/>
          <p14:tracePt t="4581" x="3994150" y="2393950"/>
          <p14:tracePt t="4597" x="4037013" y="2379663"/>
          <p14:tracePt t="4614" x="4057650" y="2371725"/>
          <p14:tracePt t="4631" x="4086225" y="2365375"/>
          <p14:tracePt t="4648" x="4114800" y="2357438"/>
          <p14:tracePt t="4665" x="4171950" y="2357438"/>
          <p14:tracePt t="4682" x="4251325" y="2336800"/>
          <p14:tracePt t="4699" x="4294188" y="2328863"/>
          <p14:tracePt t="4716" x="4343400" y="2322513"/>
          <p14:tracePt t="4733" x="4386263" y="2314575"/>
          <p14:tracePt t="4750" x="4437063" y="2314575"/>
          <p14:tracePt t="4767" x="4565650" y="2314575"/>
          <p14:tracePt t="4784" x="4643438" y="2314575"/>
          <p14:tracePt t="4801" x="4743450" y="2336800"/>
          <p14:tracePt t="4819" x="4800600" y="2351088"/>
          <p14:tracePt t="4835" x="4879975" y="2351088"/>
          <p14:tracePt t="4852" x="4929188" y="2351088"/>
          <p14:tracePt t="4868" x="4965700" y="2351088"/>
          <p14:tracePt t="4886" x="5014913" y="2351088"/>
          <p14:tracePt t="4902" x="5043488" y="2351088"/>
          <p14:tracePt t="4919" x="5072063" y="2357438"/>
          <p14:tracePt t="4936" x="5100638" y="2365375"/>
          <p14:tracePt t="4940" x="5114925" y="2371725"/>
          <p14:tracePt t="4953" x="5122863" y="2379663"/>
          <p14:tracePt t="4972" x="5165725" y="2379663"/>
          <p14:tracePt t="4989" x="5180013" y="2379663"/>
          <p14:tracePt t="5006" x="5186363" y="2379663"/>
          <p14:tracePt t="5023" x="5200650" y="2379663"/>
          <p14:tracePt t="5040" x="5222875" y="2379663"/>
          <p14:tracePt t="5057" x="5237163" y="2379663"/>
          <p14:tracePt t="5074" x="5286375" y="2379663"/>
          <p14:tracePt t="5090" x="5343525" y="2379663"/>
          <p14:tracePt t="5107" x="5408613" y="2379663"/>
          <p14:tracePt t="5124" x="5443538" y="2371725"/>
          <p14:tracePt t="5142" x="5522913" y="2351088"/>
          <p14:tracePt t="5158" x="5572125" y="2351088"/>
          <p14:tracePt t="5177" x="5600700" y="2351088"/>
          <p14:tracePt t="5192" x="5614988" y="2351088"/>
          <p14:tracePt t="5286" x="5622925" y="2351088"/>
          <p14:tracePt t="5762" x="5629275" y="2351088"/>
          <p14:tracePt t="5771" x="5629275" y="2357438"/>
          <p14:tracePt t="5777" x="5629275" y="2365375"/>
          <p14:tracePt t="5786" x="5637213" y="2365375"/>
          <p14:tracePt t="5801" x="5643563" y="2371725"/>
          <p14:tracePt t="5819" x="5651500" y="2379663"/>
          <p14:tracePt t="5835" x="5657850" y="2408238"/>
          <p14:tracePt t="5852" x="5680075" y="2436813"/>
          <p14:tracePt t="5869" x="5700713" y="2486025"/>
          <p14:tracePt t="5886" x="5722938" y="2536825"/>
          <p14:tracePt t="5903" x="5729288" y="2536825"/>
          <p14:tracePt t="6003" x="5729288" y="2543175"/>
          <p14:tracePt t="11074" x="5722938" y="2543175"/>
          <p14:tracePt t="11082" x="5708650" y="2557463"/>
          <p14:tracePt t="11090" x="5657850" y="2565400"/>
          <p14:tracePt t="11104" x="5557838" y="2628900"/>
          <p14:tracePt t="11121" x="5472113" y="2679700"/>
          <p14:tracePt t="11138" x="5357813" y="2728913"/>
          <p14:tracePt t="11155" x="5257800" y="2751138"/>
          <p14:tracePt t="11172" x="5094288" y="2757488"/>
          <p14:tracePt t="11189" x="4872038" y="2728913"/>
          <p14:tracePt t="11206" x="4637088" y="2722563"/>
          <p14:tracePt t="11223" x="4500563" y="2722563"/>
          <p14:tracePt t="11240" x="4371975" y="2743200"/>
          <p14:tracePt t="11256" x="4279900" y="2743200"/>
          <p14:tracePt t="11274" x="4214813" y="2728913"/>
          <p14:tracePt t="11291" x="4143375" y="2700338"/>
          <p14:tracePt t="11308" x="4022725" y="2665413"/>
          <p14:tracePt t="11325" x="3914775" y="2628900"/>
          <p14:tracePt t="11342" x="3851275" y="2600325"/>
          <p14:tracePt t="11360" x="3714750" y="2600325"/>
          <p14:tracePt t="11376" x="3614738" y="2665413"/>
          <p14:tracePt t="11393" x="3557588" y="2736850"/>
          <p14:tracePt t="11410" x="3451225" y="2879725"/>
          <p14:tracePt t="11427" x="3357563" y="2936875"/>
          <p14:tracePt t="11443" x="3314700" y="2951163"/>
          <p14:tracePt t="11460" x="3279775" y="2951163"/>
          <p14:tracePt t="11476" x="3251200" y="2951163"/>
          <p14:tracePt t="11494" x="3208338" y="2957513"/>
          <p14:tracePt t="11510" x="3179763" y="2957513"/>
          <p14:tracePt t="11527" x="3143250" y="2957513"/>
          <p14:tracePt t="11544" x="3108325" y="2965450"/>
          <p14:tracePt t="11563" x="3065463" y="2965450"/>
          <p14:tracePt t="11578" x="3008313" y="2957513"/>
          <p14:tracePt t="11579" x="2986088" y="2957513"/>
          <p14:tracePt t="11595" x="2922588" y="2951163"/>
          <p14:tracePt t="11613" x="2886075" y="2951163"/>
          <p14:tracePt t="11631" x="2843213" y="2951163"/>
          <p14:tracePt t="11648" x="2794000" y="2951163"/>
          <p14:tracePt t="11664" x="2743200" y="2951163"/>
          <p14:tracePt t="11680" x="2714625" y="2951163"/>
          <p14:tracePt t="11681" x="2700338" y="2951163"/>
          <p14:tracePt t="11697" x="2679700" y="2951163"/>
          <p14:tracePt t="11714" x="2657475" y="2951163"/>
          <p14:tracePt t="11731" x="2651125" y="2943225"/>
          <p14:tracePt t="11748" x="2643188" y="2943225"/>
          <p14:tracePt t="11765" x="2636838" y="2943225"/>
          <p14:tracePt t="11782" x="2622550" y="2943225"/>
          <p14:tracePt t="11799" x="2614613" y="2936875"/>
          <p14:tracePt t="11815" x="2608263" y="2936875"/>
          <p14:tracePt t="11833" x="2593975" y="2936875"/>
          <p14:tracePt t="11850" x="2579688" y="2936875"/>
          <p14:tracePt t="12136" x="2586038" y="2936875"/>
          <p14:tracePt t="12144" x="2608263" y="2936875"/>
          <p14:tracePt t="12156" x="2614613" y="2936875"/>
          <p14:tracePt t="12175" x="2665413" y="2936875"/>
          <p14:tracePt t="12191" x="2693988" y="2936875"/>
          <p14:tracePt t="12208" x="2757488" y="2936875"/>
          <p14:tracePt t="12226" x="2814638" y="2936875"/>
          <p14:tracePt t="12242" x="2851150" y="2936875"/>
          <p14:tracePt t="12258" x="2900363" y="2951163"/>
          <p14:tracePt t="12260" x="2914650" y="2951163"/>
          <p14:tracePt t="12274" x="2936875" y="2951163"/>
          <p14:tracePt t="12291" x="2951163" y="2951163"/>
          <p14:tracePt t="12309" x="2957513" y="2951163"/>
          <p14:tracePt t="12326" x="2965450" y="2951163"/>
          <p14:tracePt t="12344" x="2971800" y="2951163"/>
          <p14:tracePt t="12361" x="2994025" y="2951163"/>
          <p14:tracePt t="12378" x="3000375" y="2951163"/>
          <p14:tracePt t="12395" x="3014663" y="2951163"/>
          <p14:tracePt t="12429" x="3022600" y="2951163"/>
          <p14:tracePt t="12495" x="3028950" y="2951163"/>
          <p14:tracePt t="12511" x="3036888" y="2951163"/>
          <p14:tracePt t="12519" x="3043238" y="2943225"/>
          <p14:tracePt t="12535" x="3065463" y="2943225"/>
          <p14:tracePt t="12548" x="3100388" y="2943225"/>
          <p14:tracePt t="12565" x="3157538" y="2943225"/>
          <p14:tracePt t="12582" x="3257550" y="2928938"/>
          <p14:tracePt t="12599" x="3357563" y="2928938"/>
          <p14:tracePt t="12616" x="3486150" y="2922588"/>
          <p14:tracePt t="12634" x="3651250" y="2936875"/>
          <p14:tracePt t="12650" x="3743325" y="2951163"/>
          <p14:tracePt t="12667" x="3794125" y="2965450"/>
          <p14:tracePt t="12684" x="3843338" y="2979738"/>
          <p14:tracePt t="12701" x="3894138" y="2979738"/>
          <p14:tracePt t="12718" x="3957638" y="2979738"/>
          <p14:tracePt t="12734" x="4029075" y="2979738"/>
          <p14:tracePt t="12735" x="4037013" y="2979738"/>
          <p14:tracePt t="12750" x="4065588" y="2979738"/>
          <p14:tracePt t="12767" x="4137025" y="2979738"/>
          <p14:tracePt t="12786" x="4151313" y="2979738"/>
          <p14:tracePt t="12803" x="4179888" y="2979738"/>
          <p14:tracePt t="12820" x="4186238" y="2979738"/>
          <p14:tracePt t="12836" x="4200525" y="2979738"/>
          <p14:tracePt t="12853" x="4222750" y="2986088"/>
          <p14:tracePt t="12869" x="4229100" y="2986088"/>
          <p14:tracePt t="12997" x="4237038" y="2986088"/>
          <p14:tracePt t="13066" x="4243388" y="2986088"/>
          <p14:tracePt t="13073" x="4271963" y="2986088"/>
          <p14:tracePt t="13081" x="4300538" y="2986088"/>
          <p14:tracePt t="13090" x="4322763" y="2986088"/>
          <p14:tracePt t="13107" x="4371975" y="2979738"/>
          <p14:tracePt t="13124" x="4394200" y="2971800"/>
          <p14:tracePt t="13142" x="4451350" y="2965450"/>
          <p14:tracePt t="13158" x="4471988" y="2965450"/>
          <p14:tracePt t="13176" x="4500563" y="2965450"/>
          <p14:tracePt t="13193" x="4565650" y="2965450"/>
          <p14:tracePt t="13213" x="4637088" y="2965450"/>
          <p14:tracePt t="13228" x="4686300" y="2965450"/>
          <p14:tracePt t="13246" x="4751388" y="2965450"/>
          <p14:tracePt t="13260" x="4794250" y="2965450"/>
          <p14:tracePt t="13277" x="4822825" y="2971800"/>
          <p14:tracePt t="13294" x="4872038" y="2979738"/>
          <p14:tracePt t="13311" x="4914900" y="2986088"/>
          <p14:tracePt t="13329" x="4965700" y="2986088"/>
          <p14:tracePt t="13346" x="5043488" y="2986088"/>
          <p14:tracePt t="13363" x="5080000" y="2971800"/>
          <p14:tracePt t="13381" x="5100638" y="2971800"/>
          <p14:tracePt t="13398" x="5114925" y="2957513"/>
          <p14:tracePt t="13415" x="5122863" y="2957513"/>
          <p14:tracePt t="13432" x="5137150" y="2957513"/>
          <p14:tracePt t="13463" x="5143500" y="2957513"/>
          <p14:tracePt t="13479" x="5151438" y="2957513"/>
          <p14:tracePt t="13494" x="5165725" y="2957513"/>
          <p14:tracePt t="13503" x="5180013" y="2957513"/>
          <p14:tracePt t="13515" x="5194300" y="2957513"/>
          <p14:tracePt t="13533" x="5200650" y="2957513"/>
          <p14:tracePt t="13549" x="5208588" y="2951163"/>
          <p14:tracePt t="14291" x="5200650" y="2957513"/>
          <p14:tracePt t="14307" x="5194300" y="2957513"/>
          <p14:tracePt t="14315" x="5194300" y="2965450"/>
          <p14:tracePt t="14322" x="5180013" y="2971800"/>
          <p14:tracePt t="14331" x="5172075" y="2971800"/>
          <p14:tracePt t="14347" x="5165725" y="2979738"/>
          <p14:tracePt t="14365" x="5137150" y="2986088"/>
          <p14:tracePt t="14382" x="5108575" y="3000375"/>
          <p14:tracePt t="14400" x="5037138" y="3008313"/>
          <p14:tracePt t="14417" x="4994275" y="3022600"/>
          <p14:tracePt t="14434" x="4965700" y="3022600"/>
          <p14:tracePt t="14439" x="4951413" y="3028950"/>
          <p14:tracePt t="14449" x="4937125" y="3028950"/>
          <p14:tracePt t="14467" x="4900613" y="3036888"/>
          <p14:tracePt t="14483" x="4865688" y="3043238"/>
          <p14:tracePt t="14501" x="4829175" y="3043238"/>
          <p14:tracePt t="14517" x="4757738" y="3051175"/>
          <p14:tracePt t="14534" x="4700588" y="3051175"/>
          <p14:tracePt t="14553" x="4600575" y="3057525"/>
          <p14:tracePt t="14570" x="4500563" y="3057525"/>
          <p14:tracePt t="14586" x="4365625" y="3057525"/>
          <p14:tracePt t="14603" x="4265613" y="3036888"/>
          <p14:tracePt t="14621" x="4222750" y="3036888"/>
          <p14:tracePt t="14638" x="4179888" y="3022600"/>
          <p14:tracePt t="14654" x="4143375" y="3000375"/>
          <p14:tracePt t="14671" x="4137025" y="2994025"/>
          <p14:tracePt t="14688" x="4122738" y="2986088"/>
          <p14:tracePt t="14705" x="4114800" y="2965450"/>
          <p14:tracePt t="14722" x="4108450" y="2943225"/>
          <p14:tracePt t="14740" x="4100513" y="2928938"/>
          <p14:tracePt t="14755" x="4100513" y="2894013"/>
          <p14:tracePt t="14772" x="4100513" y="2865438"/>
          <p14:tracePt t="14789" x="4100513" y="2779713"/>
          <p14:tracePt t="14806" x="4114800" y="2743200"/>
          <p14:tracePt t="14824" x="4114800" y="2708275"/>
          <p14:tracePt t="14841" x="4137025" y="2665413"/>
          <p14:tracePt t="14857" x="4165600" y="2622550"/>
          <p14:tracePt t="14874" x="4194175" y="2593975"/>
          <p14:tracePt t="14893" x="4222750" y="2579688"/>
          <p14:tracePt t="14910" x="4237038" y="2579688"/>
          <p14:tracePt t="14926" x="4265613" y="2551113"/>
          <p14:tracePt t="14942" x="4286250" y="2528888"/>
          <p14:tracePt t="14945" x="4300538" y="2522538"/>
          <p14:tracePt t="14959" x="4322763" y="2514600"/>
          <p14:tracePt t="14977" x="4343400" y="2514600"/>
          <p14:tracePt t="14994" x="4386263" y="2514600"/>
          <p14:tracePt t="15010" x="4400550" y="2514600"/>
          <p14:tracePt t="15027" x="4414838" y="2514600"/>
          <p14:tracePt t="15044" x="4422775" y="2522538"/>
          <p14:tracePt t="15062" x="4422775" y="2536825"/>
          <p14:tracePt t="15078" x="4443413" y="2557463"/>
          <p14:tracePt t="15096" x="4451350" y="2608263"/>
          <p14:tracePt t="15112" x="4457700" y="2651125"/>
          <p14:tracePt t="15130" x="4457700" y="2679700"/>
          <p14:tracePt t="15146" x="4457700" y="2736850"/>
          <p14:tracePt t="15163" x="4457700" y="2771775"/>
          <p14:tracePt t="15181" x="4457700" y="2779713"/>
          <p14:tracePt t="15197" x="4457700" y="2786063"/>
          <p14:tracePt t="15353" x="4471988" y="2786063"/>
          <p14:tracePt t="15361" x="4551363" y="2786063"/>
          <p14:tracePt t="15370" x="4637088" y="2786063"/>
          <p14:tracePt t="15384" x="4843463" y="2822575"/>
          <p14:tracePt t="15401" x="5000625" y="2843213"/>
          <p14:tracePt t="15418" x="5080000" y="2843213"/>
          <p14:tracePt t="15435" x="5180013" y="2843213"/>
          <p14:tracePt t="15438" x="5208588" y="2851150"/>
          <p14:tracePt t="15454" x="5308600" y="2865438"/>
          <p14:tracePt t="15471" x="5380038" y="2865438"/>
          <p14:tracePt t="15487" x="5472113" y="2871788"/>
          <p14:tracePt t="15504" x="5557838" y="2886075"/>
          <p14:tracePt t="15520" x="5622925" y="2894013"/>
          <p14:tracePt t="15537" x="5672138" y="2894013"/>
          <p14:tracePt t="15554" x="5715000" y="2894013"/>
          <p14:tracePt t="15573" x="5765800" y="2894013"/>
          <p14:tracePt t="15590" x="5800725" y="2908300"/>
          <p14:tracePt t="15607" x="5829300" y="2908300"/>
          <p14:tracePt t="15624" x="5880100" y="2908300"/>
          <p14:tracePt t="15639" x="5937250" y="2914650"/>
          <p14:tracePt t="15656" x="6015038" y="2922588"/>
          <p14:tracePt t="15673" x="6172200" y="2943225"/>
          <p14:tracePt t="15690" x="6272213" y="2951163"/>
          <p14:tracePt t="15707" x="6394450" y="2965450"/>
          <p14:tracePt t="15724" x="6543675" y="2986088"/>
          <p14:tracePt t="15741" x="6665913" y="3000375"/>
          <p14:tracePt t="15759" x="6780213" y="3028950"/>
          <p14:tracePt t="15776" x="6865938" y="3036888"/>
          <p14:tracePt t="15792" x="6951663" y="3043238"/>
          <p14:tracePt t="15809" x="7043738" y="3043238"/>
          <p14:tracePt t="15828" x="7258050" y="3086100"/>
          <p14:tracePt t="15845" x="7343775" y="3100388"/>
          <p14:tracePt t="15861" x="7566025" y="3136900"/>
          <p14:tracePt t="15877" x="7686675" y="3157538"/>
          <p14:tracePt t="15894" x="7766050" y="3165475"/>
          <p14:tracePt t="15911" x="7829550" y="3171825"/>
          <p14:tracePt t="15928" x="7880350" y="3171825"/>
          <p14:tracePt t="15945" x="7929563" y="3171825"/>
          <p14:tracePt t="15962" x="7943850" y="3171825"/>
          <p14:tracePt t="15980" x="7951788" y="3179763"/>
          <p14:tracePt t="16056" x="7958138" y="3179763"/>
          <p14:tracePt t="17550" x="7937500" y="3186113"/>
          <p14:tracePt t="17557" x="7908925" y="3186113"/>
          <p14:tracePt t="17564" x="7866063" y="3186113"/>
          <p14:tracePt t="17576" x="7829550" y="3186113"/>
          <p14:tracePt t="17594" x="7637463" y="3200400"/>
          <p14:tracePt t="17610" x="7415213" y="3208338"/>
          <p14:tracePt t="17627" x="7158038" y="3208338"/>
          <p14:tracePt t="17646" x="6915150" y="3200400"/>
          <p14:tracePt t="17662" x="6700838" y="3179763"/>
          <p14:tracePt t="17680" x="6094413" y="3114675"/>
          <p14:tracePt t="17696" x="5365750" y="3043238"/>
          <p14:tracePt t="17714" x="4994275" y="3000375"/>
          <p14:tracePt t="17730" x="4657725" y="3008313"/>
          <p14:tracePt t="17747" x="4343400" y="3014663"/>
          <p14:tracePt t="17763" x="4108450" y="3014663"/>
          <p14:tracePt t="17780" x="3843338" y="3014663"/>
          <p14:tracePt t="17798" x="3522663" y="2986088"/>
          <p14:tracePt t="17814" x="3286125" y="2957513"/>
          <p14:tracePt t="17831" x="3086100" y="2943225"/>
          <p14:tracePt t="17848" x="2914650" y="2951163"/>
          <p14:tracePt t="17865" x="2722563" y="2922588"/>
          <p14:tracePt t="17882" x="2579688" y="2922588"/>
          <p14:tracePt t="17899" x="2428875" y="2908300"/>
          <p14:tracePt t="17916" x="2379663" y="2900363"/>
          <p14:tracePt t="17933" x="2343150" y="2886075"/>
          <p14:tracePt t="17937" x="2314575" y="2886075"/>
          <p14:tracePt t="17950" x="2293938" y="2886075"/>
          <p14:tracePt t="17967" x="2251075" y="2871788"/>
          <p14:tracePt t="17984" x="2179638" y="2851150"/>
          <p14:tracePt t="18001" x="2128838" y="2843213"/>
          <p14:tracePt t="18017" x="2093913" y="2822575"/>
          <p14:tracePt t="18035" x="2079625" y="2822575"/>
          <p14:tracePt t="18052" x="2071688" y="2814638"/>
          <p14:tracePt t="18072" x="2071688" y="2808288"/>
          <p14:tracePt t="18087" x="2065338" y="2800350"/>
          <p14:tracePt t="18103" x="2057400" y="2794000"/>
          <p14:tracePt t="18120" x="2043113" y="2779713"/>
          <p14:tracePt t="18137" x="2028825" y="2771775"/>
          <p14:tracePt t="18154" x="2014538" y="2757488"/>
          <p14:tracePt t="18171" x="1985963" y="2728913"/>
          <p14:tracePt t="18188" x="1943100" y="2714625"/>
          <p14:tracePt t="18205" x="1893888" y="2679700"/>
          <p14:tracePt t="18222" x="1843088" y="2643188"/>
          <p14:tracePt t="18238" x="1793875" y="2622550"/>
          <p14:tracePt t="18255" x="1779588" y="2614613"/>
          <p14:tracePt t="18273" x="1771650" y="2608263"/>
          <p14:tracePt t="18291" x="1757363" y="2600325"/>
          <p14:tracePt t="18308" x="1751013" y="2593975"/>
          <p14:tracePt t="18325" x="1743075" y="2586038"/>
          <p14:tracePt t="18342" x="1708150" y="2579688"/>
          <p14:tracePt t="18358" x="1671638" y="2565400"/>
          <p14:tracePt t="18359" x="1643063" y="2557463"/>
          <p14:tracePt t="18375" x="1622425" y="2557463"/>
          <p14:tracePt t="18392" x="1571625" y="2551113"/>
          <p14:tracePt t="18410" x="1565275" y="2543175"/>
          <p14:tracePt t="18847" x="1565275" y="2551113"/>
          <p14:tracePt t="19043" x="1571625" y="2551113"/>
          <p14:tracePt t="19236" x="1571625" y="2557463"/>
          <p14:tracePt t="19242" x="1579563" y="2557463"/>
          <p14:tracePt t="19250" x="1593850" y="2565400"/>
          <p14:tracePt t="19259" x="1600200" y="2565400"/>
          <p14:tracePt t="19275" x="1614488" y="2571750"/>
          <p14:tracePt t="19292" x="1643063" y="2579688"/>
          <p14:tracePt t="19309" x="1679575" y="2586038"/>
          <p14:tracePt t="19326" x="1751013" y="2593975"/>
          <p14:tracePt t="19344" x="1851025" y="2622550"/>
          <p14:tracePt t="19360" x="1922463" y="2636838"/>
          <p14:tracePt t="19377" x="1985963" y="2643188"/>
          <p14:tracePt t="19396" x="2014538" y="2643188"/>
          <p14:tracePt t="19413" x="2043113" y="2657475"/>
          <p14:tracePt t="19428" x="2071688" y="2657475"/>
          <p14:tracePt t="19429" x="2079625" y="2657475"/>
          <p14:tracePt t="19445" x="2100263" y="2657475"/>
          <p14:tracePt t="19462" x="2143125" y="2671763"/>
          <p14:tracePt t="19481" x="2185988" y="2671763"/>
          <p14:tracePt t="19498" x="2222500" y="2679700"/>
          <p14:tracePt t="19514" x="2265363" y="2679700"/>
          <p14:tracePt t="19531" x="2286000" y="2679700"/>
          <p14:tracePt t="19548" x="2314575" y="2679700"/>
          <p14:tracePt t="19565" x="2328863" y="2679700"/>
          <p14:tracePt t="19581" x="2336800" y="2679700"/>
          <p14:tracePt t="19619" x="2343150" y="2679700"/>
          <p14:tracePt t="19632" x="2351088" y="2679700"/>
          <p14:tracePt t="19649" x="2379663" y="2679700"/>
          <p14:tracePt t="19666" x="2393950" y="2671763"/>
          <p14:tracePt t="19683" x="2408238" y="2671763"/>
          <p14:tracePt t="19701" x="2414588" y="2665413"/>
          <p14:tracePt t="19718" x="2422525" y="2665413"/>
          <p14:tracePt t="19734" x="2436813" y="2657475"/>
          <p14:tracePt t="19751" x="2457450" y="2657475"/>
          <p14:tracePt t="19769" x="2479675" y="2643188"/>
          <p14:tracePt t="19785" x="2493963" y="2643188"/>
          <p14:tracePt t="19802" x="2508250" y="2636838"/>
          <p14:tracePt t="19820" x="2536825" y="2636838"/>
          <p14:tracePt t="19836" x="2551113" y="2628900"/>
          <p14:tracePt t="19854" x="2557463" y="2628900"/>
          <p14:tracePt t="19870" x="2571750" y="2628900"/>
          <p14:tracePt t="19904" x="2579688" y="2622550"/>
          <p14:tracePt t="19921" x="2586038" y="2622550"/>
          <p14:tracePt t="19938" x="2593975" y="2622550"/>
          <p14:tracePt t="19955" x="2600325" y="2614613"/>
          <p14:tracePt t="19972" x="2614613" y="2614613"/>
          <p14:tracePt t="19989" x="2636838" y="2614613"/>
          <p14:tracePt t="20008" x="2665413" y="2614613"/>
          <p14:tracePt t="20024" x="2686050" y="2614613"/>
          <p14:tracePt t="20040" x="2700338" y="2614613"/>
          <p14:tracePt t="20057" x="2736850" y="2614613"/>
          <p14:tracePt t="20074" x="2757488" y="2614613"/>
          <p14:tracePt t="20091" x="2794000" y="2614613"/>
          <p14:tracePt t="20108" x="2828925" y="2614613"/>
          <p14:tracePt t="20127" x="2879725" y="2614613"/>
          <p14:tracePt t="20145" x="2914650" y="2600325"/>
          <p14:tracePt t="20159" x="2928938" y="2600325"/>
          <p14:tracePt t="20178" x="2936875" y="2600325"/>
          <p14:tracePt t="20193" x="2965450" y="2600325"/>
          <p14:tracePt t="20210" x="2979738" y="2600325"/>
          <p14:tracePt t="20227" x="3014663" y="2593975"/>
          <p14:tracePt t="20246" x="3051175" y="2593975"/>
          <p14:tracePt t="20262" x="3079750" y="2593975"/>
          <p14:tracePt t="20279" x="3128963" y="2593975"/>
          <p14:tracePt t="20298" x="3200400" y="2593975"/>
          <p14:tracePt t="20313" x="3214688" y="2593975"/>
          <p14:tracePt t="20329" x="3257550" y="2600325"/>
          <p14:tracePt t="20346" x="3271838" y="2600325"/>
          <p14:tracePt t="20363" x="3279775" y="2600325"/>
          <p14:tracePt t="20379" x="3294063" y="2600325"/>
          <p14:tracePt t="20396" x="3308350" y="2600325"/>
          <p14:tracePt t="20413" x="3322638" y="2600325"/>
          <p14:tracePt t="20431" x="3328988" y="2600325"/>
          <p14:tracePt t="20448" x="3336925" y="2600325"/>
          <p14:tracePt t="20465" x="3343275" y="2600325"/>
          <p14:tracePt t="20481" x="3357563" y="2600325"/>
          <p14:tracePt t="20500" x="3379788" y="2600325"/>
          <p14:tracePt t="20517" x="3386138" y="2600325"/>
          <p14:tracePt t="20534" x="3400425" y="2600325"/>
          <p14:tracePt t="20619" x="3408363" y="2600325"/>
          <p14:tracePt t="20627" x="3414713" y="2600325"/>
          <p14:tracePt t="20637" x="3422650" y="2600325"/>
          <p14:tracePt t="20653" x="3451225" y="2600325"/>
          <p14:tracePt t="20668" x="3486150" y="2600325"/>
          <p14:tracePt t="20685" x="3508375" y="2600325"/>
          <p14:tracePt t="20702" x="3522663" y="2600325"/>
          <p14:tracePt t="20719" x="3536950" y="2600325"/>
          <p14:tracePt t="20736" x="3543300" y="2600325"/>
          <p14:tracePt t="20810" x="3551238" y="2600325"/>
          <p14:tracePt t="20822" x="3557588" y="2600325"/>
          <p14:tracePt t="20847" x="3565525" y="2600325"/>
          <p14:tracePt t="20854" x="3571875" y="2600325"/>
          <p14:tracePt t="20861" x="3579813" y="2600325"/>
          <p14:tracePt t="20893" x="3586163" y="2600325"/>
          <p14:tracePt t="21080" x="3594100" y="2600325"/>
          <p14:tracePt t="21088" x="3600450" y="2608263"/>
          <p14:tracePt t="21097" x="3608388" y="2608263"/>
          <p14:tracePt t="21112" x="3622675" y="2608263"/>
          <p14:tracePt t="21131" x="3636963" y="2608263"/>
          <p14:tracePt t="21146" x="3643313" y="2608263"/>
          <p14:tracePt t="21161" x="3657600" y="2608263"/>
          <p14:tracePt t="21227" x="3665538" y="2608263"/>
          <p14:tracePt t="21313" x="3665538" y="2614613"/>
          <p14:tracePt t="21329" x="3671888" y="2614613"/>
          <p14:tracePt t="21345" x="3679825" y="2614613"/>
          <p14:tracePt t="21493" x="3679825" y="2622550"/>
          <p14:tracePt t="21509" x="3686175" y="2622550"/>
          <p14:tracePt t="22064" x="3686175" y="2628900"/>
          <p14:tracePt t="22080" x="3686175" y="2636838"/>
          <p14:tracePt t="22088" x="3686175" y="2657475"/>
          <p14:tracePt t="22096" x="3686175" y="2665413"/>
          <p14:tracePt t="22113" x="3686175" y="2708275"/>
          <p14:tracePt t="22130" x="3686175" y="2743200"/>
          <p14:tracePt t="22148" x="3686175" y="2828925"/>
          <p14:tracePt t="22166" x="3686175" y="2865438"/>
          <p14:tracePt t="22182" x="3686175" y="2894013"/>
          <p14:tracePt t="22198" x="3671888" y="2936875"/>
          <p14:tracePt t="22215" x="3671888" y="2951163"/>
          <p14:tracePt t="22232" x="3671888" y="3000375"/>
          <p14:tracePt t="22250" x="3657600" y="3028950"/>
          <p14:tracePt t="22267" x="3657600" y="3043238"/>
          <p14:tracePt t="22284" x="3643313" y="3057525"/>
          <p14:tracePt t="22301" x="3643313" y="3071813"/>
          <p14:tracePt t="22318" x="3629025" y="3100388"/>
          <p14:tracePt t="22336" x="3622675" y="3143250"/>
          <p14:tracePt t="22352" x="3614738" y="3222625"/>
          <p14:tracePt t="22369" x="3600450" y="3265488"/>
          <p14:tracePt t="22386" x="3594100" y="3286125"/>
          <p14:tracePt t="22403" x="3571875" y="3322638"/>
          <p14:tracePt t="22420" x="3557588" y="3343275"/>
          <p14:tracePt t="22438" x="3514725" y="3394075"/>
          <p14:tracePt t="22454" x="3486150" y="3408363"/>
          <p14:tracePt t="22470" x="3471863" y="3414713"/>
          <p14:tracePt t="22487" x="3429000" y="3443288"/>
          <p14:tracePt t="22503" x="3394075" y="3457575"/>
          <p14:tracePt t="22521" x="3379788" y="3471863"/>
          <p14:tracePt t="22538" x="3328988" y="3494088"/>
          <p14:tracePt t="22554" x="3251200" y="3500438"/>
          <p14:tracePt t="22573" x="3208338" y="3500438"/>
          <p14:tracePt t="22590" x="3165475" y="3500438"/>
          <p14:tracePt t="22608" x="3143250" y="3508375"/>
          <p14:tracePt t="22624" x="3100388" y="3508375"/>
          <p14:tracePt t="22641" x="3028950" y="3514725"/>
          <p14:tracePt t="22658" x="2971800" y="3522663"/>
          <p14:tracePt t="22675" x="2900363" y="3529013"/>
          <p14:tracePt t="22691" x="2843213" y="3543300"/>
          <p14:tracePt t="22710" x="2779713" y="3551238"/>
          <p14:tracePt t="22725" x="2771775" y="3551238"/>
          <p14:tracePt t="22742" x="2751138" y="3551238"/>
          <p14:tracePt t="22758" x="2728913" y="3543300"/>
          <p14:tracePt t="22776" x="2708275" y="3536950"/>
          <p14:tracePt t="22793" x="2671763" y="3536950"/>
          <p14:tracePt t="22813" x="2657475" y="3536950"/>
          <p14:tracePt t="22826" x="2651125" y="3536950"/>
          <p14:tracePt t="22844" x="2643188" y="3536950"/>
          <p14:tracePt t="22891" x="2643188" y="3543300"/>
          <p14:tracePt t="22907" x="2643188" y="3551238"/>
          <p14:tracePt t="22915" x="2643188" y="3571875"/>
          <p14:tracePt t="22928" x="2643188" y="3579813"/>
          <p14:tracePt t="22946" x="2665413" y="3636963"/>
          <p14:tracePt t="22962" x="2679700" y="3657600"/>
          <p14:tracePt t="22979" x="2708275" y="3722688"/>
          <p14:tracePt t="22996" x="2736850" y="3808413"/>
          <p14:tracePt t="23016" x="2836863" y="3922713"/>
          <p14:tracePt t="23030" x="2857500" y="3943350"/>
          <p14:tracePt t="23049" x="2951163" y="3979863"/>
          <p14:tracePt t="23066" x="3014663" y="3979863"/>
          <p14:tracePt t="23083" x="3094038" y="4000500"/>
          <p14:tracePt t="23100" x="3186113" y="4014788"/>
          <p14:tracePt t="23116" x="3300413" y="4079875"/>
          <p14:tracePt t="23118" x="3357563" y="4108450"/>
          <p14:tracePt t="23133" x="3508375" y="4214813"/>
          <p14:tracePt t="23149" x="3743325" y="4371975"/>
          <p14:tracePt t="23166" x="3843338" y="4451350"/>
          <p14:tracePt t="23183" x="3894138" y="4494213"/>
          <p14:tracePt t="23202" x="3937000" y="4543425"/>
          <p14:tracePt t="23217" x="4000500" y="4600575"/>
          <p14:tracePt t="23235" x="4143375" y="4729163"/>
          <p14:tracePt t="23253" x="4237038" y="4822825"/>
          <p14:tracePt t="23270" x="4300538" y="4914900"/>
          <p14:tracePt t="23287" x="4351338" y="5029200"/>
          <p14:tracePt t="23304" x="4414838" y="5180013"/>
          <p14:tracePt t="23321" x="4443413" y="5257800"/>
          <p14:tracePt t="23336" x="4465638" y="5294313"/>
          <p14:tracePt t="23353" x="4465638" y="5329238"/>
          <p14:tracePt t="23371" x="4471988" y="5351463"/>
          <p14:tracePt t="23387" x="4471988" y="5394325"/>
          <p14:tracePt t="23404" x="4471988" y="5500688"/>
          <p14:tracePt t="23421" x="4486275" y="5600700"/>
          <p14:tracePt t="23440" x="4479925" y="5629275"/>
          <p14:tracePt t="23456" x="4471988" y="5643563"/>
          <p14:tracePt t="23472" x="4465638" y="5680075"/>
          <p14:tracePt t="23489" x="4451350" y="5729288"/>
          <p14:tracePt t="23507" x="4437063" y="5765800"/>
          <p14:tracePt t="23524" x="4394200" y="5815013"/>
          <p14:tracePt t="23540" x="4379913" y="5829300"/>
          <p14:tracePt t="23557" x="4365625" y="5837238"/>
          <p14:tracePt t="23574" x="4329113" y="5894388"/>
          <p14:tracePt t="23591" x="4286250" y="5922963"/>
          <p14:tracePt t="23608" x="4257675" y="5951538"/>
          <p14:tracePt t="23625" x="4171950" y="5994400"/>
          <p14:tracePt t="23642" x="4122738" y="6008688"/>
          <p14:tracePt t="23659" x="4051300" y="6072188"/>
          <p14:tracePt t="23676" x="3965575" y="6108700"/>
          <p14:tracePt t="23693" x="3879850" y="6122988"/>
          <p14:tracePt t="23710" x="3800475" y="6143625"/>
          <p14:tracePt t="23727" x="3722688" y="6180138"/>
          <p14:tracePt t="23744" x="3671888" y="6194425"/>
          <p14:tracePt t="23762" x="3629025" y="6215063"/>
          <p14:tracePt t="23779" x="3557588" y="6243638"/>
          <p14:tracePt t="23796" x="3429000" y="6286500"/>
          <p14:tracePt t="23813" x="3357563" y="6323013"/>
          <p14:tracePt t="23830" x="3279775" y="6343650"/>
          <p14:tracePt t="23846" x="3214688" y="6357938"/>
          <p14:tracePt t="23863" x="3151188" y="6365875"/>
          <p14:tracePt t="23880" x="3094038" y="6372225"/>
          <p14:tracePt t="23898" x="3008313" y="6386513"/>
          <p14:tracePt t="23915" x="2971800" y="6386513"/>
          <p14:tracePt t="23932" x="2928938" y="6394450"/>
          <p14:tracePt t="23950" x="2865438" y="6394450"/>
          <p14:tracePt t="23965" x="2828925" y="6394450"/>
          <p14:tracePt t="23982" x="2800350" y="6386513"/>
          <p14:tracePt t="23999" x="2714625" y="6380163"/>
          <p14:tracePt t="24017" x="2665413" y="6372225"/>
          <p14:tracePt t="24033" x="2579688" y="6372225"/>
          <p14:tracePt t="24050" x="2457450" y="6351588"/>
          <p14:tracePt t="24067" x="2257425" y="6272213"/>
          <p14:tracePt t="24084" x="2136775" y="6237288"/>
          <p14:tracePt t="24101" x="1922463" y="6143625"/>
          <p14:tracePt t="24118" x="1771650" y="6072188"/>
          <p14:tracePt t="24135" x="1643063" y="6022975"/>
          <p14:tracePt t="24152" x="1514475" y="5951538"/>
          <p14:tracePt t="24168" x="1422400" y="5894388"/>
          <p14:tracePt t="24187" x="1343025" y="5857875"/>
          <p14:tracePt t="24204" x="1214438" y="5815013"/>
          <p14:tracePt t="24220" x="1179513" y="5808663"/>
          <p14:tracePt t="24237" x="1128713" y="5786438"/>
          <p14:tracePt t="24254" x="1100138" y="5772150"/>
          <p14:tracePt t="24270" x="1071563" y="5737225"/>
          <p14:tracePt t="24287" x="993775" y="5680075"/>
          <p14:tracePt t="24305" x="971550" y="5637213"/>
          <p14:tracePt t="24323" x="965200" y="5608638"/>
          <p14:tracePt t="24340" x="950913" y="5600700"/>
          <p14:tracePt t="24357" x="950913" y="5586413"/>
          <p14:tracePt t="24374" x="950913" y="5580063"/>
          <p14:tracePt t="24390" x="942975" y="5537200"/>
          <p14:tracePt t="24407" x="928688" y="5465763"/>
          <p14:tracePt t="24423" x="928688" y="5351463"/>
          <p14:tracePt t="24441" x="928688" y="5272088"/>
          <p14:tracePt t="24458" x="922338" y="5180013"/>
          <p14:tracePt t="24475" x="914400" y="5072063"/>
          <p14:tracePt t="24491" x="914400" y="5008563"/>
          <p14:tracePt t="24508" x="922338" y="4972050"/>
          <p14:tracePt t="24526" x="922338" y="4951413"/>
          <p14:tracePt t="24543" x="922338" y="4922838"/>
          <p14:tracePt t="24560" x="928688" y="4908550"/>
          <p14:tracePt t="24577" x="936625" y="4829175"/>
          <p14:tracePt t="24594" x="965200" y="4765675"/>
          <p14:tracePt t="24610" x="985838" y="4714875"/>
          <p14:tracePt t="24628" x="1000125" y="4665663"/>
          <p14:tracePt t="24644" x="1014413" y="4622800"/>
          <p14:tracePt t="24664" x="1050925" y="4522788"/>
          <p14:tracePt t="24680" x="1071563" y="4486275"/>
          <p14:tracePt t="24697" x="1093788" y="4451350"/>
          <p14:tracePt t="24714" x="1114425" y="4422775"/>
          <p14:tracePt t="24730" x="1143000" y="4400550"/>
          <p14:tracePt t="24747" x="1171575" y="4357688"/>
          <p14:tracePt t="24768" x="1228725" y="4265613"/>
          <p14:tracePt t="24782" x="1265238" y="4237038"/>
          <p14:tracePt t="24797" x="1293813" y="4200525"/>
          <p14:tracePt t="24814" x="1314450" y="4186238"/>
          <p14:tracePt t="24832" x="1336675" y="4157663"/>
          <p14:tracePt t="24848" x="1350963" y="4143375"/>
          <p14:tracePt t="24865" x="1350963" y="4137025"/>
          <p14:tracePt t="24882" x="1371600" y="4129088"/>
          <p14:tracePt t="24899" x="1400175" y="4129088"/>
          <p14:tracePt t="24918" x="1422400" y="4100513"/>
          <p14:tracePt t="24935" x="1450975" y="4100513"/>
          <p14:tracePt t="24944" x="1465263" y="4094163"/>
          <p14:tracePt t="24950" x="1471613" y="4086225"/>
          <p14:tracePt t="24968" x="1508125" y="4079875"/>
          <p14:tracePt t="24985" x="1550988" y="4057650"/>
          <p14:tracePt t="25003" x="1593850" y="4037013"/>
          <p14:tracePt t="25020" x="1628775" y="4014788"/>
          <p14:tracePt t="25037" x="1693863" y="4008438"/>
          <p14:tracePt t="25055" x="1800225" y="3994150"/>
          <p14:tracePt t="25071" x="1871663" y="3965575"/>
          <p14:tracePt t="25088" x="1928813" y="3951288"/>
          <p14:tracePt t="25105" x="2000250" y="3937000"/>
          <p14:tracePt t="25121" x="2028825" y="3937000"/>
          <p14:tracePt t="25138" x="2079625" y="3937000"/>
          <p14:tracePt t="25154" x="2128838" y="3937000"/>
          <p14:tracePt t="25156" x="2151063" y="3937000"/>
          <p14:tracePt t="25173" x="2214563" y="3937000"/>
          <p14:tracePt t="25190" x="2293938" y="3937000"/>
          <p14:tracePt t="25207" x="2379663" y="3937000"/>
          <p14:tracePt t="25224" x="2471738" y="3943350"/>
          <p14:tracePt t="25239" x="2571750" y="3943350"/>
          <p14:tracePt t="25258" x="2665413" y="3943350"/>
          <p14:tracePt t="25275" x="2700338" y="3951288"/>
          <p14:tracePt t="25292" x="2765425" y="3965575"/>
          <p14:tracePt t="25309" x="2808288" y="3986213"/>
          <p14:tracePt t="25326" x="2822575" y="3986213"/>
          <p14:tracePt t="25341" x="2871788" y="4000500"/>
          <p14:tracePt t="25358" x="2951163" y="4008438"/>
          <p14:tracePt t="25375" x="2986088" y="4022725"/>
          <p14:tracePt t="25394" x="3022600" y="4043363"/>
          <p14:tracePt t="25410" x="3057525" y="4043363"/>
          <p14:tracePt t="25426" x="3079750" y="4057650"/>
          <p14:tracePt t="25429" x="3100388" y="4057650"/>
          <p14:tracePt t="25443" x="3122613" y="4065588"/>
          <p14:tracePt t="25462" x="3186113" y="4094163"/>
          <p14:tracePt t="25479" x="3228975" y="4129088"/>
          <p14:tracePt t="25496" x="3257550" y="4143375"/>
          <p14:tracePt t="25513" x="3308350" y="4200525"/>
          <p14:tracePt t="25530" x="3408363" y="4314825"/>
          <p14:tracePt t="25547" x="3471863" y="4451350"/>
          <p14:tracePt t="25564" x="3508375" y="4579938"/>
          <p14:tracePt t="25580" x="3536950" y="4665663"/>
          <p14:tracePt t="25596" x="3565525" y="4757738"/>
          <p14:tracePt t="25613" x="3600450" y="4829175"/>
          <p14:tracePt t="25631" x="3622675" y="4900613"/>
          <p14:tracePt t="25647" x="3651250" y="5000625"/>
          <p14:tracePt t="25665" x="3651250" y="5051425"/>
          <p14:tracePt t="25681" x="3665538" y="5151438"/>
          <p14:tracePt t="25698" x="3665538" y="5280025"/>
          <p14:tracePt t="25715" x="3665538" y="5451475"/>
          <p14:tracePt t="25732" x="3665538" y="5600700"/>
          <p14:tracePt t="25749" x="3651250" y="5757863"/>
          <p14:tracePt t="25766" x="3643313" y="5822950"/>
          <p14:tracePt t="25783" x="3629025" y="5886450"/>
          <p14:tracePt t="25800" x="3600450" y="5937250"/>
          <p14:tracePt t="25817" x="3565525" y="6015038"/>
          <p14:tracePt t="25834" x="3500438" y="6108700"/>
          <p14:tracePt t="25851" x="3386138" y="6243638"/>
          <p14:tracePt t="25868" x="3300413" y="6329363"/>
          <p14:tracePt t="25886" x="3222625" y="6415088"/>
          <p14:tracePt t="25902" x="3157538" y="6465888"/>
          <p14:tracePt t="25919" x="3108325" y="6494463"/>
          <p14:tracePt t="25936" x="3065463" y="6523038"/>
          <p14:tracePt t="25942" x="3051175" y="6537325"/>
          <p14:tracePt t="25953" x="3000375" y="6565900"/>
          <p14:tracePt t="25970" x="2936875" y="6594475"/>
          <p14:tracePt t="25987" x="2886075" y="6600825"/>
          <p14:tracePt t="26004" x="2836863" y="6600825"/>
          <p14:tracePt t="26021" x="2765425" y="6594475"/>
          <p14:tracePt t="26040" x="2686050" y="6557963"/>
          <p14:tracePt t="26056" x="2608263" y="6523038"/>
          <p14:tracePt t="26073" x="2514600" y="6480175"/>
          <p14:tracePt t="26090" x="2486025" y="6465888"/>
          <p14:tracePt t="26107" x="2443163" y="6451600"/>
          <p14:tracePt t="26124" x="2336800" y="6408738"/>
          <p14:tracePt t="26142" x="2208213" y="6329363"/>
          <p14:tracePt t="26157" x="2057400" y="6251575"/>
          <p14:tracePt t="26175" x="1957388" y="6180138"/>
          <p14:tracePt t="26191" x="1843088" y="6137275"/>
          <p14:tracePt t="26208" x="1693863" y="6072188"/>
          <p14:tracePt t="26226" x="1550988" y="5994400"/>
          <p14:tracePt t="26242" x="1514475" y="5957888"/>
          <p14:tracePt t="26259" x="1493838" y="5908675"/>
          <p14:tracePt t="26276" x="1465263" y="5822950"/>
          <p14:tracePt t="26293" x="1436688" y="5722938"/>
          <p14:tracePt t="26310" x="1422400" y="5622925"/>
          <p14:tracePt t="26327" x="1400175" y="5472113"/>
          <p14:tracePt t="26344" x="1393825" y="5414963"/>
          <p14:tracePt t="26360" x="1393825" y="5329238"/>
          <p14:tracePt t="26380" x="1393825" y="5265738"/>
          <p14:tracePt t="26397" x="1400175" y="5151438"/>
          <p14:tracePt t="26415" x="1400175" y="5072063"/>
          <p14:tracePt t="26430" x="1408113" y="5014913"/>
          <p14:tracePt t="26445" x="1428750" y="4929188"/>
          <p14:tracePt t="26462" x="1450975" y="4837113"/>
          <p14:tracePt t="26480" x="1479550" y="4779963"/>
          <p14:tracePt t="26498" x="1500188" y="4700588"/>
          <p14:tracePt t="26516" x="1528763" y="4614863"/>
          <p14:tracePt t="26530" x="1557338" y="4537075"/>
          <p14:tracePt t="26548" x="1571625" y="4443413"/>
          <p14:tracePt t="26564" x="1600200" y="4343400"/>
          <p14:tracePt t="26582" x="1651000" y="4251325"/>
          <p14:tracePt t="26599" x="1685925" y="4179888"/>
          <p14:tracePt t="26616" x="1722438" y="4114800"/>
          <p14:tracePt t="26632" x="1743075" y="4094163"/>
          <p14:tracePt t="26650" x="1785938" y="4057650"/>
          <p14:tracePt t="26668" x="1851025" y="4029075"/>
          <p14:tracePt t="26684" x="1900238" y="3994150"/>
          <p14:tracePt t="26701" x="1979613" y="3937000"/>
          <p14:tracePt t="26719" x="2057400" y="3886200"/>
          <p14:tracePt t="26734" x="2143125" y="3836988"/>
          <p14:tracePt t="26752" x="2228850" y="3808413"/>
          <p14:tracePt t="26768" x="2300288" y="3779838"/>
          <p14:tracePt t="26785" x="2365375" y="3765550"/>
          <p14:tracePt t="26802" x="2465388" y="3722688"/>
          <p14:tracePt t="26821" x="2614613" y="3657600"/>
          <p14:tracePt t="26838" x="2728913" y="3614738"/>
          <p14:tracePt t="26855" x="2814638" y="3579813"/>
          <p14:tracePt t="26870" x="2886075" y="3571875"/>
          <p14:tracePt t="26888" x="2914650" y="3543300"/>
          <p14:tracePt t="26904" x="2979738" y="3522663"/>
          <p14:tracePt t="26906" x="3008313" y="3522663"/>
          <p14:tracePt t="26921" x="3094038" y="3500438"/>
          <p14:tracePt t="26938" x="3179763" y="3479800"/>
          <p14:tracePt t="26944" x="3214688" y="3479800"/>
          <p14:tracePt t="26958" x="3236913" y="3479800"/>
          <p14:tracePt t="26973" x="3279775" y="3479800"/>
          <p14:tracePt t="26991" x="3365500" y="3486150"/>
          <p14:tracePt t="27008" x="3429000" y="3494088"/>
          <p14:tracePt t="27025" x="3514725" y="3500438"/>
          <p14:tracePt t="27043" x="3594100" y="3486150"/>
          <p14:tracePt t="27059" x="3694113" y="3486150"/>
          <p14:tracePt t="27076" x="3794125" y="3494088"/>
          <p14:tracePt t="27093" x="3971925" y="3508375"/>
          <p14:tracePt t="27110" x="4137025" y="3508375"/>
          <p14:tracePt t="27127" x="4271963" y="3514725"/>
          <p14:tracePt t="27145" x="4337050" y="3514725"/>
          <p14:tracePt t="27160" x="4414838" y="3529013"/>
          <p14:tracePt t="27176" x="4479925" y="3529013"/>
          <p14:tracePt t="27193" x="4557713" y="3529013"/>
          <p14:tracePt t="27210" x="4722813" y="3529013"/>
          <p14:tracePt t="27227" x="4894263" y="3514725"/>
          <p14:tracePt t="27245" x="5086350" y="3471863"/>
          <p14:tracePt t="27261" x="5272088" y="3443288"/>
          <p14:tracePt t="27278" x="5400675" y="3436938"/>
          <p14:tracePt t="27296" x="5572125" y="3429000"/>
          <p14:tracePt t="27312" x="5672138" y="3414713"/>
          <p14:tracePt t="27329" x="5757863" y="3422650"/>
          <p14:tracePt t="27346" x="5800725" y="3422650"/>
          <p14:tracePt t="27364" x="5872163" y="3394075"/>
          <p14:tracePt t="27380" x="5957888" y="3357563"/>
          <p14:tracePt t="27399" x="6015038" y="3328988"/>
          <p14:tracePt t="27416" x="6043613" y="3322638"/>
          <p14:tracePt t="27433" x="6065838" y="3322638"/>
          <p14:tracePt t="27438" x="6080125" y="3322638"/>
          <p14:tracePt t="27448" x="6086475" y="3322638"/>
          <p14:tracePt t="27465" x="6100763" y="3322638"/>
          <p14:tracePt t="27482" x="6122988" y="3322638"/>
          <p14:tracePt t="27500" x="6151563" y="3322638"/>
          <p14:tracePt t="27516" x="6157913" y="3322638"/>
          <p14:tracePt t="27579" x="6165850" y="3322638"/>
          <p14:tracePt t="37458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두 집합의 비교 방법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두 집합의 원소의 개수가 같아야 같은 집합이 </a:t>
                </a:r>
                <a:r>
                  <a:rPr lang="ko-KR" altLang="en-US" dirty="0" smtClean="0"/>
                  <a:t>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집합이 정렬되어 </a:t>
                </a:r>
                <a:r>
                  <a:rPr lang="ko-KR" altLang="en-US" dirty="0"/>
                  <a:t>있으므로 순서대로 같은 원소를 가져야 </a:t>
                </a:r>
                <a:r>
                  <a:rPr lang="ko-KR" altLang="en-US" dirty="0" smtClean="0"/>
                  <a:t>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시간 복잡도</a:t>
                </a:r>
                <a:r>
                  <a:rPr lang="en-US" altLang="ko-KR" dirty="0"/>
                  <a:t>: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ko-KR" altLang="en-US" dirty="0"/>
                  <a:t>으로 </a:t>
                </a:r>
                <a:r>
                  <a:rPr lang="ko-KR" altLang="en-US" dirty="0" smtClean="0"/>
                  <a:t>개선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비교 연산</a:t>
            </a:r>
            <a:r>
              <a:rPr lang="en-US" altLang="ko-KR" sz="3200" dirty="0"/>
              <a:t>: __</a:t>
            </a:r>
            <a:r>
              <a:rPr lang="en-US" altLang="ko-KR" sz="3200" dirty="0" err="1"/>
              <a:t>eq</a:t>
            </a:r>
            <a:r>
              <a:rPr lang="en-US" altLang="ko-KR" sz="3200" dirty="0"/>
              <a:t>__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" y="2737253"/>
            <a:ext cx="7965885" cy="21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3"/>
    </mc:Choice>
    <mc:Fallback xmlns="">
      <p:transition spd="slow" advTm="3083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합집합 연산 방법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가장 </a:t>
                </a:r>
                <a:r>
                  <a:rPr lang="ko-KR" altLang="en-US" dirty="0"/>
                  <a:t>작은 원소들부터 </a:t>
                </a:r>
                <a:r>
                  <a:rPr lang="ko-KR" altLang="en-US" dirty="0" smtClean="0"/>
                  <a:t>비교하여 더 </a:t>
                </a:r>
                <a:r>
                  <a:rPr lang="ko-KR" altLang="en-US" dirty="0"/>
                  <a:t>작은 원소를 새로운 집합에 넣고 그 집합의 인덱스를 </a:t>
                </a:r>
                <a:r>
                  <a:rPr lang="ko-KR" altLang="en-US" dirty="0" smtClean="0"/>
                  <a:t>증가시킴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smtClean="0"/>
                  <a:t>만약 </a:t>
                </a:r>
                <a:r>
                  <a:rPr lang="ko-KR" altLang="en-US" dirty="0"/>
                  <a:t>두 집합의 현재 원소가 같으면 하나만을 </a:t>
                </a:r>
                <a:r>
                  <a:rPr lang="ko-KR" altLang="en-US" dirty="0" smtClean="0"/>
                  <a:t>넣음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인덱스는 </a:t>
                </a:r>
                <a:r>
                  <a:rPr lang="ko-KR" altLang="en-US" dirty="0"/>
                  <a:t>모두 </a:t>
                </a:r>
                <a:r>
                  <a:rPr lang="ko-KR" altLang="en-US" dirty="0" smtClean="0"/>
                  <a:t>증가시킴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ko-KR" altLang="en-US" dirty="0" smtClean="0"/>
                  <a:t>한쪽 </a:t>
                </a:r>
                <a:r>
                  <a:rPr lang="ko-KR" altLang="en-US" dirty="0"/>
                  <a:t>집합이 모두 처리되면 나머지 집합의 남은 모든 원소를 순서대로 새 집합에 </a:t>
                </a:r>
                <a:r>
                  <a:rPr lang="ko-KR" altLang="en-US" dirty="0" smtClean="0"/>
                  <a:t>넣음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시간 복잡도</a:t>
                </a:r>
                <a:r>
                  <a:rPr lang="en-US" altLang="ko-KR" dirty="0" smtClean="0"/>
                  <a:t>: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ko-KR" altLang="en-US" dirty="0" smtClean="0"/>
                  <a:t>으로 개선</a:t>
                </a:r>
                <a:endParaRPr lang="en-US" altLang="ko-KR" dirty="0" smtClean="0"/>
              </a:p>
              <a:p>
                <a:r>
                  <a:rPr lang="ko-KR" altLang="en-US" dirty="0" smtClean="0"/>
                  <a:t>교집합과 </a:t>
                </a:r>
                <a:r>
                  <a:rPr lang="ko-KR" altLang="en-US" dirty="0" err="1" smtClean="0"/>
                  <a:t>차집합도</a:t>
                </a:r>
                <a:r>
                  <a:rPr lang="ko-KR" altLang="en-US" dirty="0" smtClean="0"/>
                  <a:t> 동일한 방법 적용 가능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합집합</a:t>
            </a:r>
            <a:r>
              <a:rPr lang="en-US" altLang="ko-KR" sz="3200" dirty="0" smtClean="0"/>
              <a:t>/</a:t>
            </a:r>
            <a:r>
              <a:rPr lang="ko-KR" altLang="en-US" sz="3200" dirty="0" smtClean="0"/>
              <a:t>교집합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차집합</a:t>
            </a:r>
            <a:endParaRPr lang="ko-KR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8666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3"/>
    </mc:Choice>
    <mc:Fallback xmlns="">
      <p:transition spd="slow" advTm="1326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759" x="7400925" y="5580063"/>
          <p14:tracePt t="6011" x="7400925" y="5572125"/>
          <p14:tracePt t="6020" x="7400925" y="5565775"/>
          <p14:tracePt t="6028" x="7394575" y="5551488"/>
          <p14:tracePt t="6038" x="7394575" y="5543550"/>
          <p14:tracePt t="6054" x="7372350" y="5508625"/>
          <p14:tracePt t="6070" x="7358063" y="5480050"/>
          <p14:tracePt t="6087" x="7337425" y="5451475"/>
          <p14:tracePt t="6104" x="7308850" y="5429250"/>
          <p14:tracePt t="6121" x="7294563" y="5408613"/>
          <p14:tracePt t="6138" x="7272338" y="5394325"/>
          <p14:tracePt t="6155" x="7251700" y="5365750"/>
          <p14:tracePt t="6172" x="7229475" y="5351463"/>
          <p14:tracePt t="6189" x="7200900" y="5294313"/>
          <p14:tracePt t="6206" x="7151688" y="5165725"/>
          <p14:tracePt t="6224" x="7086600" y="5051425"/>
          <p14:tracePt t="6241" x="7029450" y="4965700"/>
          <p14:tracePt t="6258" x="6958013" y="4900613"/>
          <p14:tracePt t="6276" x="6886575" y="4829175"/>
          <p14:tracePt t="6292" x="6786563" y="4737100"/>
          <p14:tracePt t="6309" x="6715125" y="4651375"/>
          <p14:tracePt t="6325" x="6665913" y="4608513"/>
          <p14:tracePt t="6342" x="6600825" y="4565650"/>
          <p14:tracePt t="6359" x="6543675" y="4508500"/>
          <p14:tracePt t="6376" x="6472238" y="4451350"/>
          <p14:tracePt t="6393" x="6337300" y="4400550"/>
          <p14:tracePt t="6410" x="6308725" y="4400550"/>
          <p14:tracePt t="6428" x="6257925" y="4379913"/>
          <p14:tracePt t="6443" x="6215063" y="4379913"/>
          <p14:tracePt t="6461" x="6186488" y="4379913"/>
          <p14:tracePt t="6478" x="6115050" y="4371975"/>
          <p14:tracePt t="6481" x="6057900" y="4357688"/>
          <p14:tracePt t="6495" x="5994400" y="4357688"/>
          <p14:tracePt t="6512" x="5929313" y="4357688"/>
          <p14:tracePt t="6529" x="5865813" y="4357688"/>
          <p14:tracePt t="6546" x="5794375" y="4357688"/>
          <p14:tracePt t="6563" x="5751513" y="4371975"/>
          <p14:tracePt t="6580" x="5686425" y="4379913"/>
          <p14:tracePt t="6597" x="5643563" y="4379913"/>
          <p14:tracePt t="6614" x="5614988" y="4379913"/>
          <p14:tracePt t="6630" x="5580063" y="4386263"/>
          <p14:tracePt t="6648" x="5537200" y="4386263"/>
          <p14:tracePt t="6665" x="5508625" y="4394200"/>
          <p14:tracePt t="6682" x="5422900" y="4414838"/>
          <p14:tracePt t="6700" x="5372100" y="4422775"/>
          <p14:tracePt t="6716" x="5300663" y="4429125"/>
          <p14:tracePt t="6733" x="5208588" y="4443413"/>
          <p14:tracePt t="6751" x="5122863" y="4443413"/>
          <p14:tracePt t="6767" x="4937125" y="4457700"/>
          <p14:tracePt t="6785" x="4837113" y="4471988"/>
          <p14:tracePt t="6801" x="4751388" y="4471988"/>
          <p14:tracePt t="6818" x="4672013" y="4494213"/>
          <p14:tracePt t="6835" x="4608513" y="4508500"/>
          <p14:tracePt t="6852" x="4508500" y="4557713"/>
          <p14:tracePt t="6869" x="4322763" y="4608513"/>
          <p14:tracePt t="6886" x="4229100" y="4614863"/>
          <p14:tracePt t="6902" x="4165600" y="4614863"/>
          <p14:tracePt t="6919" x="4086225" y="4622800"/>
          <p14:tracePt t="6936" x="4043363" y="4622800"/>
          <p14:tracePt t="6954" x="4014788" y="4622800"/>
          <p14:tracePt t="6971" x="3971925" y="4629150"/>
          <p14:tracePt t="6987" x="3951288" y="4629150"/>
          <p14:tracePt t="7004" x="3943350" y="4629150"/>
          <p14:tracePt t="7073" x="3937000" y="4629150"/>
          <p14:tracePt t="7081" x="3922713" y="4629150"/>
          <p14:tracePt t="7089" x="3908425" y="4629150"/>
          <p14:tracePt t="7106" x="3871913" y="4629150"/>
          <p14:tracePt t="7123" x="3857625" y="4629150"/>
          <p14:tracePt t="7159" x="3851275" y="4629150"/>
          <p14:tracePt t="7357" x="3836988" y="4629150"/>
          <p14:tracePt t="7364" x="3829050" y="4629150"/>
          <p14:tracePt t="7378" x="3779838" y="4629150"/>
          <p14:tracePt t="7395" x="3686175" y="4637088"/>
          <p14:tracePt t="7412" x="3600450" y="4643438"/>
          <p14:tracePt t="7430" x="3500438" y="4657725"/>
          <p14:tracePt t="7447" x="3429000" y="4665663"/>
          <p14:tracePt t="7465" x="3408363" y="4665663"/>
          <p14:tracePt t="7536" x="3400425" y="4665663"/>
          <p14:tracePt t="7544" x="3400425" y="4672013"/>
          <p14:tracePt t="7637" x="3408363" y="4679950"/>
          <p14:tracePt t="7643" x="3429000" y="4679950"/>
          <p14:tracePt t="7653" x="3443288" y="4679950"/>
          <p14:tracePt t="7667" x="3494088" y="4679950"/>
          <p14:tracePt t="7684" x="3594100" y="4679950"/>
          <p14:tracePt t="7702" x="3657600" y="4686300"/>
          <p14:tracePt t="7718" x="3729038" y="4700588"/>
          <p14:tracePt t="7736" x="3794125" y="4708525"/>
          <p14:tracePt t="7752" x="3922713" y="4722813"/>
          <p14:tracePt t="7769" x="4014788" y="4751388"/>
          <p14:tracePt t="7787" x="4108450" y="4765675"/>
          <p14:tracePt t="7804" x="4208463" y="4772025"/>
          <p14:tracePt t="7820" x="4243388" y="4772025"/>
          <p14:tracePt t="7837" x="4279900" y="4772025"/>
          <p14:tracePt t="7854" x="4300538" y="4772025"/>
          <p14:tracePt t="7871" x="4329113" y="4772025"/>
          <p14:tracePt t="7888" x="4351338" y="4772025"/>
          <p14:tracePt t="7905" x="4394200" y="4765675"/>
          <p14:tracePt t="7922" x="4408488" y="4765675"/>
          <p14:tracePt t="7940" x="4451350" y="4772025"/>
          <p14:tracePt t="7957" x="4471988" y="4772025"/>
          <p14:tracePt t="7974" x="4479925" y="4772025"/>
          <p14:tracePt t="7991" x="4494213" y="4772025"/>
          <p14:tracePt t="8007" x="4500563" y="4772025"/>
          <p14:tracePt t="8024" x="4514850" y="4772025"/>
          <p14:tracePt t="8042" x="4579938" y="4772025"/>
          <p14:tracePt t="8058" x="4614863" y="4772025"/>
          <p14:tracePt t="8075" x="4672013" y="4772025"/>
          <p14:tracePt t="8092" x="4700588" y="4772025"/>
          <p14:tracePt t="8109" x="4714875" y="4772025"/>
          <p14:tracePt t="8126" x="4737100" y="4772025"/>
          <p14:tracePt t="8143" x="4751388" y="4772025"/>
          <p14:tracePt t="8160" x="4757738" y="4757738"/>
          <p14:tracePt t="8194" x="4757738" y="4751388"/>
          <p14:tracePt t="8213" x="4772025" y="4751388"/>
          <p14:tracePt t="8230" x="4800600" y="4743450"/>
          <p14:tracePt t="8247" x="4829175" y="4737100"/>
          <p14:tracePt t="8264" x="4843463" y="4737100"/>
          <p14:tracePt t="8281" x="4865688" y="4737100"/>
          <p14:tracePt t="8298" x="4872038" y="4737100"/>
          <p14:tracePt t="8314" x="4872038" y="4729163"/>
          <p14:tracePt t="8426" x="4857750" y="4729163"/>
          <p14:tracePt t="8434" x="4837113" y="4729163"/>
          <p14:tracePt t="8442" x="4808538" y="4729163"/>
          <p14:tracePt t="8451" x="4786313" y="4729163"/>
          <p14:tracePt t="8467" x="4700588" y="4722813"/>
          <p14:tracePt t="8485" x="4600575" y="4722813"/>
          <p14:tracePt t="8491" x="4543425" y="4722813"/>
          <p14:tracePt t="8502" x="4457700" y="4722813"/>
          <p14:tracePt t="8517" x="4400550" y="4714875"/>
          <p14:tracePt t="8534" x="4343400" y="4714875"/>
          <p14:tracePt t="8550" x="4300538" y="4714875"/>
          <p14:tracePt t="8568" x="4279900" y="4714875"/>
          <p14:tracePt t="8745" x="4286250" y="4714875"/>
          <p14:tracePt t="8761" x="4314825" y="4714875"/>
          <p14:tracePt t="8768" x="4365625" y="4714875"/>
          <p14:tracePt t="8777" x="4386263" y="4714875"/>
          <p14:tracePt t="8788" x="4414838" y="4714875"/>
          <p14:tracePt t="8805" x="4486275" y="4722813"/>
          <p14:tracePt t="8824" x="4557713" y="4729163"/>
          <p14:tracePt t="8840" x="4614863" y="4729163"/>
          <p14:tracePt t="8857" x="4651375" y="4722813"/>
          <p14:tracePt t="8874" x="4657725" y="4722813"/>
          <p14:tracePt t="8891" x="4679950" y="4722813"/>
          <p14:tracePt t="8907" x="4708525" y="4722813"/>
          <p14:tracePt t="8925" x="4729163" y="4722813"/>
          <p14:tracePt t="8942" x="4743450" y="4722813"/>
          <p14:tracePt t="8959" x="4772025" y="4722813"/>
          <p14:tracePt t="8976" x="4794250" y="4714875"/>
          <p14:tracePt t="8979" x="4800600" y="4714875"/>
          <p14:tracePt t="8996" x="4808538" y="4714875"/>
          <p14:tracePt t="9011" x="4837113" y="4714875"/>
          <p14:tracePt t="9028" x="4857750" y="4714875"/>
          <p14:tracePt t="9046" x="4886325" y="4714875"/>
          <p14:tracePt t="9060" x="4894263" y="4714875"/>
          <p14:tracePt t="9077" x="4908550" y="4714875"/>
          <p14:tracePt t="9094" x="4951413" y="4714875"/>
          <p14:tracePt t="9111" x="4994275" y="4714875"/>
          <p14:tracePt t="9128" x="5008563" y="4714875"/>
          <p14:tracePt t="9148" x="5029200" y="4700588"/>
          <p14:tracePt t="9163" x="5057775" y="4700588"/>
          <p14:tracePt t="9179" x="5094288" y="4700588"/>
          <p14:tracePt t="9196" x="5122863" y="4694238"/>
          <p14:tracePt t="9214" x="5165725" y="4694238"/>
          <p14:tracePt t="9231" x="5208588" y="4686300"/>
          <p14:tracePt t="9247" x="5243513" y="4679950"/>
          <p14:tracePt t="9264" x="5280025" y="4679950"/>
          <p14:tracePt t="9281" x="5314950" y="4679950"/>
          <p14:tracePt t="9300" x="5351463" y="4679950"/>
          <p14:tracePt t="9317" x="5394325" y="4672013"/>
          <p14:tracePt t="9334" x="5451475" y="4672013"/>
          <p14:tracePt t="9351" x="5500688" y="4672013"/>
          <p14:tracePt t="9367" x="5551488" y="4665663"/>
          <p14:tracePt t="9386" x="5651500" y="4643438"/>
          <p14:tracePt t="9402" x="5729288" y="4637088"/>
          <p14:tracePt t="9419" x="5794375" y="4629150"/>
          <p14:tracePt t="9436" x="5857875" y="4622800"/>
          <p14:tracePt t="9453" x="5908675" y="4608513"/>
          <p14:tracePt t="9470" x="5937250" y="4600575"/>
          <p14:tracePt t="9487" x="5986463" y="4600575"/>
          <p14:tracePt t="9502" x="6029325" y="4594225"/>
          <p14:tracePt t="9519" x="6072188" y="4586288"/>
          <p14:tracePt t="9536" x="6122988" y="4572000"/>
          <p14:tracePt t="9553" x="6157913" y="4572000"/>
          <p14:tracePt t="9570" x="6186488" y="4557713"/>
          <p14:tracePt t="9589" x="6229350" y="4557713"/>
          <p14:tracePt t="9607" x="6243638" y="4551363"/>
          <p14:tracePt t="9621" x="6251575" y="4543425"/>
          <p14:tracePt t="9794" x="6257925" y="4543425"/>
          <p14:tracePt t="9801" x="6265863" y="4543425"/>
          <p14:tracePt t="9818" x="6280150" y="4543425"/>
          <p14:tracePt t="9827" x="6286500" y="4543425"/>
          <p14:tracePt t="9844" x="6308725" y="4543425"/>
          <p14:tracePt t="9859" x="6337300" y="4557713"/>
          <p14:tracePt t="9876" x="6386513" y="4565650"/>
          <p14:tracePt t="9893" x="6443663" y="4565650"/>
          <p14:tracePt t="9910" x="6480175" y="4565650"/>
          <p14:tracePt t="9927" x="6494463" y="4565650"/>
          <p14:tracePt t="9945" x="6515100" y="4557713"/>
          <p14:tracePt t="9961" x="6523038" y="4557713"/>
          <p14:tracePt t="9978" x="6543675" y="4557713"/>
          <p14:tracePt t="9980" x="6551613" y="4543425"/>
          <p14:tracePt t="9995" x="6608763" y="4471988"/>
          <p14:tracePt t="10012" x="6680200" y="4429125"/>
          <p14:tracePt t="10029" x="6751638" y="4400550"/>
          <p14:tracePt t="10048" x="6815138" y="4386263"/>
          <p14:tracePt t="10064" x="6886575" y="4365625"/>
          <p14:tracePt t="10081" x="6923088" y="4343400"/>
          <p14:tracePt t="10097" x="6943725" y="4322763"/>
          <p14:tracePt t="10114" x="6965950" y="4308475"/>
          <p14:tracePt t="10131" x="6980238" y="4308475"/>
          <p14:tracePt t="10151" x="6986588" y="4294188"/>
          <p14:tracePt t="10167" x="7008813" y="4279900"/>
          <p14:tracePt t="10184" x="7051675" y="4222750"/>
          <p14:tracePt t="10201" x="7086600" y="4179888"/>
          <p14:tracePt t="10218" x="7108825" y="4143375"/>
          <p14:tracePt t="10235" x="7123113" y="4129088"/>
          <p14:tracePt t="10268" x="7129463" y="4122738"/>
          <p14:tracePt t="12919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개선된 합집합 알고리즘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223755"/>
            <a:ext cx="5941678" cy="53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4"/>
    </mc:Choice>
    <mc:Fallback xmlns="">
      <p:transition spd="slow" advTm="5002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930" x="7008813" y="3565525"/>
          <p14:tracePt t="2032" x="7023100" y="3565525"/>
          <p14:tracePt t="2049" x="7023100" y="3551238"/>
          <p14:tracePt t="2058" x="7037388" y="3551238"/>
          <p14:tracePt t="2064" x="7037388" y="3536950"/>
          <p14:tracePt t="2076" x="7051675" y="3522663"/>
          <p14:tracePt t="2093" x="7065963" y="3451225"/>
          <p14:tracePt t="2110" x="7086600" y="3371850"/>
          <p14:tracePt t="2127" x="7086600" y="3222625"/>
          <p14:tracePt t="2144" x="7086600" y="3065463"/>
          <p14:tracePt t="2162" x="7080250" y="2979738"/>
          <p14:tracePt t="2180" x="7072313" y="2843213"/>
          <p14:tracePt t="2197" x="7072313" y="2786063"/>
          <p14:tracePt t="2213" x="7058025" y="2728913"/>
          <p14:tracePt t="2231" x="7051675" y="2686050"/>
          <p14:tracePt t="2246" x="7043738" y="2651125"/>
          <p14:tracePt t="2263" x="7023100" y="2579688"/>
          <p14:tracePt t="2282" x="6994525" y="2428875"/>
          <p14:tracePt t="2299" x="6986588" y="2293938"/>
          <p14:tracePt t="2317" x="6980238" y="2214563"/>
          <p14:tracePt t="2322" x="6980238" y="2200275"/>
          <p14:tracePt t="2333" x="6980238" y="2165350"/>
          <p14:tracePt t="2348" x="6980238" y="2085975"/>
          <p14:tracePt t="2366" x="6972300" y="2043113"/>
          <p14:tracePt t="2382" x="6972300" y="2028825"/>
          <p14:tracePt t="2399" x="6972300" y="2022475"/>
          <p14:tracePt t="2416" x="6972300" y="2014538"/>
          <p14:tracePt t="2433" x="6972300" y="2008188"/>
          <p14:tracePt t="2450" x="6972300" y="2000250"/>
          <p14:tracePt t="2485" x="6972300" y="1985963"/>
          <p14:tracePt t="2501" x="6972300" y="1979613"/>
          <p14:tracePt t="2518" x="6972300" y="1971675"/>
          <p14:tracePt t="2535" x="6972300" y="1965325"/>
          <p14:tracePt t="2552" x="6972300" y="1957388"/>
          <p14:tracePt t="3656" x="6965950" y="1957388"/>
          <p14:tracePt t="3664" x="6958013" y="1951038"/>
          <p14:tracePt t="3681" x="6951663" y="1951038"/>
          <p14:tracePt t="3698" x="6943725" y="1951038"/>
          <p14:tracePt t="3714" x="6937375" y="1951038"/>
          <p14:tracePt t="3726" x="6908800" y="1951038"/>
          <p14:tracePt t="3742" x="6894513" y="1951038"/>
          <p14:tracePt t="3758" x="6843713" y="1943100"/>
          <p14:tracePt t="3777" x="6780213" y="1936750"/>
          <p14:tracePt t="3794" x="6694488" y="1936750"/>
          <p14:tracePt t="3811" x="6643688" y="1928813"/>
          <p14:tracePt t="3828" x="6557963" y="1908175"/>
          <p14:tracePt t="3845" x="6500813" y="1908175"/>
          <p14:tracePt t="3861" x="6457950" y="1900238"/>
          <p14:tracePt t="3878" x="6394450" y="1879600"/>
          <p14:tracePt t="3895" x="6329363" y="1871663"/>
          <p14:tracePt t="3912" x="6229350" y="1843088"/>
          <p14:tracePt t="3929" x="6143625" y="1828800"/>
          <p14:tracePt t="3930" x="6057900" y="1822450"/>
          <p14:tracePt t="3946" x="5900738" y="1793875"/>
          <p14:tracePt t="3963" x="5780088" y="1793875"/>
          <p14:tracePt t="3979" x="5665788" y="1765300"/>
          <p14:tracePt t="3996" x="5565775" y="1736725"/>
          <p14:tracePt t="4013" x="5465763" y="1708150"/>
          <p14:tracePt t="4031" x="5314950" y="1665288"/>
          <p14:tracePt t="4047" x="5186363" y="1643063"/>
          <p14:tracePt t="4064" x="5100638" y="1614488"/>
          <p14:tracePt t="4081" x="4937125" y="1600200"/>
          <p14:tracePt t="4099" x="4779963" y="1565275"/>
          <p14:tracePt t="4116" x="4665663" y="1528763"/>
          <p14:tracePt t="4132" x="4543425" y="1493838"/>
          <p14:tracePt t="4135" x="4479925" y="1465263"/>
          <p14:tracePt t="4151" x="4329113" y="1428750"/>
          <p14:tracePt t="4168" x="4194175" y="1408113"/>
          <p14:tracePt t="4185" x="3971925" y="1300163"/>
          <p14:tracePt t="4202" x="3829050" y="1193800"/>
          <p14:tracePt t="4217" x="3686175" y="1165225"/>
          <p14:tracePt t="4235" x="3586163" y="1122363"/>
          <p14:tracePt t="4252" x="3471863" y="1108075"/>
          <p14:tracePt t="4269" x="3429000" y="1093788"/>
          <p14:tracePt t="4285" x="3371850" y="1079500"/>
          <p14:tracePt t="4307" x="3279775" y="1079500"/>
          <p14:tracePt t="4321" x="3243263" y="1071563"/>
          <p14:tracePt t="4338" x="3194050" y="1065213"/>
          <p14:tracePt t="4355" x="3136900" y="1050925"/>
          <p14:tracePt t="4372" x="3094038" y="1042988"/>
          <p14:tracePt t="4389" x="3022600" y="1042988"/>
          <p14:tracePt t="4405" x="3000375" y="1042988"/>
          <p14:tracePt t="4422" x="2971800" y="1042988"/>
          <p14:tracePt t="4439" x="2965450" y="1042988"/>
          <p14:tracePt t="4455" x="2951163" y="1042988"/>
          <p14:tracePt t="4472" x="2943225" y="1050925"/>
          <p14:tracePt t="4489" x="2936875" y="1050925"/>
          <p14:tracePt t="4507" x="2908300" y="1065213"/>
          <p14:tracePt t="4524" x="2886075" y="1085850"/>
          <p14:tracePt t="4540" x="2871788" y="1100138"/>
          <p14:tracePt t="4557" x="2836863" y="1114425"/>
          <p14:tracePt t="4575" x="2822575" y="1136650"/>
          <p14:tracePt t="4591" x="2808288" y="1136650"/>
          <p14:tracePt t="4608" x="2794000" y="1150938"/>
          <p14:tracePt t="4626" x="2765425" y="1185863"/>
          <p14:tracePt t="4642" x="2751138" y="1200150"/>
          <p14:tracePt t="4659" x="2722563" y="1222375"/>
          <p14:tracePt t="4676" x="2693988" y="1250950"/>
          <p14:tracePt t="4693" x="2657475" y="1265238"/>
          <p14:tracePt t="4710" x="2628900" y="1285875"/>
          <p14:tracePt t="4727" x="2593975" y="1308100"/>
          <p14:tracePt t="4744" x="2557463" y="1328738"/>
          <p14:tracePt t="4761" x="2528888" y="1328738"/>
          <p14:tracePt t="4779" x="2500313" y="1336675"/>
          <p14:tracePt t="4797" x="2465388" y="1336675"/>
          <p14:tracePt t="4812" x="2443163" y="1336675"/>
          <p14:tracePt t="4869" x="2428875" y="1336675"/>
          <p14:tracePt t="4876" x="2414588" y="1336675"/>
          <p14:tracePt t="4885" x="2400300" y="1336675"/>
          <p14:tracePt t="4898" x="2379663" y="1343025"/>
          <p14:tracePt t="4916" x="2371725" y="1357313"/>
          <p14:tracePt t="4932" x="2365375" y="1357313"/>
          <p14:tracePt t="5119" x="2357438" y="1365250"/>
          <p14:tracePt t="5312" x="2371725" y="1365250"/>
          <p14:tracePt t="5329" x="2386013" y="1365250"/>
          <p14:tracePt t="5337" x="2393950" y="1365250"/>
          <p14:tracePt t="5344" x="2400300" y="1365250"/>
          <p14:tracePt t="5357" x="2414588" y="1365250"/>
          <p14:tracePt t="5374" x="2428875" y="1365250"/>
          <p14:tracePt t="5392" x="2436813" y="1365250"/>
          <p14:tracePt t="5424" x="2443163" y="1365250"/>
          <p14:tracePt t="5447" x="2451100" y="1365250"/>
          <p14:tracePt t="5464" x="2457450" y="1365250"/>
          <p14:tracePt t="5478" x="2465388" y="1365250"/>
          <p14:tracePt t="5492" x="2500313" y="1365250"/>
          <p14:tracePt t="5509" x="2551113" y="1365250"/>
          <p14:tracePt t="5526" x="2593975" y="1371600"/>
          <p14:tracePt t="5542" x="2608263" y="1371600"/>
          <p14:tracePt t="5560" x="2622550" y="1371600"/>
          <p14:tracePt t="5601" x="2628900" y="1371600"/>
          <p14:tracePt t="5617" x="2636838" y="1371600"/>
          <p14:tracePt t="5627" x="2643188" y="1379538"/>
          <p14:tracePt t="5645" x="2657475" y="1379538"/>
          <p14:tracePt t="5662" x="2693988" y="1379538"/>
          <p14:tracePt t="5680" x="2757488" y="1371600"/>
          <p14:tracePt t="5697" x="2794000" y="1371600"/>
          <p14:tracePt t="5714" x="2814638" y="1371600"/>
          <p14:tracePt t="5731" x="2851150" y="1371600"/>
          <p14:tracePt t="5747" x="2879725" y="1379538"/>
          <p14:tracePt t="5764" x="2886075" y="1379538"/>
          <p14:tracePt t="5782" x="2908300" y="1379538"/>
          <p14:tracePt t="5799" x="2914650" y="1385888"/>
          <p14:tracePt t="5816" x="2936875" y="1400175"/>
          <p14:tracePt t="5833" x="2979738" y="1414463"/>
          <p14:tracePt t="5841" x="3000375" y="1422400"/>
          <p14:tracePt t="5848" x="3043238" y="1450975"/>
          <p14:tracePt t="5866" x="3128963" y="1479550"/>
          <p14:tracePt t="5882" x="3243263" y="1543050"/>
          <p14:tracePt t="5900" x="3271838" y="1550988"/>
          <p14:tracePt t="5917" x="3308350" y="1565275"/>
          <p14:tracePt t="5933" x="3328988" y="1579563"/>
          <p14:tracePt t="5951" x="3336925" y="1579563"/>
          <p14:tracePt t="5968" x="3343275" y="1579563"/>
          <p14:tracePt t="5984" x="3357563" y="1579563"/>
          <p14:tracePt t="6001" x="3379788" y="1579563"/>
          <p14:tracePt t="6019" x="3386138" y="1579563"/>
          <p14:tracePt t="6037" x="3414713" y="1585913"/>
          <p14:tracePt t="6054" x="3457575" y="1593850"/>
          <p14:tracePt t="6070" x="3479800" y="1593850"/>
          <p14:tracePt t="6086" x="3514725" y="1600200"/>
          <p14:tracePt t="6103" x="3551238" y="1608138"/>
          <p14:tracePt t="6121" x="3579813" y="1614488"/>
          <p14:tracePt t="6137" x="3600450" y="1622425"/>
          <p14:tracePt t="6157" x="3636963" y="1622425"/>
          <p14:tracePt t="6171" x="3643313" y="1628775"/>
          <p14:tracePt t="6188" x="3651250" y="1628775"/>
          <p14:tracePt t="6291" x="3665538" y="1628775"/>
          <p14:tracePt t="6305" x="3671888" y="1636713"/>
          <p14:tracePt t="6312" x="3686175" y="1636713"/>
          <p14:tracePt t="6330" x="3700463" y="1636713"/>
          <p14:tracePt t="6346" x="3700463" y="1643063"/>
          <p14:tracePt t="6360" x="3708400" y="1643063"/>
          <p14:tracePt t="6941" x="3714750" y="1643063"/>
          <p14:tracePt t="7148" x="3722688" y="1643063"/>
          <p14:tracePt t="7164" x="3729038" y="1643063"/>
          <p14:tracePt t="7180" x="3729038" y="1651000"/>
          <p14:tracePt t="7196" x="3736975" y="1651000"/>
          <p14:tracePt t="7251" x="3736975" y="1657350"/>
          <p14:tracePt t="7267" x="3736975" y="1665288"/>
          <p14:tracePt t="7275" x="3736975" y="1671638"/>
          <p14:tracePt t="7282" x="3736975" y="1679575"/>
          <p14:tracePt t="7299" x="3736975" y="1685925"/>
          <p14:tracePt t="7312" x="3736975" y="1700213"/>
          <p14:tracePt t="7329" x="3729038" y="1714500"/>
          <p14:tracePt t="7345" x="3722688" y="1728788"/>
          <p14:tracePt t="7362" x="3722688" y="1757363"/>
          <p14:tracePt t="7378" x="3722688" y="1765300"/>
          <p14:tracePt t="7397" x="3708400" y="1785938"/>
          <p14:tracePt t="7413" x="3700463" y="1800225"/>
          <p14:tracePt t="7429" x="3700463" y="1808163"/>
          <p14:tracePt t="7446" x="3694113" y="1814513"/>
          <p14:tracePt t="7463" x="3686175" y="1828800"/>
          <p14:tracePt t="7480" x="3686175" y="1836738"/>
          <p14:tracePt t="7497" x="3679825" y="1843088"/>
          <p14:tracePt t="7514" x="3671888" y="1851025"/>
          <p14:tracePt t="7531" x="3665538" y="1865313"/>
          <p14:tracePt t="7548" x="3651250" y="1879600"/>
          <p14:tracePt t="7565" x="3643313" y="1893888"/>
          <p14:tracePt t="7582" x="3629025" y="1908175"/>
          <p14:tracePt t="7599" x="3629025" y="1922463"/>
          <p14:tracePt t="7615" x="3622675" y="1928813"/>
          <p14:tracePt t="7633" x="3622675" y="1936750"/>
          <p14:tracePt t="7650" x="3622675" y="1943100"/>
          <p14:tracePt t="7666" x="3622675" y="1951038"/>
          <p14:tracePt t="7700" x="3614738" y="1957388"/>
          <p14:tracePt t="7721" x="3614738" y="1965325"/>
          <p14:tracePt t="7734" x="3608388" y="1971675"/>
          <p14:tracePt t="7752" x="3600450" y="1985963"/>
          <p14:tracePt t="7769" x="3600450" y="2008188"/>
          <p14:tracePt t="7786" x="3586163" y="2022475"/>
          <p14:tracePt t="7803" x="3571875" y="2051050"/>
          <p14:tracePt t="8063" x="3586163" y="2057400"/>
          <p14:tracePt t="8071" x="3608388" y="2057400"/>
          <p14:tracePt t="8078" x="3622675" y="2065338"/>
          <p14:tracePt t="8091" x="3643313" y="2065338"/>
          <p14:tracePt t="8109" x="3665538" y="2071688"/>
          <p14:tracePt t="8125" x="3694113" y="2071688"/>
          <p14:tracePt t="8142" x="3708400" y="2071688"/>
          <p14:tracePt t="8161" x="3714750" y="2071688"/>
          <p14:tracePt t="8178" x="3729038" y="2071688"/>
          <p14:tracePt t="8195" x="3751263" y="2065338"/>
          <p14:tracePt t="8211" x="3757613" y="2065338"/>
          <p14:tracePt t="8227" x="3786188" y="2065338"/>
          <p14:tracePt t="8246" x="3800475" y="2057400"/>
          <p14:tracePt t="8261" x="3822700" y="2051050"/>
          <p14:tracePt t="8278" x="3843338" y="2051050"/>
          <p14:tracePt t="8296" x="3851275" y="2051050"/>
          <p14:tracePt t="8362" x="3857625" y="2051050"/>
          <p14:tracePt t="8377" x="3865563" y="2051050"/>
          <p14:tracePt t="8384" x="3879850" y="2051050"/>
          <p14:tracePt t="8397" x="3908425" y="2051050"/>
          <p14:tracePt t="8414" x="3922713" y="2051050"/>
          <p14:tracePt t="8432" x="3929063" y="2051050"/>
          <p14:tracePt t="8449" x="3943350" y="2057400"/>
          <p14:tracePt t="8465" x="3957638" y="2057400"/>
          <p14:tracePt t="8499" x="3965575" y="2057400"/>
          <p14:tracePt t="8792" x="3965575" y="2065338"/>
          <p14:tracePt t="8798" x="3957638" y="2065338"/>
          <p14:tracePt t="8806" x="3951288" y="2065338"/>
          <p14:tracePt t="8824" x="3937000" y="2079625"/>
          <p14:tracePt t="8841" x="3914775" y="2079625"/>
          <p14:tracePt t="8846" x="3900488" y="2079625"/>
          <p14:tracePt t="8857" x="3886200" y="2085975"/>
          <p14:tracePt t="8875" x="3843338" y="2093913"/>
          <p14:tracePt t="8892" x="3822700" y="2100263"/>
          <p14:tracePt t="8909" x="3800475" y="2114550"/>
          <p14:tracePt t="8926" x="3786188" y="2114550"/>
          <p14:tracePt t="8943" x="3757613" y="2114550"/>
          <p14:tracePt t="8960" x="3743325" y="2114550"/>
          <p14:tracePt t="8976" x="3743325" y="2122488"/>
          <p14:tracePt t="8994" x="3736975" y="2122488"/>
          <p14:tracePt t="9010" x="3729038" y="2122488"/>
          <p14:tracePt t="9027" x="3722688" y="2122488"/>
          <p14:tracePt t="9044" x="3714750" y="2122488"/>
          <p14:tracePt t="9126" x="3708400" y="2122488"/>
          <p14:tracePt t="9157" x="3700463" y="2122488"/>
          <p14:tracePt t="9181" x="3694113" y="2122488"/>
          <p14:tracePt t="9198" x="3686175" y="2122488"/>
          <p14:tracePt t="9260" x="3686175" y="2108200"/>
          <p14:tracePt t="9268" x="3686175" y="2100263"/>
          <p14:tracePt t="9281" x="3686175" y="2079625"/>
          <p14:tracePt t="9298" x="3686175" y="2051050"/>
          <p14:tracePt t="9315" x="3686175" y="2028825"/>
          <p14:tracePt t="9332" x="3686175" y="1993900"/>
          <p14:tracePt t="9349" x="3694113" y="1951038"/>
          <p14:tracePt t="9366" x="3694113" y="1922463"/>
          <p14:tracePt t="9385" x="3694113" y="1885950"/>
          <p14:tracePt t="9401" x="3700463" y="1885950"/>
          <p14:tracePt t="9418" x="3700463" y="1879600"/>
          <p14:tracePt t="9435" x="3700463" y="1871663"/>
          <p14:tracePt t="9452" x="3700463" y="1865313"/>
          <p14:tracePt t="9468" x="3700463" y="1851025"/>
          <p14:tracePt t="9485" x="3700463" y="1843088"/>
          <p14:tracePt t="9502" x="3700463" y="1836738"/>
          <p14:tracePt t="15788" x="3708400" y="1836738"/>
          <p14:tracePt t="15844" x="3708400" y="1843088"/>
          <p14:tracePt t="15852" x="3694113" y="1879600"/>
          <p14:tracePt t="15862" x="3686175" y="1900238"/>
          <p14:tracePt t="15876" x="3651250" y="1951038"/>
          <p14:tracePt t="15890" x="3608388" y="1985963"/>
          <p14:tracePt t="15909" x="3557588" y="2043113"/>
          <p14:tracePt t="15925" x="3500438" y="2071688"/>
          <p14:tracePt t="15941" x="3443288" y="2108200"/>
          <p14:tracePt t="15959" x="3394075" y="2128838"/>
          <p14:tracePt t="15976" x="3357563" y="2151063"/>
          <p14:tracePt t="15993" x="3328988" y="2171700"/>
          <p14:tracePt t="16010" x="3300413" y="2208213"/>
          <p14:tracePt t="16026" x="3279775" y="2214563"/>
          <p14:tracePt t="16043" x="3257550" y="2222500"/>
          <p14:tracePt t="16062" x="3236913" y="2228850"/>
          <p14:tracePt t="16079" x="3214688" y="2228850"/>
          <p14:tracePt t="16095" x="3179763" y="2243138"/>
          <p14:tracePt t="16112" x="3136900" y="2257425"/>
          <p14:tracePt t="16131" x="3086100" y="2257425"/>
          <p14:tracePt t="16146" x="3036888" y="2265363"/>
          <p14:tracePt t="16147" x="3022600" y="2265363"/>
          <p14:tracePt t="16163" x="2986088" y="2265363"/>
          <p14:tracePt t="16179" x="2936875" y="2265363"/>
          <p14:tracePt t="16197" x="2871788" y="2271713"/>
          <p14:tracePt t="16215" x="2822575" y="2286000"/>
          <p14:tracePt t="16232" x="2779713" y="2286000"/>
          <p14:tracePt t="16247" x="2708275" y="2286000"/>
          <p14:tracePt t="16264" x="2665413" y="2300288"/>
          <p14:tracePt t="16282" x="2622550" y="2300288"/>
          <p14:tracePt t="16299" x="2579688" y="2300288"/>
          <p14:tracePt t="16316" x="2543175" y="2300288"/>
          <p14:tracePt t="16333" x="2522538" y="2308225"/>
          <p14:tracePt t="16336" x="2493963" y="2322513"/>
          <p14:tracePt t="16349" x="2471738" y="2322513"/>
          <p14:tracePt t="16366" x="2436813" y="2322513"/>
          <p14:tracePt t="16384" x="2400300" y="2322513"/>
          <p14:tracePt t="16400" x="2365375" y="2322513"/>
          <p14:tracePt t="16418" x="2314575" y="2322513"/>
          <p14:tracePt t="16435" x="2279650" y="2314575"/>
          <p14:tracePt t="16451" x="2243138" y="2314575"/>
          <p14:tracePt t="16468" x="2228850" y="2314575"/>
          <p14:tracePt t="16485" x="2222500" y="2314575"/>
          <p14:tracePt t="16519" x="2214563" y="2314575"/>
          <p14:tracePt t="16893" x="2214563" y="2322513"/>
          <p14:tracePt t="16908" x="2214563" y="2328863"/>
          <p14:tracePt t="16922" x="2214563" y="2336800"/>
          <p14:tracePt t="16931" x="2214563" y="2343150"/>
          <p14:tracePt t="16946" x="2214563" y="2357438"/>
          <p14:tracePt t="16962" x="2214563" y="2371725"/>
          <p14:tracePt t="16978" x="2214563" y="2414588"/>
          <p14:tracePt t="16997" x="2208213" y="2451100"/>
          <p14:tracePt t="17012" x="2208213" y="2479675"/>
          <p14:tracePt t="17029" x="2208213" y="2528888"/>
          <p14:tracePt t="17046" x="2208213" y="2557463"/>
          <p14:tracePt t="17063" x="2208213" y="2600325"/>
          <p14:tracePt t="17082" x="2208213" y="2636838"/>
          <p14:tracePt t="17097" x="2208213" y="2679700"/>
          <p14:tracePt t="17114" x="2208213" y="2728913"/>
          <p14:tracePt t="17131" x="2208213" y="2786063"/>
          <p14:tracePt t="17148" x="2208213" y="2828925"/>
          <p14:tracePt t="17164" x="2208213" y="2865438"/>
          <p14:tracePt t="17182" x="2208213" y="2894013"/>
          <p14:tracePt t="17200" x="2208213" y="2914650"/>
          <p14:tracePt t="17216" x="2208213" y="2928938"/>
          <p14:tracePt t="17233" x="2208213" y="2951163"/>
          <p14:tracePt t="17250" x="2208213" y="2979738"/>
          <p14:tracePt t="17267" x="2208213" y="2994025"/>
          <p14:tracePt t="17284" x="2214563" y="3028950"/>
          <p14:tracePt t="17301" x="2222500" y="3057525"/>
          <p14:tracePt t="17318" x="2222500" y="3071813"/>
          <p14:tracePt t="17335" x="2222500" y="3086100"/>
          <p14:tracePt t="17385" x="2222500" y="3094038"/>
          <p14:tracePt t="17486" x="2222500" y="3086100"/>
          <p14:tracePt t="17494" x="2222500" y="3065463"/>
          <p14:tracePt t="17505" x="2222500" y="3000375"/>
          <p14:tracePt t="17522" x="2222500" y="2928938"/>
          <p14:tracePt t="17539" x="2236788" y="2808288"/>
          <p14:tracePt t="17556" x="2251075" y="2622550"/>
          <p14:tracePt t="17573" x="2265363" y="2471738"/>
          <p14:tracePt t="17592" x="2236788" y="2336800"/>
          <p14:tracePt t="17608" x="2228850" y="2293938"/>
          <p14:tracePt t="17625" x="2228850" y="2265363"/>
          <p14:tracePt t="17641" x="2228850" y="2243138"/>
          <p14:tracePt t="17659" x="2214563" y="2222500"/>
          <p14:tracePt t="17676" x="2208213" y="2200275"/>
          <p14:tracePt t="17693" x="2193925" y="2179638"/>
          <p14:tracePt t="17899" x="2193925" y="2185988"/>
          <p14:tracePt t="17908" x="2193925" y="2200275"/>
          <p14:tracePt t="17914" x="2193925" y="2214563"/>
          <p14:tracePt t="17931" x="2193925" y="2257425"/>
          <p14:tracePt t="17948" x="2200275" y="2322513"/>
          <p14:tracePt t="17965" x="2200275" y="2365375"/>
          <p14:tracePt t="17981" x="2200275" y="2414588"/>
          <p14:tracePt t="17998" x="2200275" y="2479675"/>
          <p14:tracePt t="18015" x="2200275" y="2557463"/>
          <p14:tracePt t="18032" x="2200275" y="2608263"/>
          <p14:tracePt t="18050" x="2200275" y="2671763"/>
          <p14:tracePt t="18067" x="2200275" y="2728913"/>
          <p14:tracePt t="18084" x="2193925" y="2857500"/>
          <p14:tracePt t="18102" x="2193925" y="2928938"/>
          <p14:tracePt t="18118" x="2193925" y="3000375"/>
          <p14:tracePt t="18135" x="2200275" y="3071813"/>
          <p14:tracePt t="18152" x="2214563" y="3128963"/>
          <p14:tracePt t="18169" x="2214563" y="3171825"/>
          <p14:tracePt t="18186" x="2222500" y="3208338"/>
          <p14:tracePt t="18203" x="2222500" y="3257550"/>
          <p14:tracePt t="18220" x="2222500" y="3300413"/>
          <p14:tracePt t="18236" x="2228850" y="3336925"/>
          <p14:tracePt t="18252" x="2243138" y="3386138"/>
          <p14:tracePt t="18269" x="2251075" y="3436938"/>
          <p14:tracePt t="18288" x="2257425" y="3543300"/>
          <p14:tracePt t="18303" x="2265363" y="3586163"/>
          <p14:tracePt t="18320" x="2271713" y="3629025"/>
          <p14:tracePt t="18337" x="2279650" y="3694113"/>
          <p14:tracePt t="18341" x="2279650" y="3722688"/>
          <p14:tracePt t="18354" x="2286000" y="3736975"/>
          <p14:tracePt t="18374" x="2293938" y="3786188"/>
          <p14:tracePt t="18390" x="2293938" y="3829050"/>
          <p14:tracePt t="18408" x="2293938" y="3871913"/>
          <p14:tracePt t="18426" x="2293938" y="3886200"/>
          <p14:tracePt t="18440" x="2293938" y="3929063"/>
          <p14:tracePt t="18456" x="2293938" y="3971925"/>
          <p14:tracePt t="18474" x="2286000" y="3979863"/>
          <p14:tracePt t="18490" x="2286000" y="4000500"/>
          <p14:tracePt t="18491" x="2286000" y="4014788"/>
          <p14:tracePt t="18509" x="2279650" y="4043363"/>
          <p14:tracePt t="18526" x="2279650" y="4071938"/>
          <p14:tracePt t="18543" x="2279650" y="4108450"/>
          <p14:tracePt t="18559" x="2271713" y="4122738"/>
          <p14:tracePt t="18577" x="2265363" y="4157663"/>
          <p14:tracePt t="18593" x="2257425" y="4194175"/>
          <p14:tracePt t="18609" x="2257425" y="4214813"/>
          <p14:tracePt t="18626" x="2257425" y="4243388"/>
          <p14:tracePt t="18643" x="2243138" y="4279900"/>
          <p14:tracePt t="18660" x="2243138" y="4329113"/>
          <p14:tracePt t="18677" x="2243138" y="4408488"/>
          <p14:tracePt t="18694" x="2243138" y="4465638"/>
          <p14:tracePt t="18713" x="2243138" y="4529138"/>
          <p14:tracePt t="18730" x="2243138" y="4586288"/>
          <p14:tracePt t="18747" x="2243138" y="4622800"/>
          <p14:tracePt t="18764" x="2251075" y="4672013"/>
          <p14:tracePt t="18782" x="2257425" y="4714875"/>
          <p14:tracePt t="18797" x="2265363" y="4722813"/>
          <p14:tracePt t="18813" x="2271713" y="4751388"/>
          <p14:tracePt t="18830" x="2279650" y="4765675"/>
          <p14:tracePt t="18847" x="2286000" y="4779963"/>
          <p14:tracePt t="18851" x="2286000" y="4786313"/>
          <p14:tracePt t="18867" x="2293938" y="4794250"/>
          <p14:tracePt t="18882" x="2293938" y="4800600"/>
          <p14:tracePt t="18898" x="2314575" y="4829175"/>
          <p14:tracePt t="18915" x="2336800" y="4843463"/>
          <p14:tracePt t="18932" x="2365375" y="4851400"/>
          <p14:tracePt t="18950" x="2408238" y="4872038"/>
          <p14:tracePt t="18968" x="2500313" y="4886325"/>
          <p14:tracePt t="18985" x="2614613" y="4894263"/>
          <p14:tracePt t="19002" x="2714625" y="4894263"/>
          <p14:tracePt t="19019" x="2871788" y="4894263"/>
          <p14:tracePt t="19036" x="3071813" y="4865688"/>
          <p14:tracePt t="19051" x="3351213" y="4772025"/>
          <p14:tracePt t="19068" x="3651250" y="4686300"/>
          <p14:tracePt t="19085" x="3779838" y="4657725"/>
          <p14:tracePt t="19102" x="3951288" y="4608513"/>
          <p14:tracePt t="19119" x="4043363" y="4565650"/>
          <p14:tracePt t="19138" x="4079875" y="4543425"/>
          <p14:tracePt t="19155" x="4129088" y="4508500"/>
          <p14:tracePt t="19171" x="4186238" y="4457700"/>
          <p14:tracePt t="19188" x="4237038" y="4379913"/>
          <p14:tracePt t="19204" x="4314825" y="4279900"/>
          <p14:tracePt t="19222" x="4379913" y="4186238"/>
          <p14:tracePt t="19239" x="4451350" y="4079875"/>
          <p14:tracePt t="19255" x="4529138" y="3971925"/>
          <p14:tracePt t="19274" x="4565650" y="3929063"/>
          <p14:tracePt t="19291" x="4600575" y="3886200"/>
          <p14:tracePt t="19307" x="4629150" y="3857625"/>
          <p14:tracePt t="19325" x="4665663" y="3829050"/>
          <p14:tracePt t="19342" x="4700588" y="3786188"/>
          <p14:tracePt t="19359" x="4729163" y="3751263"/>
          <p14:tracePt t="19376" x="4757738" y="3714750"/>
          <p14:tracePt t="19393" x="4779963" y="3686175"/>
          <p14:tracePt t="19410" x="4794250" y="3671888"/>
          <p14:tracePt t="19427" x="4814888" y="3651250"/>
          <p14:tracePt t="19444" x="4829175" y="3622675"/>
          <p14:tracePt t="19462" x="4829175" y="3614738"/>
          <p14:tracePt t="19476" x="4843463" y="3600450"/>
          <p14:tracePt t="19493" x="4857750" y="3586163"/>
          <p14:tracePt t="19510" x="4879975" y="3557588"/>
          <p14:tracePt t="19528" x="4922838" y="3529013"/>
          <p14:tracePt t="19544" x="4937125" y="3508375"/>
          <p14:tracePt t="19545" x="4951413" y="3494088"/>
          <p14:tracePt t="19561" x="4965700" y="3465513"/>
          <p14:tracePt t="19578" x="4965700" y="3436938"/>
          <p14:tracePt t="19595" x="4972050" y="3436938"/>
          <p14:tracePt t="19611" x="4979988" y="3429000"/>
          <p14:tracePt t="19645" x="4979988" y="3422650"/>
          <p14:tracePt t="19663" x="4986338" y="3408363"/>
          <p14:tracePt t="19680" x="4994275" y="3400425"/>
          <p14:tracePt t="19697" x="5000625" y="3386138"/>
          <p14:tracePt t="19714" x="5008563" y="3371850"/>
          <p14:tracePt t="19730" x="5022850" y="3357563"/>
          <p14:tracePt t="19747" x="5022850" y="3351213"/>
          <p14:tracePt t="19765" x="5029200" y="3336925"/>
          <p14:tracePt t="19782" x="5037138" y="3328988"/>
          <p14:tracePt t="19799" x="5043488" y="3328988"/>
          <p14:tracePt t="19815" x="5051425" y="3322638"/>
          <p14:tracePt t="19851" x="5057775" y="3314700"/>
          <p14:tracePt t="19868" x="5057775" y="3308350"/>
          <p14:tracePt t="20023" x="5057775" y="3300413"/>
          <p14:tracePt t="20030" x="5057775" y="3294063"/>
          <p14:tracePt t="20048" x="5051425" y="3286125"/>
          <p14:tracePt t="20057" x="5043488" y="3286125"/>
          <p14:tracePt t="20072" x="5029200" y="3271838"/>
          <p14:tracePt t="20089" x="5000625" y="3257550"/>
          <p14:tracePt t="20107" x="4957763" y="3228975"/>
          <p14:tracePt t="20122" x="4937125" y="3214688"/>
          <p14:tracePt t="20139" x="4851400" y="3151188"/>
          <p14:tracePt t="20155" x="4757738" y="3108325"/>
          <p14:tracePt t="20172" x="4672013" y="3079750"/>
          <p14:tracePt t="20189" x="4586288" y="3065463"/>
          <p14:tracePt t="20207" x="4494213" y="3043238"/>
          <p14:tracePt t="20223" x="4371975" y="2994025"/>
          <p14:tracePt t="20240" x="4057650" y="2922588"/>
          <p14:tracePt t="20259" x="3900488" y="2886075"/>
          <p14:tracePt t="20274" x="3694113" y="2822575"/>
          <p14:tracePt t="20291" x="3571875" y="2771775"/>
          <p14:tracePt t="20309" x="3451225" y="2728913"/>
          <p14:tracePt t="20325" x="3208338" y="2651125"/>
          <p14:tracePt t="20342" x="3057525" y="2622550"/>
          <p14:tracePt t="20360" x="2908300" y="2579688"/>
          <p14:tracePt t="20376" x="2794000" y="2551113"/>
          <p14:tracePt t="20393" x="2657475" y="2528888"/>
          <p14:tracePt t="20410" x="2514600" y="2486025"/>
          <p14:tracePt t="20428" x="2336800" y="2457450"/>
          <p14:tracePt t="20444" x="2251075" y="2422525"/>
          <p14:tracePt t="20463" x="2171700" y="2393950"/>
          <p14:tracePt t="20478" x="2071688" y="2365375"/>
          <p14:tracePt t="20495" x="1965325" y="2336800"/>
          <p14:tracePt t="20512" x="1908175" y="2322513"/>
          <p14:tracePt t="20531" x="1865313" y="2286000"/>
          <p14:tracePt t="20548" x="1828800" y="2286000"/>
          <p14:tracePt t="20565" x="1808163" y="2279650"/>
          <p14:tracePt t="20582" x="1800225" y="2279650"/>
          <p14:tracePt t="20711" x="1800225" y="2271713"/>
          <p14:tracePt t="20717" x="1808163" y="2271713"/>
          <p14:tracePt t="20724" x="1822450" y="2271713"/>
          <p14:tracePt t="20733" x="1836738" y="2271713"/>
          <p14:tracePt t="20752" x="1879600" y="2271713"/>
          <p14:tracePt t="20769" x="1928813" y="2271713"/>
          <p14:tracePt t="20785" x="1971675" y="2279650"/>
          <p14:tracePt t="20802" x="1979613" y="2279650"/>
          <p14:tracePt t="20819" x="2000250" y="2279650"/>
          <p14:tracePt t="20930" x="2008188" y="2279650"/>
          <p14:tracePt t="21030" x="2008188" y="2293938"/>
          <p14:tracePt t="21039" x="2008188" y="2300288"/>
          <p14:tracePt t="21053" x="2008188" y="2308225"/>
          <p14:tracePt t="21272" x="2014538" y="2314575"/>
          <p14:tracePt t="21280" x="2036763" y="2314575"/>
          <p14:tracePt t="21288" x="2051050" y="2314575"/>
          <p14:tracePt t="21297" x="2057400" y="2322513"/>
          <p14:tracePt t="21312" x="2100263" y="2322513"/>
          <p14:tracePt t="21329" x="2165350" y="2314575"/>
          <p14:tracePt t="21346" x="2236788" y="2314575"/>
          <p14:tracePt t="21351" x="2257425" y="2314575"/>
          <p14:tracePt t="21363" x="2271713" y="2314575"/>
          <p14:tracePt t="21379" x="2300288" y="2314575"/>
          <p14:tracePt t="21396" x="2322513" y="2314575"/>
          <p14:tracePt t="21413" x="2328863" y="2314575"/>
          <p14:tracePt t="21446" x="2336800" y="2314575"/>
          <p14:tracePt t="21463" x="2343150" y="2314575"/>
          <p14:tracePt t="21481" x="2365375" y="2314575"/>
          <p14:tracePt t="21498" x="2408238" y="2314575"/>
          <p14:tracePt t="21516" x="2436813" y="2314575"/>
          <p14:tracePt t="21533" x="2486025" y="2314575"/>
          <p14:tracePt t="21550" x="2508250" y="2314575"/>
          <p14:tracePt t="21565" x="2514600" y="2314575"/>
          <p14:tracePt t="21583" x="2536825" y="2314575"/>
          <p14:tracePt t="21599" x="2557463" y="2314575"/>
          <p14:tracePt t="21616" x="2586038" y="2314575"/>
          <p14:tracePt t="21634" x="2636838" y="2308225"/>
          <p14:tracePt t="21653" x="2693988" y="2300288"/>
          <p14:tracePt t="21670" x="2786063" y="2300288"/>
          <p14:tracePt t="21687" x="2871788" y="2286000"/>
          <p14:tracePt t="21702" x="2936875" y="2286000"/>
          <p14:tracePt t="21718" x="2971800" y="2286000"/>
          <p14:tracePt t="21735" x="3043238" y="2286000"/>
          <p14:tracePt t="21752" x="3094038" y="2286000"/>
          <p14:tracePt t="21770" x="3136900" y="2293938"/>
          <p14:tracePt t="21787" x="3200400" y="2293938"/>
          <p14:tracePt t="21804" x="3236913" y="2300288"/>
          <p14:tracePt t="21821" x="3265488" y="2300288"/>
          <p14:tracePt t="21837" x="3314700" y="2300288"/>
          <p14:tracePt t="21855" x="3357563" y="2300288"/>
          <p14:tracePt t="21874" x="3429000" y="2300288"/>
          <p14:tracePt t="21890" x="3479800" y="2300288"/>
          <p14:tracePt t="21908" x="3529013" y="2300288"/>
          <p14:tracePt t="21924" x="3579813" y="2300288"/>
          <p14:tracePt t="21942" x="3622675" y="2300288"/>
          <p14:tracePt t="21956" x="3651250" y="2293938"/>
          <p14:tracePt t="21973" x="3679825" y="2293938"/>
          <p14:tracePt t="21990" x="3700463" y="2293938"/>
          <p14:tracePt t="22008" x="3708400" y="2293938"/>
          <p14:tracePt t="22026" x="3757613" y="2293938"/>
          <p14:tracePt t="22042" x="3814763" y="2286000"/>
          <p14:tracePt t="22061" x="3879850" y="2279650"/>
          <p14:tracePt t="22076" x="3943350" y="2271713"/>
          <p14:tracePt t="22093" x="3971925" y="2271713"/>
          <p14:tracePt t="22109" x="3994150" y="2271713"/>
          <p14:tracePt t="22126" x="4014788" y="2265363"/>
          <p14:tracePt t="22143" x="4022725" y="2265363"/>
          <p14:tracePt t="22160" x="4029075" y="2265363"/>
          <p14:tracePt t="22179" x="4051300" y="2257425"/>
          <p14:tracePt t="22196" x="4065588" y="2257425"/>
          <p14:tracePt t="22213" x="4071938" y="2257425"/>
          <p14:tracePt t="22282" x="4065588" y="2257425"/>
          <p14:tracePt t="22290" x="4043363" y="2257425"/>
          <p14:tracePt t="22300" x="4029075" y="2265363"/>
          <p14:tracePt t="22313" x="3994150" y="2293938"/>
          <p14:tracePt t="22330" x="3951288" y="2314575"/>
          <p14:tracePt t="22348" x="3922713" y="2343150"/>
          <p14:tracePt t="22351" x="3900488" y="2343150"/>
          <p14:tracePt t="22366" x="3843338" y="2365375"/>
          <p14:tracePt t="22383" x="3771900" y="2386013"/>
          <p14:tracePt t="22400" x="3694113" y="2386013"/>
          <p14:tracePt t="22417" x="3551238" y="2400300"/>
          <p14:tracePt t="22434" x="3386138" y="2414588"/>
          <p14:tracePt t="22452" x="3251200" y="2436813"/>
          <p14:tracePt t="22467" x="3208338" y="2443163"/>
          <p14:tracePt t="22483" x="3143250" y="2451100"/>
          <p14:tracePt t="22500" x="3122613" y="2451100"/>
          <p14:tracePt t="22517" x="3100388" y="2465388"/>
          <p14:tracePt t="22534" x="3086100" y="2465388"/>
          <p14:tracePt t="22552" x="3051175" y="2465388"/>
          <p14:tracePt t="22570" x="3022600" y="2457450"/>
          <p14:tracePt t="22589" x="3000375" y="2451100"/>
          <p14:tracePt t="22604" x="2979738" y="2443163"/>
          <p14:tracePt t="22637" x="2971800" y="2443163"/>
          <p14:tracePt t="22765" x="2971800" y="2436813"/>
          <p14:tracePt t="22916" x="2971800" y="2428875"/>
          <p14:tracePt t="22931" x="2979738" y="2428875"/>
          <p14:tracePt t="22936" x="2986088" y="2422525"/>
          <p14:tracePt t="22945" x="3000375" y="2422525"/>
          <p14:tracePt t="22960" x="3022600" y="2414588"/>
          <p14:tracePt t="22976" x="3036888" y="2414588"/>
          <p14:tracePt t="23011" x="3043238" y="2408238"/>
          <p14:tracePt t="23028" x="3051175" y="2408238"/>
          <p14:tracePt t="23044" x="3057525" y="2393950"/>
          <p14:tracePt t="23063" x="3065463" y="2379663"/>
          <p14:tracePt t="23078" x="3079750" y="2365375"/>
          <p14:tracePt t="23095" x="3100388" y="2351088"/>
          <p14:tracePt t="23112" x="3108325" y="2336800"/>
          <p14:tracePt t="23129" x="3114675" y="2328863"/>
          <p14:tracePt t="23397" x="3128963" y="2328863"/>
          <p14:tracePt t="23404" x="3136900" y="2328863"/>
          <p14:tracePt t="23412" x="3143250" y="2328863"/>
          <p14:tracePt t="23421" x="3151188" y="2328863"/>
          <p14:tracePt t="23435" x="3194050" y="2328863"/>
          <p14:tracePt t="23452" x="3222625" y="2328863"/>
          <p14:tracePt t="23469" x="3257550" y="2328863"/>
          <p14:tracePt t="23486" x="3286125" y="2322513"/>
          <p14:tracePt t="23503" x="3314700" y="2322513"/>
          <p14:tracePt t="23520" x="3336925" y="2322513"/>
          <p14:tracePt t="23537" x="3357563" y="2314575"/>
          <p14:tracePt t="24344" x="3365500" y="2314575"/>
          <p14:tracePt t="24352" x="3394075" y="2314575"/>
          <p14:tracePt t="24361" x="3429000" y="2314575"/>
          <p14:tracePt t="24369" x="3451225" y="2314575"/>
          <p14:tracePt t="24386" x="3479800" y="2314575"/>
          <p14:tracePt t="24403" x="3543300" y="2328863"/>
          <p14:tracePt t="24420" x="3579813" y="2336800"/>
          <p14:tracePt t="24438" x="3594100" y="2336800"/>
          <p14:tracePt t="24455" x="3622675" y="2336800"/>
          <p14:tracePt t="24472" x="3665538" y="2336800"/>
          <p14:tracePt t="24488" x="3708400" y="2336800"/>
          <p14:tracePt t="24489" x="3765550" y="2336800"/>
          <p14:tracePt t="24505" x="3871913" y="2328863"/>
          <p14:tracePt t="24522" x="3986213" y="2322513"/>
          <p14:tracePt t="24539" x="4086225" y="2308225"/>
          <p14:tracePt t="24556" x="4165600" y="2293938"/>
          <p14:tracePt t="24573" x="4208463" y="2293938"/>
          <p14:tracePt t="24590" x="4237038" y="2293938"/>
          <p14:tracePt t="24607" x="4294188" y="2293938"/>
          <p14:tracePt t="24624" x="4343400" y="2293938"/>
          <p14:tracePt t="24641" x="4394200" y="2286000"/>
          <p14:tracePt t="24658" x="4457700" y="2286000"/>
          <p14:tracePt t="24676" x="4529138" y="2279650"/>
          <p14:tracePt t="24692" x="4572000" y="2279650"/>
          <p14:tracePt t="24711" x="4629150" y="2279650"/>
          <p14:tracePt t="24726" x="4651375" y="2279650"/>
          <p14:tracePt t="24743" x="4672013" y="2279650"/>
          <p14:tracePt t="24760" x="4686300" y="2279650"/>
          <p14:tracePt t="24778" x="4700588" y="2279650"/>
          <p14:tracePt t="24795" x="4722813" y="2279650"/>
          <p14:tracePt t="24811" x="4743450" y="2279650"/>
          <p14:tracePt t="24917" x="4737100" y="2279650"/>
          <p14:tracePt t="24930" x="4729163" y="2279650"/>
          <p14:tracePt t="24940" x="4714875" y="2279650"/>
          <p14:tracePt t="24948" x="4700588" y="2279650"/>
          <p14:tracePt t="24966" x="4672013" y="2279650"/>
          <p14:tracePt t="24982" x="4622800" y="2286000"/>
          <p14:tracePt t="25000" x="4551363" y="2286000"/>
          <p14:tracePt t="25017" x="4465638" y="2286000"/>
          <p14:tracePt t="25034" x="4408488" y="2286000"/>
          <p14:tracePt t="25050" x="4271963" y="2300288"/>
          <p14:tracePt t="25066" x="4008438" y="2343150"/>
          <p14:tracePt t="25067" x="3822700" y="2379663"/>
          <p14:tracePt t="25085" x="3471863" y="2422525"/>
          <p14:tracePt t="25102" x="3157538" y="2428875"/>
          <p14:tracePt t="25119" x="2908300" y="2422525"/>
          <p14:tracePt t="25136" x="2800350" y="2393950"/>
          <p14:tracePt t="25154" x="2643188" y="2365375"/>
          <p14:tracePt t="25170" x="2565400" y="2365375"/>
          <p14:tracePt t="25187" x="2536825" y="2365375"/>
          <p14:tracePt t="25203" x="2486025" y="2365375"/>
          <p14:tracePt t="25219" x="2443163" y="2365375"/>
          <p14:tracePt t="25236" x="2414588" y="2365375"/>
          <p14:tracePt t="25255" x="2371725" y="2365375"/>
          <p14:tracePt t="25270" x="2328863" y="2365375"/>
          <p14:tracePt t="25287" x="2251075" y="2365375"/>
          <p14:tracePt t="25304" x="2208213" y="2365375"/>
          <p14:tracePt t="25321" x="2151063" y="2365375"/>
          <p14:tracePt t="25338" x="2114550" y="2365375"/>
          <p14:tracePt t="25355" x="2100263" y="2365375"/>
          <p14:tracePt t="25622" x="2093913" y="2379663"/>
          <p14:tracePt t="25630" x="2093913" y="2386013"/>
          <p14:tracePt t="25638" x="2093913" y="2400300"/>
          <p14:tracePt t="25646" x="2093913" y="2422525"/>
          <p14:tracePt t="25661" x="2093913" y="2465388"/>
          <p14:tracePt t="25680" x="2085975" y="2486025"/>
          <p14:tracePt t="25695" x="2085975" y="2528888"/>
          <p14:tracePt t="25712" x="2085975" y="2557463"/>
          <p14:tracePt t="25729" x="2085975" y="2593975"/>
          <p14:tracePt t="25745" x="2085975" y="2614613"/>
          <p14:tracePt t="25763" x="2079625" y="2657475"/>
          <p14:tracePt t="25780" x="2071688" y="2686050"/>
          <p14:tracePt t="25797" x="2071688" y="2714625"/>
          <p14:tracePt t="25813" x="2065338" y="2743200"/>
          <p14:tracePt t="25831" x="2051050" y="2779713"/>
          <p14:tracePt t="25848" x="2036763" y="2814638"/>
          <p14:tracePt t="25865" x="2028825" y="2851150"/>
          <p14:tracePt t="25882" x="2014538" y="2879725"/>
          <p14:tracePt t="25899" x="2008188" y="2908300"/>
          <p14:tracePt t="25916" x="2000250" y="2908300"/>
          <p14:tracePt t="25992" x="2000250" y="2900363"/>
          <p14:tracePt t="26001" x="2000250" y="2865438"/>
          <p14:tracePt t="26008" x="2000250" y="2828925"/>
          <p14:tracePt t="26019" x="2000250" y="2808288"/>
          <p14:tracePt t="26034" x="2000250" y="2751138"/>
          <p14:tracePt t="26051" x="2000250" y="2693988"/>
          <p14:tracePt t="26069" x="1985963" y="2671763"/>
          <p14:tracePt t="26086" x="1985963" y="2657475"/>
          <p14:tracePt t="26102" x="1971675" y="2628900"/>
          <p14:tracePt t="26120" x="1971675" y="2586038"/>
          <p14:tracePt t="26136" x="1971675" y="2543175"/>
          <p14:tracePt t="26153" x="1957388" y="2514600"/>
          <p14:tracePt t="26170" x="1957388" y="2500313"/>
          <p14:tracePt t="26226" x="1951038" y="2493963"/>
          <p14:tracePt t="26235" x="1943100" y="2493963"/>
          <p14:tracePt t="26244" x="1928813" y="2493963"/>
          <p14:tracePt t="26255" x="1908175" y="2479675"/>
          <p14:tracePt t="26273" x="1879600" y="2457450"/>
          <p14:tracePt t="26289" x="1857375" y="2436813"/>
          <p14:tracePt t="26306" x="1828800" y="2422525"/>
          <p14:tracePt t="26326" x="1822450" y="2414588"/>
          <p14:tracePt t="26358" x="1808163" y="2414588"/>
          <p14:tracePt t="26375" x="1785938" y="2428875"/>
          <p14:tracePt t="26392" x="1722438" y="2500313"/>
          <p14:tracePt t="26408" x="1685925" y="2551113"/>
          <p14:tracePt t="26426" x="1643063" y="2608263"/>
          <p14:tracePt t="26442" x="1622425" y="2636838"/>
          <p14:tracePt t="26459" x="1565275" y="2708275"/>
          <p14:tracePt t="26476" x="1536700" y="2751138"/>
          <p14:tracePt t="26493" x="1528763" y="2800350"/>
          <p14:tracePt t="26510" x="1493838" y="2886075"/>
          <p14:tracePt t="26527" x="1465263" y="3014663"/>
          <p14:tracePt t="26544" x="1450975" y="3122613"/>
          <p14:tracePt t="26561" x="1428750" y="3228975"/>
          <p14:tracePt t="26578" x="1422400" y="3379788"/>
          <p14:tracePt t="26595" x="1408113" y="3536950"/>
          <p14:tracePt t="26612" x="1393825" y="3636963"/>
          <p14:tracePt t="26629" x="1393825" y="3786188"/>
          <p14:tracePt t="26646" x="1400175" y="3886200"/>
          <p14:tracePt t="26663" x="1414463" y="3957638"/>
          <p14:tracePt t="26681" x="1428750" y="4043363"/>
          <p14:tracePt t="26700" x="1450975" y="4122738"/>
          <p14:tracePt t="26716" x="1471613" y="4157663"/>
          <p14:tracePt t="26733" x="1508125" y="4200525"/>
          <p14:tracePt t="26749" x="1514475" y="4243388"/>
          <p14:tracePt t="26766" x="1528763" y="4279900"/>
          <p14:tracePt t="26784" x="1571625" y="4371975"/>
          <p14:tracePt t="26799" x="1628775" y="4471988"/>
          <p14:tracePt t="26816" x="1700213" y="4614863"/>
          <p14:tracePt t="26833" x="1808163" y="4800600"/>
          <p14:tracePt t="26851" x="1836738" y="4829175"/>
          <p14:tracePt t="26867" x="1871663" y="4829175"/>
          <p14:tracePt t="26884" x="1914525" y="4829175"/>
          <p14:tracePt t="26902" x="2000250" y="4837113"/>
          <p14:tracePt t="26920" x="2079625" y="4872038"/>
          <p14:tracePt t="26937" x="2151063" y="4929188"/>
          <p14:tracePt t="26954" x="2243138" y="4986338"/>
          <p14:tracePt t="26971" x="2286000" y="5029200"/>
          <p14:tracePt t="26988" x="2314575" y="5043488"/>
          <p14:tracePt t="27005" x="2322513" y="5043488"/>
          <p14:tracePt t="27180" x="2300288" y="5043488"/>
          <p14:tracePt t="27188" x="2279650" y="5037138"/>
          <p14:tracePt t="27194" x="2271713" y="5037138"/>
          <p14:tracePt t="27209" x="2243138" y="5037138"/>
          <p14:tracePt t="27226" x="2200275" y="5037138"/>
          <p14:tracePt t="27243" x="2157413" y="5037138"/>
          <p14:tracePt t="27260" x="2136775" y="5037138"/>
          <p14:tracePt t="27277" x="2108200" y="5043488"/>
          <p14:tracePt t="27294" x="2079625" y="5057775"/>
          <p14:tracePt t="27311" x="2071688" y="5057775"/>
          <p14:tracePt t="27328" x="2065338" y="5072063"/>
          <p14:tracePt t="27343" x="2057400" y="5072063"/>
          <p14:tracePt t="27360" x="2051050" y="5080000"/>
          <p14:tracePt t="27377" x="2043113" y="5094288"/>
          <p14:tracePt t="27394" x="2036763" y="5094288"/>
          <p14:tracePt t="27411" x="2022475" y="5094288"/>
          <p14:tracePt t="27428" x="2000250" y="5108575"/>
          <p14:tracePt t="27445" x="1985963" y="5108575"/>
          <p14:tracePt t="27462" x="1979613" y="5108575"/>
          <p14:tracePt t="27479" x="1971675" y="5108575"/>
          <p14:tracePt t="27496" x="1965325" y="5108575"/>
          <p14:tracePt t="27778" x="1965325" y="5100638"/>
          <p14:tracePt t="27850" x="1965325" y="5094288"/>
          <p14:tracePt t="27935" x="1965325" y="5086350"/>
          <p14:tracePt t="28025" x="1957388" y="5086350"/>
          <p14:tracePt t="28054" x="1951038" y="5086350"/>
          <p14:tracePt t="28062" x="1943100" y="5086350"/>
          <p14:tracePt t="28076" x="1928813" y="5086350"/>
          <p14:tracePt t="28092" x="1900238" y="5086350"/>
          <p14:tracePt t="28108" x="1879600" y="5086350"/>
          <p14:tracePt t="28125" x="1857375" y="5094288"/>
          <p14:tracePt t="28142" x="1836738" y="5094288"/>
          <p14:tracePt t="28160" x="1822450" y="5094288"/>
          <p14:tracePt t="28177" x="1793875" y="5094288"/>
          <p14:tracePt t="28194" x="1765300" y="5094288"/>
          <p14:tracePt t="28211" x="1757363" y="5094288"/>
          <p14:tracePt t="28227" x="1743075" y="5094288"/>
          <p14:tracePt t="28243" x="1714500" y="5094288"/>
          <p14:tracePt t="28260" x="1708150" y="5094288"/>
          <p14:tracePt t="28277" x="1685925" y="5100638"/>
          <p14:tracePt t="28294" x="1671638" y="5114925"/>
          <p14:tracePt t="28312" x="1665288" y="5122863"/>
          <p14:tracePt t="28329" x="1665288" y="5137150"/>
          <p14:tracePt t="28346" x="1651000" y="5143500"/>
          <p14:tracePt t="28350" x="1651000" y="5151438"/>
          <p14:tracePt t="28362" x="1643063" y="5157788"/>
          <p14:tracePt t="28379" x="1614488" y="5200650"/>
          <p14:tracePt t="28396" x="1614488" y="5222875"/>
          <p14:tracePt t="28414" x="1614488" y="5251450"/>
          <p14:tracePt t="28431" x="1608138" y="5280025"/>
          <p14:tracePt t="28448" x="1600200" y="5294313"/>
          <p14:tracePt t="28464" x="1593850" y="5308600"/>
          <p14:tracePt t="28481" x="1593850" y="5322888"/>
          <p14:tracePt t="28498" x="1585913" y="5337175"/>
          <p14:tracePt t="28516" x="1585913" y="5343525"/>
          <p14:tracePt t="28532" x="1593850" y="5394325"/>
          <p14:tracePt t="28549" x="1608138" y="5437188"/>
          <p14:tracePt t="28566" x="1614488" y="5472113"/>
          <p14:tracePt t="28584" x="1636713" y="5529263"/>
          <p14:tracePt t="28600" x="1657350" y="5586413"/>
          <p14:tracePt t="28617" x="1679575" y="5622925"/>
          <p14:tracePt t="28634" x="1700213" y="5651500"/>
          <p14:tracePt t="28651" x="1743075" y="5665788"/>
          <p14:tracePt t="28669" x="1757363" y="5672138"/>
          <p14:tracePt t="28686" x="1779588" y="5680075"/>
          <p14:tracePt t="28704" x="1800225" y="5694363"/>
          <p14:tracePt t="28721" x="1843088" y="5715000"/>
          <p14:tracePt t="28739" x="1885950" y="5737225"/>
          <p14:tracePt t="28757" x="1957388" y="5757863"/>
          <p14:tracePt t="28773" x="1971675" y="5765800"/>
          <p14:tracePt t="28804" x="1979613" y="5765800"/>
          <p14:tracePt t="28864" x="1985963" y="5765800"/>
          <p14:tracePt t="28993" x="1979613" y="5772150"/>
          <p14:tracePt t="28998" x="1979613" y="5780088"/>
          <p14:tracePt t="29014" x="1971675" y="5780088"/>
          <p14:tracePt t="29036" x="1965325" y="5786438"/>
          <p14:tracePt t="29061" x="1957388" y="5794375"/>
          <p14:tracePt t="29068" x="1951038" y="5800725"/>
          <p14:tracePt t="29077" x="1943100" y="5815013"/>
          <p14:tracePt t="29093" x="1928813" y="5822950"/>
          <p14:tracePt t="29110" x="1928813" y="5829300"/>
          <p14:tracePt t="29144" x="1922463" y="5829300"/>
          <p14:tracePt t="29257" x="1914525" y="5829300"/>
          <p14:tracePt t="29273" x="1908175" y="5829300"/>
          <p14:tracePt t="29280" x="1900238" y="5829300"/>
          <p14:tracePt t="29289" x="1893888" y="5829300"/>
          <p14:tracePt t="29306" x="1885950" y="5829300"/>
          <p14:tracePt t="29313" x="1885950" y="5837238"/>
          <p14:tracePt t="29331" x="1871663" y="5837238"/>
          <p14:tracePt t="29350" x="1851025" y="5851525"/>
          <p14:tracePt t="29365" x="1843088" y="5865813"/>
          <p14:tracePt t="29383" x="1822450" y="5880100"/>
          <p14:tracePt t="29400" x="1814513" y="5894388"/>
          <p14:tracePt t="29417" x="1814513" y="5915025"/>
          <p14:tracePt t="29433" x="1814513" y="5937250"/>
          <p14:tracePt t="29450" x="1814513" y="5951538"/>
          <p14:tracePt t="29468" x="1814513" y="5972175"/>
          <p14:tracePt t="29484" x="1814513" y="5980113"/>
          <p14:tracePt t="29500" x="1808163" y="5994400"/>
          <p14:tracePt t="29518" x="1808163" y="6015038"/>
          <p14:tracePt t="29535" x="1808163" y="6051550"/>
          <p14:tracePt t="29552" x="1808163" y="6065838"/>
          <p14:tracePt t="29569" x="1822450" y="6080125"/>
          <p14:tracePt t="29586" x="1843088" y="6108700"/>
          <p14:tracePt t="29603" x="1879600" y="6157913"/>
          <p14:tracePt t="29619" x="1928813" y="6223000"/>
          <p14:tracePt t="29637" x="2028825" y="6329363"/>
          <p14:tracePt t="29654" x="2093913" y="6372225"/>
          <p14:tracePt t="29670" x="2157413" y="6386513"/>
          <p14:tracePt t="29688" x="2228850" y="6408738"/>
          <p14:tracePt t="29705" x="2286000" y="6423025"/>
          <p14:tracePt t="29721" x="2328863" y="6437313"/>
          <p14:tracePt t="29739" x="2351088" y="6451600"/>
          <p14:tracePt t="29755" x="2371725" y="6451600"/>
          <p14:tracePt t="29773" x="2379663" y="6451600"/>
          <p14:tracePt t="30724" x="2386013" y="6443663"/>
          <p14:tracePt t="30732" x="2393950" y="6429375"/>
          <p14:tracePt t="30741" x="2393950" y="6408738"/>
          <p14:tracePt t="30758" x="2400300" y="6343650"/>
          <p14:tracePt t="30776" x="2408238" y="6280150"/>
          <p14:tracePt t="30792" x="2414588" y="6215063"/>
          <p14:tracePt t="30809" x="2414588" y="6129338"/>
          <p14:tracePt t="30826" x="2414588" y="6065838"/>
          <p14:tracePt t="30844" x="2400300" y="6008688"/>
          <p14:tracePt t="30861" x="2393950" y="5943600"/>
          <p14:tracePt t="30877" x="2365375" y="5837238"/>
          <p14:tracePt t="30894" x="2328863" y="5722938"/>
          <p14:tracePt t="30911" x="2265363" y="5572125"/>
          <p14:tracePt t="30929" x="2243138" y="5514975"/>
          <p14:tracePt t="30945" x="2243138" y="5451475"/>
          <p14:tracePt t="30962" x="2236788" y="5386388"/>
          <p14:tracePt t="30979" x="2228850" y="5343525"/>
          <p14:tracePt t="30996" x="2208213" y="5286375"/>
          <p14:tracePt t="31014" x="2193925" y="5251450"/>
          <p14:tracePt t="31032" x="2179638" y="5208588"/>
          <p14:tracePt t="31048" x="2165350" y="5165725"/>
          <p14:tracePt t="31066" x="2151063" y="5122863"/>
          <p14:tracePt t="31081" x="2122488" y="5072063"/>
          <p14:tracePt t="31098" x="2085975" y="4922838"/>
          <p14:tracePt t="31115" x="2051050" y="4837113"/>
          <p14:tracePt t="31132" x="2043113" y="4765675"/>
          <p14:tracePt t="31149" x="2022475" y="4700588"/>
          <p14:tracePt t="31166" x="2000250" y="4643438"/>
          <p14:tracePt t="31185" x="1951038" y="4543425"/>
          <p14:tracePt t="31202" x="1914525" y="4451350"/>
          <p14:tracePt t="31219" x="1857375" y="4329113"/>
          <p14:tracePt t="31236" x="1828800" y="4214813"/>
          <p14:tracePt t="31253" x="1814513" y="4137025"/>
          <p14:tracePt t="31268" x="1814513" y="4094163"/>
          <p14:tracePt t="31269" x="1808163" y="4051300"/>
          <p14:tracePt t="31286" x="1793875" y="3971925"/>
          <p14:tracePt t="31302" x="1793875" y="3922713"/>
          <p14:tracePt t="31319" x="1793875" y="3886200"/>
          <p14:tracePt t="31338" x="1793875" y="3865563"/>
          <p14:tracePt t="31355" x="1793875" y="3822700"/>
          <p14:tracePt t="31372" x="1793875" y="3786188"/>
          <p14:tracePt t="31388" x="1793875" y="3751263"/>
          <p14:tracePt t="31404" x="1793875" y="3694113"/>
          <p14:tracePt t="31421" x="1793875" y="3636963"/>
          <p14:tracePt t="31438" x="1793875" y="3565525"/>
          <p14:tracePt t="31457" x="1793875" y="3529013"/>
          <p14:tracePt t="31474" x="1793875" y="3471863"/>
          <p14:tracePt t="31489" x="1793875" y="3422650"/>
          <p14:tracePt t="31505" x="1793875" y="3371850"/>
          <p14:tracePt t="31523" x="1793875" y="3328988"/>
          <p14:tracePt t="31540" x="1793875" y="3294063"/>
          <p14:tracePt t="31557" x="1793875" y="3271838"/>
          <p14:tracePt t="31577" x="1800225" y="3228975"/>
          <p14:tracePt t="31594" x="1800225" y="3194050"/>
          <p14:tracePt t="31610" x="1800225" y="3171825"/>
          <p14:tracePt t="31627" x="1800225" y="3143250"/>
          <p14:tracePt t="31644" x="1814513" y="3114675"/>
          <p14:tracePt t="31658" x="1814513" y="3108325"/>
          <p14:tracePt t="31660" x="1814513" y="3100388"/>
          <p14:tracePt t="31676" x="1822450" y="3086100"/>
          <p14:tracePt t="31694" x="1822450" y="3065463"/>
          <p14:tracePt t="31710" x="1822450" y="3051175"/>
          <p14:tracePt t="31727" x="1828800" y="3036888"/>
          <p14:tracePt t="31743" x="1836738" y="3022600"/>
          <p14:tracePt t="31760" x="1836738" y="3014663"/>
          <p14:tracePt t="31778" x="1836738" y="2994025"/>
          <p14:tracePt t="31794" x="1843088" y="2965450"/>
          <p14:tracePt t="31812" x="1851025" y="2936875"/>
          <p14:tracePt t="31829" x="1851025" y="2908300"/>
          <p14:tracePt t="31846" x="1851025" y="2871788"/>
          <p14:tracePt t="31849" x="1851025" y="2851150"/>
          <p14:tracePt t="31865" x="1851025" y="2814638"/>
          <p14:tracePt t="31880" x="1851025" y="2794000"/>
          <p14:tracePt t="31897" x="1843088" y="2779713"/>
          <p14:tracePt t="31933" x="1843088" y="2771775"/>
          <p14:tracePt t="31948" x="1843088" y="2765425"/>
          <p14:tracePt t="31964" x="1843088" y="2757488"/>
          <p14:tracePt t="31983" x="1843088" y="2751138"/>
          <p14:tracePt t="31998" x="1843088" y="2736850"/>
          <p14:tracePt t="32017" x="1843088" y="2728913"/>
          <p14:tracePt t="32034" x="1843088" y="2722563"/>
          <p14:tracePt t="34436" x="1851025" y="2722563"/>
          <p14:tracePt t="34444" x="1871663" y="2722563"/>
          <p14:tracePt t="34458" x="1879600" y="2714625"/>
          <p14:tracePt t="34466" x="1885950" y="2708275"/>
          <p14:tracePt t="34480" x="1893888" y="2708275"/>
          <p14:tracePt t="34498" x="1900238" y="2693988"/>
          <p14:tracePt t="34516" x="1914525" y="2671763"/>
          <p14:tracePt t="34531" x="1928813" y="2657475"/>
          <p14:tracePt t="34547" x="1936750" y="2636838"/>
          <p14:tracePt t="34564" x="1951038" y="2628900"/>
          <p14:tracePt t="34581" x="1951038" y="2600325"/>
          <p14:tracePt t="34599" x="1951038" y="2586038"/>
          <p14:tracePt t="34616" x="1957388" y="2579688"/>
          <p14:tracePt t="34632" x="1965325" y="2551113"/>
          <p14:tracePt t="34649" x="1971675" y="2528888"/>
          <p14:tracePt t="34684" x="1971675" y="2522538"/>
          <p14:tracePt t="34718" x="1971675" y="2514600"/>
          <p14:tracePt t="34740" x="1971675" y="2500313"/>
          <p14:tracePt t="34756" x="1971675" y="2493963"/>
          <p14:tracePt t="34764" x="1971675" y="2486025"/>
          <p14:tracePt t="34773" x="1971675" y="2479675"/>
          <p14:tracePt t="34787" x="1979613" y="2457450"/>
          <p14:tracePt t="34804" x="1979613" y="2428875"/>
          <p14:tracePt t="34820" x="1985963" y="2408238"/>
          <p14:tracePt t="34838" x="1985963" y="2393950"/>
          <p14:tracePt t="34905" x="1985963" y="2379663"/>
          <p14:tracePt t="34910" x="1985963" y="2371725"/>
          <p14:tracePt t="34933" x="1985963" y="2365375"/>
          <p14:tracePt t="35021" x="1985963" y="2357438"/>
          <p14:tracePt t="35106" x="1985963" y="2351088"/>
          <p14:tracePt t="35342" x="1985963" y="2357438"/>
          <p14:tracePt t="35358" x="1985963" y="2371725"/>
          <p14:tracePt t="35367" x="1985963" y="2386013"/>
          <p14:tracePt t="35381" x="1985963" y="2414588"/>
          <p14:tracePt t="35399" x="1985963" y="2457450"/>
          <p14:tracePt t="35414" x="1985963" y="2500313"/>
          <p14:tracePt t="35431" x="1985963" y="2543175"/>
          <p14:tracePt t="35450" x="1985963" y="2593975"/>
          <p14:tracePt t="35466" x="1985963" y="2643188"/>
          <p14:tracePt t="35482" x="1985963" y="2665413"/>
          <p14:tracePt t="35498" x="1985963" y="2700338"/>
          <p14:tracePt t="35517" x="1985963" y="2743200"/>
          <p14:tracePt t="35533" x="1985963" y="2794000"/>
          <p14:tracePt t="35550" x="1985963" y="2843213"/>
          <p14:tracePt t="35567" x="1985963" y="2908300"/>
          <p14:tracePt t="35584" x="1985963" y="2951163"/>
          <p14:tracePt t="35601" x="1985963" y="3014663"/>
          <p14:tracePt t="35617" x="1985963" y="3086100"/>
          <p14:tracePt t="35636" x="1993900" y="3186113"/>
          <p14:tracePt t="35652" x="1993900" y="3222625"/>
          <p14:tracePt t="35669" x="1993900" y="3300413"/>
          <p14:tracePt t="35686" x="2008188" y="3386138"/>
          <p14:tracePt t="35703" x="2008188" y="3457575"/>
          <p14:tracePt t="35720" x="2008188" y="3579813"/>
          <p14:tracePt t="35737" x="2008188" y="3722688"/>
          <p14:tracePt t="35754" x="2000250" y="3786188"/>
          <p14:tracePt t="35770" x="2000250" y="3843338"/>
          <p14:tracePt t="35788" x="2000250" y="3943350"/>
          <p14:tracePt t="35805" x="2000250" y="4022725"/>
          <p14:tracePt t="35822" x="1985963" y="4094163"/>
          <p14:tracePt t="35839" x="1985963" y="4208463"/>
          <p14:tracePt t="35855" x="1985963" y="4286250"/>
          <p14:tracePt t="35873" x="1985963" y="4394200"/>
          <p14:tracePt t="35890" x="1985963" y="4494213"/>
          <p14:tracePt t="35906" x="2000250" y="4586288"/>
          <p14:tracePt t="35924" x="2000250" y="4714875"/>
          <p14:tracePt t="35941" x="2000250" y="4843463"/>
          <p14:tracePt t="35958" x="2014538" y="5000625"/>
          <p14:tracePt t="35975" x="2022475" y="5051425"/>
          <p14:tracePt t="35992" x="2022475" y="5057775"/>
          <p14:tracePt t="36106" x="2022475" y="5065713"/>
          <p14:tracePt t="36131" x="2022475" y="5072063"/>
          <p14:tracePt t="36139" x="2022475" y="5086350"/>
          <p14:tracePt t="36144" x="2022475" y="5108575"/>
          <p14:tracePt t="36162" x="2022475" y="5143500"/>
          <p14:tracePt t="36179" x="2022475" y="5200650"/>
          <p14:tracePt t="36196" x="2028825" y="5237163"/>
          <p14:tracePt t="36212" x="2028825" y="5265738"/>
          <p14:tracePt t="36229" x="2028825" y="5272088"/>
          <p14:tracePt t="36246" x="2028825" y="5280025"/>
          <p14:tracePt t="36295" x="2028825" y="5294313"/>
          <p14:tracePt t="36304" x="2028825" y="5308600"/>
          <p14:tracePt t="36315" x="2028825" y="5322888"/>
          <p14:tracePt t="36332" x="2028825" y="5408613"/>
          <p14:tracePt t="36349" x="2028825" y="5437188"/>
          <p14:tracePt t="36365" x="2028825" y="5443538"/>
          <p14:tracePt t="36382" x="2028825" y="5457825"/>
          <p14:tracePt t="36417" x="2028825" y="5472113"/>
          <p14:tracePt t="36434" x="2028825" y="5494338"/>
          <p14:tracePt t="36450" x="2036763" y="5529263"/>
          <p14:tracePt t="36467" x="2036763" y="5557838"/>
          <p14:tracePt t="36484" x="2036763" y="5565775"/>
          <p14:tracePt t="36501" x="2036763" y="5580063"/>
          <p14:tracePt t="36519" x="2036763" y="5600700"/>
          <p14:tracePt t="36535" x="2036763" y="5672138"/>
          <p14:tracePt t="36552" x="2036763" y="5722938"/>
          <p14:tracePt t="36569" x="2022475" y="5780088"/>
          <p14:tracePt t="36586" x="2008188" y="5837238"/>
          <p14:tracePt t="36604" x="2000250" y="5872163"/>
          <p14:tracePt t="36620" x="1993900" y="5894388"/>
          <p14:tracePt t="36639" x="1985963" y="5915025"/>
          <p14:tracePt t="36654" x="1985963" y="5922963"/>
          <p14:tracePt t="36671" x="1979613" y="5937250"/>
          <p14:tracePt t="36688" x="1971675" y="5965825"/>
          <p14:tracePt t="36705" x="1957388" y="6029325"/>
          <p14:tracePt t="36722" x="1951038" y="6051550"/>
          <p14:tracePt t="36739" x="1951038" y="6065838"/>
          <p14:tracePt t="36758" x="1951038" y="6080125"/>
          <p14:tracePt t="36775" x="1943100" y="6086475"/>
          <p14:tracePt t="36809" x="1936750" y="6100763"/>
          <p14:tracePt t="36841" x="1936750" y="6108700"/>
          <p14:tracePt t="37177" x="1936750" y="6094413"/>
          <p14:tracePt t="37185" x="1936750" y="6080125"/>
          <p14:tracePt t="37193" x="1936750" y="6051550"/>
          <p14:tracePt t="37201" x="1936750" y="6029325"/>
          <p14:tracePt t="37215" x="1936750" y="5994400"/>
          <p14:tracePt t="37233" x="1951038" y="5965825"/>
          <p14:tracePt t="37249" x="1965325" y="5915025"/>
          <p14:tracePt t="37266" x="1965325" y="5837238"/>
          <p14:tracePt t="37283" x="1979613" y="5772150"/>
          <p14:tracePt t="37302" x="2008188" y="5643563"/>
          <p14:tracePt t="37319" x="2008188" y="5500688"/>
          <p14:tracePt t="37336" x="2008188" y="5343525"/>
          <p14:tracePt t="37353" x="2008188" y="5172075"/>
          <p14:tracePt t="37358" x="2000250" y="5086350"/>
          <p14:tracePt t="37369" x="1993900" y="4994275"/>
          <p14:tracePt t="37385" x="1985963" y="4822825"/>
          <p14:tracePt t="37402" x="1971675" y="4729163"/>
          <p14:tracePt t="37421" x="1965325" y="4686300"/>
          <p14:tracePt t="37437" x="1965325" y="4643438"/>
          <p14:tracePt t="37453" x="1951038" y="4608513"/>
          <p14:tracePt t="37469" x="1943100" y="4565650"/>
          <p14:tracePt t="37487" x="1936750" y="4479925"/>
          <p14:tracePt t="37504" x="1914525" y="4408488"/>
          <p14:tracePt t="37521" x="1879600" y="4329113"/>
          <p14:tracePt t="37538" x="1857375" y="4294188"/>
          <p14:tracePt t="37554" x="1851025" y="4265613"/>
          <p14:tracePt t="37572" x="1836738" y="4257675"/>
          <p14:tracePt t="37590" x="1822450" y="4237038"/>
          <p14:tracePt t="37606" x="1814513" y="4222750"/>
          <p14:tracePt t="37623" x="1808163" y="4222750"/>
          <p14:tracePt t="37641" x="1808163" y="4208463"/>
          <p14:tracePt t="37660" x="1800225" y="4194175"/>
          <p14:tracePt t="37677" x="1793875" y="4179888"/>
          <p14:tracePt t="37692" x="1785938" y="4157663"/>
          <p14:tracePt t="37709" x="1771650" y="4137025"/>
          <p14:tracePt t="37726" x="1765300" y="4108450"/>
          <p14:tracePt t="37744" x="1751013" y="4094163"/>
          <p14:tracePt t="37760" x="1751013" y="4086225"/>
          <p14:tracePt t="37775" x="1743075" y="4086225"/>
          <p14:tracePt t="37795" x="1743075" y="4079875"/>
          <p14:tracePt t="37812" x="1736725" y="4079875"/>
          <p14:tracePt t="37828" x="1722438" y="4065588"/>
          <p14:tracePt t="37844" x="1714500" y="4057650"/>
          <p14:tracePt t="37848" x="1714500" y="4051300"/>
          <p14:tracePt t="37860" x="1714500" y="4043363"/>
          <p14:tracePt t="37878" x="1693863" y="4037013"/>
          <p14:tracePt t="37895" x="1671638" y="4014788"/>
          <p14:tracePt t="37912" x="1657350" y="4008438"/>
          <p14:tracePt t="37929" x="1628775" y="3986213"/>
          <p14:tracePt t="37945" x="1600200" y="3979863"/>
          <p14:tracePt t="37963" x="1585913" y="3965575"/>
          <p14:tracePt t="37979" x="1579563" y="3957638"/>
          <p14:tracePt t="38013" x="1571625" y="3951288"/>
          <p14:tracePt t="38185" x="1571625" y="3943350"/>
          <p14:tracePt t="38239" x="1571625" y="3937000"/>
          <p14:tracePt t="38246" x="1571625" y="3929063"/>
          <p14:tracePt t="39221" x="1565275" y="3929063"/>
          <p14:tracePt t="49638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smtClean="0"/>
              <a:t>복잡도 비교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6" y="1512125"/>
            <a:ext cx="8289630" cy="27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98"/>
    </mc:Choice>
    <mc:Fallback xmlns="">
      <p:transition spd="slow" advTm="4079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565" x="5222875" y="2800350"/>
          <p14:tracePt t="1713" x="5194300" y="2800350"/>
          <p14:tracePt t="1721" x="5165725" y="2800350"/>
          <p14:tracePt t="1731" x="5122863" y="2794000"/>
          <p14:tracePt t="1744" x="5037138" y="2786063"/>
          <p14:tracePt t="1762" x="4872038" y="2736850"/>
          <p14:tracePt t="1767" x="4794250" y="2722563"/>
          <p14:tracePt t="1778" x="4722813" y="2708275"/>
          <p14:tracePt t="1794" x="4529138" y="2651125"/>
          <p14:tracePt t="1810" x="4394200" y="2636838"/>
          <p14:tracePt t="1827" x="4122738" y="2565400"/>
          <p14:tracePt t="1845" x="3757613" y="2465388"/>
          <p14:tracePt t="1861" x="3486150" y="2393950"/>
          <p14:tracePt t="1878" x="3343275" y="2343150"/>
          <p14:tracePt t="1897" x="3194050" y="2314575"/>
          <p14:tracePt t="1915" x="2914650" y="2265363"/>
          <p14:tracePt t="1931" x="2757488" y="2208213"/>
          <p14:tracePt t="1947" x="2679700" y="2185988"/>
          <p14:tracePt t="1963" x="2571750" y="2151063"/>
          <p14:tracePt t="1981" x="2479675" y="2114550"/>
          <p14:tracePt t="1997" x="2357438" y="2071688"/>
          <p14:tracePt t="2016" x="2100263" y="2022475"/>
          <p14:tracePt t="2032" x="1943100" y="2014538"/>
          <p14:tracePt t="2049" x="1836738" y="2000250"/>
          <p14:tracePt t="2065" x="1765300" y="1993900"/>
          <p14:tracePt t="2069" x="1728788" y="1985963"/>
          <p14:tracePt t="2082" x="1708150" y="1985963"/>
          <p14:tracePt t="2099" x="1679575" y="1979613"/>
          <p14:tracePt t="2118" x="1665288" y="1979613"/>
          <p14:tracePt t="2268" x="1665288" y="1985963"/>
          <p14:tracePt t="2276" x="1665288" y="1993900"/>
          <p14:tracePt t="2288" x="1665288" y="2000250"/>
          <p14:tracePt t="2304" x="1665288" y="2028825"/>
          <p14:tracePt t="2320" x="1665288" y="2051050"/>
          <p14:tracePt t="2337" x="1665288" y="2065338"/>
          <p14:tracePt t="2434" x="1665288" y="2079625"/>
          <p14:tracePt t="2438" x="1665288" y="2093913"/>
          <p14:tracePt t="2449" x="1671638" y="2108200"/>
          <p14:tracePt t="2457" x="1671638" y="2122488"/>
          <p14:tracePt t="2475" x="1679575" y="2151063"/>
          <p14:tracePt t="2492" x="1679575" y="2185988"/>
          <p14:tracePt t="2509" x="1685925" y="2214563"/>
          <p14:tracePt t="2525" x="1685925" y="2243138"/>
          <p14:tracePt t="2541" x="1700213" y="2279650"/>
          <p14:tracePt t="2558" x="1708150" y="2314575"/>
          <p14:tracePt t="2575" x="1708150" y="2357438"/>
          <p14:tracePt t="2579" x="1722438" y="2371725"/>
          <p14:tracePt t="2592" x="1728788" y="2379663"/>
          <p14:tracePt t="2610" x="1736725" y="2414588"/>
          <p14:tracePt t="2628" x="1743075" y="2422525"/>
          <p14:tracePt t="2645" x="1743075" y="2436813"/>
          <p14:tracePt t="2664" x="1757363" y="2457450"/>
          <p14:tracePt t="2679" x="1757363" y="2479675"/>
          <p14:tracePt t="2696" x="1765300" y="2522538"/>
          <p14:tracePt t="2712" x="1771650" y="2551113"/>
          <p14:tracePt t="2728" x="1771650" y="2579688"/>
          <p14:tracePt t="2744" x="1779588" y="2600325"/>
          <p14:tracePt t="2763" x="1779588" y="2608263"/>
          <p14:tracePt t="2779" x="1779588" y="2614613"/>
          <p14:tracePt t="2884" x="1785938" y="2614613"/>
          <p14:tracePt t="2899" x="1793875" y="2614613"/>
          <p14:tracePt t="2905" x="1808163" y="2608263"/>
          <p14:tracePt t="2916" x="1814513" y="2593975"/>
          <p14:tracePt t="2932" x="1828800" y="2571750"/>
          <p14:tracePt t="2949" x="1851025" y="2528888"/>
          <p14:tracePt t="2966" x="1857375" y="2479675"/>
          <p14:tracePt t="2983" x="1865313" y="2408238"/>
          <p14:tracePt t="3000" x="1871663" y="2351088"/>
          <p14:tracePt t="3017" x="1871663" y="2314575"/>
          <p14:tracePt t="3034" x="1871663" y="2286000"/>
          <p14:tracePt t="3051" x="1871663" y="2243138"/>
          <p14:tracePt t="3068" x="1871663" y="2179638"/>
          <p14:tracePt t="3071" x="1871663" y="2151063"/>
          <p14:tracePt t="3084" x="1871663" y="2114550"/>
          <p14:tracePt t="3102" x="1865313" y="2065338"/>
          <p14:tracePt t="3119" x="1851025" y="2043113"/>
          <p14:tracePt t="3136" x="1843088" y="2022475"/>
          <p14:tracePt t="3153" x="1822450" y="2008188"/>
          <p14:tracePt t="3170" x="1808163" y="1985963"/>
          <p14:tracePt t="3187" x="1785938" y="1957388"/>
          <p14:tracePt t="3205" x="1765300" y="1928813"/>
          <p14:tracePt t="3222" x="1736725" y="1865313"/>
          <p14:tracePt t="3240" x="1714500" y="1814513"/>
          <p14:tracePt t="3255" x="1708150" y="1785938"/>
          <p14:tracePt t="3271" x="1700213" y="1757363"/>
          <p14:tracePt t="3289" x="1679575" y="1671638"/>
          <p14:tracePt t="3306" x="1679575" y="1651000"/>
          <p14:tracePt t="3463" x="1693863" y="1665288"/>
          <p14:tracePt t="3471" x="1700213" y="1679575"/>
          <p14:tracePt t="3479" x="1728788" y="1693863"/>
          <p14:tracePt t="3493" x="1793875" y="1757363"/>
          <p14:tracePt t="3510" x="1900238" y="1851025"/>
          <p14:tracePt t="3528" x="2022475" y="1936750"/>
          <p14:tracePt t="3544" x="2185988" y="2028825"/>
          <p14:tracePt t="3562" x="2393950" y="2157413"/>
          <p14:tracePt t="3580" x="2651125" y="2222500"/>
          <p14:tracePt t="3596" x="2843213" y="2265363"/>
          <p14:tracePt t="3613" x="3194050" y="2314575"/>
          <p14:tracePt t="3630" x="3386138" y="2322513"/>
          <p14:tracePt t="3648" x="3622675" y="2379663"/>
          <p14:tracePt t="3662" x="4037013" y="2451100"/>
          <p14:tracePt t="3664" x="4271963" y="2465388"/>
          <p14:tracePt t="3680" x="4608513" y="2465388"/>
          <p14:tracePt t="3696" x="4794250" y="2471738"/>
          <p14:tracePt t="3713" x="4943475" y="2486025"/>
          <p14:tracePt t="3731" x="5057775" y="2479675"/>
          <p14:tracePt t="3750" x="5194300" y="2451100"/>
          <p14:tracePt t="3766" x="5251450" y="2428875"/>
          <p14:tracePt t="3783" x="5286375" y="2422525"/>
          <p14:tracePt t="3800" x="5300663" y="2414588"/>
          <p14:tracePt t="3939" x="5300663" y="2408238"/>
          <p14:tracePt t="3948" x="5300663" y="2400300"/>
          <p14:tracePt t="3964" x="5294313" y="2386013"/>
          <p14:tracePt t="3973" x="5294313" y="2379663"/>
          <p14:tracePt t="3987" x="5286375" y="2371725"/>
          <p14:tracePt t="4004" x="5272088" y="2365375"/>
          <p14:tracePt t="4021" x="5257800" y="2357438"/>
          <p14:tracePt t="4038" x="5243513" y="2357438"/>
          <p14:tracePt t="4056" x="5222875" y="2351088"/>
          <p14:tracePt t="4072" x="5172075" y="2336800"/>
          <p14:tracePt t="4089" x="5137150" y="2336800"/>
          <p14:tracePt t="4105" x="5086350" y="2328863"/>
          <p14:tracePt t="4121" x="5051425" y="2308225"/>
          <p14:tracePt t="4139" x="5029200" y="2308225"/>
          <p14:tracePt t="4155" x="5014913" y="2300288"/>
          <p14:tracePt t="4276" x="5014913" y="2293938"/>
          <p14:tracePt t="4284" x="5008563" y="2293938"/>
          <p14:tracePt t="4293" x="5008563" y="2286000"/>
          <p14:tracePt t="4447" x="5008563" y="2293938"/>
          <p14:tracePt t="4463" x="5008563" y="2300288"/>
          <p14:tracePt t="4471" x="5008563" y="2308225"/>
          <p14:tracePt t="4478" x="5008563" y="2314575"/>
          <p14:tracePt t="4497" x="5008563" y="2328863"/>
          <p14:tracePt t="4512" x="5008563" y="2351088"/>
          <p14:tracePt t="4529" x="5008563" y="2357438"/>
          <p14:tracePt t="4546" x="5008563" y="2365375"/>
          <p14:tracePt t="4564" x="5008563" y="2386013"/>
          <p14:tracePt t="4599" x="5008563" y="2400300"/>
          <p14:tracePt t="4616" x="5008563" y="2408238"/>
          <p14:tracePt t="4632" x="5008563" y="2414588"/>
          <p14:tracePt t="4648" x="5008563" y="2428875"/>
          <p14:tracePt t="4665" x="5008563" y="2443163"/>
          <p14:tracePt t="4682" x="5000625" y="2457450"/>
          <p14:tracePt t="4699" x="5000625" y="2471738"/>
          <p14:tracePt t="4717" x="5000625" y="2479675"/>
          <p14:tracePt t="4734" x="5000625" y="2500313"/>
          <p14:tracePt t="4753" x="5000625" y="2522538"/>
          <p14:tracePt t="4769" x="5000625" y="2543175"/>
          <p14:tracePt t="4785" x="5000625" y="2551113"/>
          <p14:tracePt t="4820" x="5014913" y="2565400"/>
          <p14:tracePt t="4837" x="5014913" y="2571750"/>
          <p14:tracePt t="4853" x="5014913" y="2586038"/>
          <p14:tracePt t="4870" x="5014913" y="2600325"/>
          <p14:tracePt t="4886" x="5014913" y="2614613"/>
          <p14:tracePt t="4903" x="5014913" y="2643188"/>
          <p14:tracePt t="4920" x="5014913" y="2651125"/>
          <p14:tracePt t="4937" x="5014913" y="2671763"/>
          <p14:tracePt t="4956" x="5014913" y="2686050"/>
          <p14:tracePt t="4974" x="5014913" y="2700338"/>
          <p14:tracePt t="4990" x="5022850" y="2714625"/>
          <p14:tracePt t="5007" x="5022850" y="2736850"/>
          <p14:tracePt t="5009" x="5029200" y="2751138"/>
          <p14:tracePt t="5025" x="5029200" y="2771775"/>
          <p14:tracePt t="5041" x="5029200" y="2800350"/>
          <p14:tracePt t="5058" x="5029200" y="2822575"/>
          <p14:tracePt t="5074" x="5037138" y="2836863"/>
          <p14:tracePt t="5078" x="5037138" y="2857500"/>
          <p14:tracePt t="5094" x="5037138" y="2879725"/>
          <p14:tracePt t="5107" x="5037138" y="2886075"/>
          <p14:tracePt t="5126" x="5037138" y="2922588"/>
          <p14:tracePt t="5142" x="5037138" y="2957513"/>
          <p14:tracePt t="5159" x="5043488" y="3014663"/>
          <p14:tracePt t="5176" x="5043488" y="3065463"/>
          <p14:tracePt t="5193" x="5043488" y="3100388"/>
          <p14:tracePt t="5209" x="5043488" y="3128963"/>
          <p14:tracePt t="5226" x="5037138" y="3165475"/>
          <p14:tracePt t="5244" x="5029200" y="3228975"/>
          <p14:tracePt t="5260" x="5029200" y="3271838"/>
          <p14:tracePt t="5277" x="5022850" y="3314700"/>
          <p14:tracePt t="5294" x="5008563" y="3371850"/>
          <p14:tracePt t="5311" x="4979988" y="3443288"/>
          <p14:tracePt t="5328" x="4957763" y="3500438"/>
          <p14:tracePt t="5345" x="4937125" y="3565525"/>
          <p14:tracePt t="5364" x="4922838" y="3608388"/>
          <p14:tracePt t="5380" x="4908550" y="3643313"/>
          <p14:tracePt t="5397" x="4879975" y="3671888"/>
          <p14:tracePt t="5413" x="4851400" y="3694113"/>
          <p14:tracePt t="5430" x="4829175" y="3714750"/>
          <p14:tracePt t="5447" x="4800600" y="3751263"/>
          <p14:tracePt t="5464" x="4737100" y="3786188"/>
          <p14:tracePt t="5480" x="4665663" y="3808413"/>
          <p14:tracePt t="5498" x="4608513" y="3829050"/>
          <p14:tracePt t="5516" x="4522788" y="3836988"/>
          <p14:tracePt t="5533" x="4437063" y="3865563"/>
          <p14:tracePt t="5549" x="4386263" y="3871913"/>
          <p14:tracePt t="5566" x="4322763" y="3879850"/>
          <p14:tracePt t="5583" x="4237038" y="3886200"/>
          <p14:tracePt t="5587" x="4194175" y="3894138"/>
          <p14:tracePt t="5600" x="4171950" y="3900488"/>
          <p14:tracePt t="5617" x="4037013" y="3894138"/>
          <p14:tracePt t="5634" x="3957638" y="3871913"/>
          <p14:tracePt t="5651" x="3871913" y="3857625"/>
          <p14:tracePt t="5668" x="3808413" y="3836988"/>
          <p14:tracePt t="5686" x="3771900" y="3822700"/>
          <p14:tracePt t="5702" x="3751263" y="3800475"/>
          <p14:tracePt t="5703" x="3743325" y="3794125"/>
          <p14:tracePt t="5719" x="3736975" y="3786188"/>
          <p14:tracePt t="5735" x="3729038" y="3708400"/>
          <p14:tracePt t="5754" x="3729038" y="3657600"/>
          <p14:tracePt t="5771" x="3714750" y="3586163"/>
          <p14:tracePt t="5786" x="3700463" y="3565525"/>
          <p14:tracePt t="5803" x="3700463" y="3508375"/>
          <p14:tracePt t="5820" x="3686175" y="3351213"/>
          <p14:tracePt t="5839" x="3686175" y="3243263"/>
          <p14:tracePt t="5854" x="3708400" y="3122613"/>
          <p14:tracePt t="5871" x="3736975" y="2979738"/>
          <p14:tracePt t="5889" x="3765550" y="2800350"/>
          <p14:tracePt t="5905" x="3794125" y="2565400"/>
          <p14:tracePt t="5923" x="3814763" y="2457450"/>
          <p14:tracePt t="5939" x="3843338" y="2365375"/>
          <p14:tracePt t="5956" x="3871913" y="2279650"/>
          <p14:tracePt t="5974" x="3908425" y="2200275"/>
          <p14:tracePt t="5990" x="3922713" y="2157413"/>
          <p14:tracePt t="5992" x="3937000" y="2128838"/>
          <p14:tracePt t="6008" x="3971925" y="2093913"/>
          <p14:tracePt t="6025" x="4000500" y="2028825"/>
          <p14:tracePt t="6043" x="4029075" y="1985963"/>
          <p14:tracePt t="6060" x="4065588" y="1943100"/>
          <p14:tracePt t="6075" x="4094163" y="1922463"/>
          <p14:tracePt t="6078" x="4114800" y="1922463"/>
          <p14:tracePt t="6092" x="4143375" y="1922463"/>
          <p14:tracePt t="6109" x="4200525" y="1914525"/>
          <p14:tracePt t="6128" x="4265613" y="1893888"/>
          <p14:tracePt t="6144" x="4337050" y="1879600"/>
          <p14:tracePt t="6161" x="4429125" y="1843088"/>
          <p14:tracePt t="6177" x="4479925" y="1828800"/>
          <p14:tracePt t="6194" x="4529138" y="1828800"/>
          <p14:tracePt t="6211" x="4586288" y="1828800"/>
          <p14:tracePt t="6228" x="4608513" y="1822450"/>
          <p14:tracePt t="6245" x="4643438" y="1822450"/>
          <p14:tracePt t="6263" x="4665663" y="1814513"/>
          <p14:tracePt t="6280" x="4694238" y="1814513"/>
          <p14:tracePt t="6297" x="4737100" y="1814513"/>
          <p14:tracePt t="6313" x="4779963" y="1828800"/>
          <p14:tracePt t="6330" x="4814888" y="1843088"/>
          <p14:tracePt t="6347" x="4843463" y="1871663"/>
          <p14:tracePt t="6364" x="4900613" y="1914525"/>
          <p14:tracePt t="6381" x="4951413" y="2008188"/>
          <p14:tracePt t="6398" x="4972050" y="2043113"/>
          <p14:tracePt t="6415" x="4994275" y="2085975"/>
          <p14:tracePt t="6433" x="5008563" y="2122488"/>
          <p14:tracePt t="6449" x="5029200" y="2157413"/>
          <p14:tracePt t="6466" x="5051425" y="2228850"/>
          <p14:tracePt t="6484" x="5100638" y="2365375"/>
          <p14:tracePt t="6500" x="5122863" y="2414588"/>
          <p14:tracePt t="6517" x="5143500" y="2479675"/>
          <p14:tracePt t="6534" x="5151438" y="2551113"/>
          <p14:tracePt t="6551" x="5172075" y="2622550"/>
          <p14:tracePt t="6568" x="5180013" y="2693988"/>
          <p14:tracePt t="6571" x="5180013" y="2708275"/>
          <p14:tracePt t="6585" x="5186363" y="2765425"/>
          <p14:tracePt t="6603" x="5186363" y="2800350"/>
          <p14:tracePt t="6620" x="5186363" y="2879725"/>
          <p14:tracePt t="6638" x="5186363" y="2965450"/>
          <p14:tracePt t="6655" x="5186363" y="3036888"/>
          <p14:tracePt t="6657" x="5186363" y="3057525"/>
          <p14:tracePt t="6672" x="5194300" y="3122613"/>
          <p14:tracePt t="6689" x="5194300" y="3151188"/>
          <p14:tracePt t="6705" x="5194300" y="3171825"/>
          <p14:tracePt t="6722" x="5194300" y="3194050"/>
          <p14:tracePt t="6741" x="5194300" y="3222625"/>
          <p14:tracePt t="6758" x="5194300" y="3265488"/>
          <p14:tracePt t="6775" x="5194300" y="3286125"/>
          <p14:tracePt t="6790" x="5194300" y="3300413"/>
          <p14:tracePt t="6805" x="5194300" y="3314700"/>
          <p14:tracePt t="6823" x="5186363" y="3336925"/>
          <p14:tracePt t="6840" x="5186363" y="3371850"/>
          <p14:tracePt t="6857" x="5172075" y="3408363"/>
          <p14:tracePt t="6874" x="5172075" y="3414713"/>
          <p14:tracePt t="6892" x="5165725" y="3443288"/>
          <p14:tracePt t="6908" x="5165725" y="3471863"/>
          <p14:tracePt t="6925" x="5165725" y="3486150"/>
          <p14:tracePt t="6943" x="5157788" y="3500438"/>
          <p14:tracePt t="6961" x="5157788" y="3508375"/>
          <p14:tracePt t="6978" x="5137150" y="3551238"/>
          <p14:tracePt t="6994" x="5137150" y="3571875"/>
          <p14:tracePt t="7012" x="5129213" y="3608388"/>
          <p14:tracePt t="7027" x="5122863" y="3636963"/>
          <p14:tracePt t="7045" x="5114925" y="3665538"/>
          <p14:tracePt t="7062" x="5100638" y="3679825"/>
          <p14:tracePt t="7079" x="5094288" y="3694113"/>
          <p14:tracePt t="7097" x="5080000" y="3714750"/>
          <p14:tracePt t="7112" x="5065713" y="3736975"/>
          <p14:tracePt t="7130" x="5051425" y="3765550"/>
          <p14:tracePt t="7148" x="5029200" y="3779838"/>
          <p14:tracePt t="7163" x="5014913" y="3800475"/>
          <p14:tracePt t="7180" x="4994275" y="3829050"/>
          <p14:tracePt t="7197" x="4986338" y="3836988"/>
          <p14:tracePt t="7215" x="4979988" y="3843338"/>
          <p14:tracePt t="7232" x="4965700" y="3843338"/>
          <p14:tracePt t="7248" x="4957763" y="3851275"/>
          <p14:tracePt t="7250" x="4951413" y="3857625"/>
          <p14:tracePt t="7265" x="4943475" y="3871913"/>
          <p14:tracePt t="7282" x="4937125" y="3879850"/>
          <p14:tracePt t="7315" x="4929188" y="3886200"/>
          <p14:tracePt t="7333" x="4922838" y="3894138"/>
          <p14:tracePt t="7350" x="4908550" y="3894138"/>
          <p14:tracePt t="7367" x="4894263" y="3908425"/>
          <p14:tracePt t="7383" x="4879975" y="3922713"/>
          <p14:tracePt t="7400" x="4872038" y="3929063"/>
          <p14:tracePt t="7418" x="4857750" y="3937000"/>
          <p14:tracePt t="7435" x="4851400" y="3943350"/>
          <p14:tracePt t="7452" x="4837113" y="3943350"/>
          <p14:tracePt t="7469" x="4829175" y="3951288"/>
          <p14:tracePt t="7486" x="4814888" y="3951288"/>
          <p14:tracePt t="7503" x="4808538" y="3951288"/>
          <p14:tracePt t="7519" x="4808538" y="3957638"/>
          <p14:tracePt t="7536" x="4800600" y="3957638"/>
          <p14:tracePt t="7554" x="4779963" y="3965575"/>
          <p14:tracePt t="7571" x="4765675" y="3965575"/>
          <p14:tracePt t="7590" x="4751388" y="3965575"/>
          <p14:tracePt t="7610" x="4729163" y="3971925"/>
          <p14:tracePt t="7623" x="4722813" y="3971925"/>
          <p14:tracePt t="7639" x="4714875" y="3971925"/>
          <p14:tracePt t="7656" x="4708525" y="3971925"/>
          <p14:tracePt t="7682" x="4700588" y="3971925"/>
          <p14:tracePt t="7689" x="4700588" y="3979863"/>
          <p14:tracePt t="7708" x="4694238" y="3979863"/>
          <p14:tracePt t="7718" x="4686300" y="3979863"/>
          <p14:tracePt t="7743" x="4679950" y="3979863"/>
          <p14:tracePt t="7760" x="4672013" y="3979863"/>
          <p14:tracePt t="7806" x="4665663" y="3979863"/>
          <p14:tracePt t="7831" x="4657725" y="3979863"/>
          <p14:tracePt t="8564" x="4651375" y="3979863"/>
          <p14:tracePt t="8572" x="4637088" y="3979863"/>
          <p14:tracePt t="8581" x="4614863" y="3979863"/>
          <p14:tracePt t="8590" x="4608513" y="3979863"/>
          <p14:tracePt t="8607" x="4586288" y="3965575"/>
          <p14:tracePt t="8624" x="4551363" y="3957638"/>
          <p14:tracePt t="8641" x="4514850" y="3951288"/>
          <p14:tracePt t="8661" x="4494213" y="3937000"/>
          <p14:tracePt t="8676" x="4471988" y="3929063"/>
          <p14:tracePt t="8693" x="4451350" y="3914775"/>
          <p14:tracePt t="8710" x="4400550" y="3886200"/>
          <p14:tracePt t="8728" x="4337050" y="3871913"/>
          <p14:tracePt t="8746" x="4308475" y="3857625"/>
          <p14:tracePt t="8762" x="4271963" y="3829050"/>
          <p14:tracePt t="8779" x="4229100" y="3786188"/>
          <p14:tracePt t="8796" x="4194175" y="3771900"/>
          <p14:tracePt t="8812" x="4151313" y="3765550"/>
          <p14:tracePt t="8830" x="4129088" y="3736975"/>
          <p14:tracePt t="8846" x="4114800" y="3700463"/>
          <p14:tracePt t="8862" x="4094163" y="3671888"/>
          <p14:tracePt t="8879" x="4071938" y="3651250"/>
          <p14:tracePt t="8896" x="4037013" y="3608388"/>
          <p14:tracePt t="8913" x="4014788" y="3565525"/>
          <p14:tracePt t="8930" x="4000500" y="3514725"/>
          <p14:tracePt t="8947" x="3986213" y="3436938"/>
          <p14:tracePt t="8964" x="3979863" y="3386138"/>
          <p14:tracePt t="8981" x="3971925" y="3294063"/>
          <p14:tracePt t="8998" x="3943350" y="3194050"/>
          <p14:tracePt t="9016" x="3943350" y="3128963"/>
          <p14:tracePt t="9032" x="3943350" y="3086100"/>
          <p14:tracePt t="9051" x="3943350" y="3065463"/>
          <p14:tracePt t="9066" x="3943350" y="3028950"/>
          <p14:tracePt t="9070" x="3943350" y="3022600"/>
          <p14:tracePt t="9084" x="3943350" y="3014663"/>
          <p14:tracePt t="9101" x="3943350" y="2986088"/>
          <p14:tracePt t="9118" x="3943350" y="2979738"/>
          <p14:tracePt t="9135" x="3943350" y="2971800"/>
          <p14:tracePt t="9151" x="3943350" y="2965450"/>
          <p14:tracePt t="9168" x="3943350" y="2943225"/>
          <p14:tracePt t="9185" x="3951288" y="2928938"/>
          <p14:tracePt t="9204" x="3979863" y="2886075"/>
          <p14:tracePt t="9220" x="4008438" y="2843213"/>
          <p14:tracePt t="9236" x="4043363" y="2786063"/>
          <p14:tracePt t="9253" x="4079875" y="2736850"/>
          <p14:tracePt t="9272" x="4108450" y="2693988"/>
          <p14:tracePt t="9289" x="4137025" y="2651125"/>
          <p14:tracePt t="9305" x="4151313" y="2614613"/>
          <p14:tracePt t="9321" x="4157663" y="2600325"/>
          <p14:tracePt t="9338" x="4186238" y="2579688"/>
          <p14:tracePt t="9355" x="4243388" y="2557463"/>
          <p14:tracePt t="9372" x="4286250" y="2528888"/>
          <p14:tracePt t="9389" x="4379913" y="2451100"/>
          <p14:tracePt t="9406" x="4422775" y="2422525"/>
          <p14:tracePt t="9424" x="4457700" y="2400300"/>
          <p14:tracePt t="9440" x="4486275" y="2386013"/>
          <p14:tracePt t="9457" x="4508500" y="2371725"/>
          <p14:tracePt t="9474" x="4522788" y="2357438"/>
          <p14:tracePt t="9491" x="4557713" y="2351088"/>
          <p14:tracePt t="9508" x="4579938" y="2343150"/>
          <p14:tracePt t="9524" x="4594225" y="2328863"/>
          <p14:tracePt t="9541" x="4629150" y="2328863"/>
          <p14:tracePt t="9558" x="4657725" y="2328863"/>
          <p14:tracePt t="9576" x="4694238" y="2314575"/>
          <p14:tracePt t="9579" x="4708525" y="2314575"/>
          <p14:tracePt t="9594" x="4743450" y="2314575"/>
          <p14:tracePt t="9610" x="4786313" y="2314575"/>
          <p14:tracePt t="9627" x="4800600" y="2314575"/>
          <p14:tracePt t="9644" x="4808538" y="2314575"/>
          <p14:tracePt t="9661" x="4814888" y="2314575"/>
          <p14:tracePt t="9678" x="4822825" y="2322513"/>
          <p14:tracePt t="9695" x="4843463" y="2328863"/>
          <p14:tracePt t="9696" x="4851400" y="2336800"/>
          <p14:tracePt t="9711" x="4879975" y="2351088"/>
          <p14:tracePt t="9729" x="4900613" y="2365375"/>
          <p14:tracePt t="9748" x="4937125" y="2393950"/>
          <p14:tracePt t="9763" x="4965700" y="2414588"/>
          <p14:tracePt t="9780" x="5008563" y="2436813"/>
          <p14:tracePt t="9796" x="5037138" y="2457450"/>
          <p14:tracePt t="9813" x="5065713" y="2479675"/>
          <p14:tracePt t="9831" x="5122863" y="2500313"/>
          <p14:tracePt t="9847" x="5143500" y="2522538"/>
          <p14:tracePt t="9864" x="5194300" y="2579688"/>
          <p14:tracePt t="9881" x="5237163" y="2665413"/>
          <p14:tracePt t="9898" x="5286375" y="2751138"/>
          <p14:tracePt t="9915" x="5308600" y="2814638"/>
          <p14:tracePt t="9932" x="5308600" y="2851150"/>
          <p14:tracePt t="9949" x="5329238" y="2857500"/>
          <p14:tracePt t="9967" x="5329238" y="2865438"/>
          <p14:tracePt t="10066" x="5337175" y="2871788"/>
          <p14:tracePt t="10097" x="5365750" y="2871788"/>
          <p14:tracePt t="10105" x="5394325" y="2871788"/>
          <p14:tracePt t="10114" x="5465763" y="2857500"/>
          <p14:tracePt t="10119" x="5514975" y="2836863"/>
          <p14:tracePt t="10136" x="5672138" y="2808288"/>
          <p14:tracePt t="10153" x="5786438" y="2779713"/>
          <p14:tracePt t="10171" x="5980113" y="2743200"/>
          <p14:tracePt t="10189" x="6165850" y="2686050"/>
          <p14:tracePt t="10205" x="6243638" y="2679700"/>
          <p14:tracePt t="10222" x="6329363" y="2643188"/>
          <p14:tracePt t="10240" x="6415088" y="2600325"/>
          <p14:tracePt t="10255" x="6486525" y="2557463"/>
          <p14:tracePt t="10274" x="6623050" y="2493963"/>
          <p14:tracePt t="10291" x="6686550" y="2465388"/>
          <p14:tracePt t="10307" x="6751638" y="2457450"/>
          <p14:tracePt t="10324" x="6794500" y="2457450"/>
          <p14:tracePt t="10342" x="6843713" y="2436813"/>
          <p14:tracePt t="10357" x="6894513" y="2414588"/>
          <p14:tracePt t="10376" x="7008813" y="2371725"/>
          <p14:tracePt t="10393" x="7086600" y="2322513"/>
          <p14:tracePt t="10410" x="7151688" y="2293938"/>
          <p14:tracePt t="10427" x="7208838" y="2257425"/>
          <p14:tracePt t="10444" x="7223125" y="2257425"/>
          <p14:tracePt t="10532" x="7223125" y="2251075"/>
          <p14:tracePt t="10625" x="7223125" y="2243138"/>
          <p14:tracePt t="10640" x="7229475" y="2243138"/>
          <p14:tracePt t="10656" x="7243763" y="2251075"/>
          <p14:tracePt t="10674" x="7258050" y="2251075"/>
          <p14:tracePt t="10683" x="7272338" y="2265363"/>
          <p14:tracePt t="10688" x="7280275" y="2265363"/>
          <p14:tracePt t="10699" x="7286625" y="2265363"/>
          <p14:tracePt t="10716" x="7300913" y="2279650"/>
          <p14:tracePt t="10733" x="7323138" y="2293938"/>
          <p14:tracePt t="10750" x="7366000" y="2343150"/>
          <p14:tracePt t="10769" x="7394575" y="2371725"/>
          <p14:tracePt t="10782" x="7429500" y="2400300"/>
          <p14:tracePt t="10799" x="7458075" y="2422525"/>
          <p14:tracePt t="10818" x="7480300" y="2436813"/>
          <p14:tracePt t="10836" x="7500938" y="2465388"/>
          <p14:tracePt t="10851" x="7515225" y="2479675"/>
          <p14:tracePt t="10867" x="7537450" y="2493963"/>
          <p14:tracePt t="10884" x="7551738" y="2508250"/>
          <p14:tracePt t="10901" x="7566025" y="2522538"/>
          <p14:tracePt t="10918" x="7572375" y="2536825"/>
          <p14:tracePt t="10937" x="7586663" y="2565400"/>
          <p14:tracePt t="10953" x="7586663" y="2571750"/>
          <p14:tracePt t="10970" x="7594600" y="2579688"/>
          <p14:tracePt t="10986" x="7600950" y="2586038"/>
          <p14:tracePt t="11003" x="7608888" y="2608263"/>
          <p14:tracePt t="11020" x="7623175" y="2628900"/>
          <p14:tracePt t="11037" x="7637463" y="2657475"/>
          <p14:tracePt t="11054" x="7651750" y="2686050"/>
          <p14:tracePt t="11071" x="7658100" y="2693988"/>
          <p14:tracePt t="11088" x="7658100" y="2708275"/>
          <p14:tracePt t="11105" x="7658100" y="2714625"/>
          <p14:tracePt t="11122" x="7658100" y="2722563"/>
          <p14:tracePt t="11141" x="7666038" y="2751138"/>
          <p14:tracePt t="11157" x="7672388" y="2771775"/>
          <p14:tracePt t="11174" x="7672388" y="2794000"/>
          <p14:tracePt t="11191" x="7680325" y="2814638"/>
          <p14:tracePt t="11208" x="7686675" y="2843213"/>
          <p14:tracePt t="11226" x="7694613" y="2886075"/>
          <p14:tracePt t="11242" x="7708900" y="2908300"/>
          <p14:tracePt t="11258" x="7715250" y="2928938"/>
          <p14:tracePt t="11275" x="7715250" y="2957513"/>
          <p14:tracePt t="11292" x="7715250" y="3014663"/>
          <p14:tracePt t="11309" x="7723188" y="3043238"/>
          <p14:tracePt t="11326" x="7723188" y="3094038"/>
          <p14:tracePt t="11344" x="7723188" y="3157538"/>
          <p14:tracePt t="11362" x="7723188" y="3186113"/>
          <p14:tracePt t="11378" x="7723188" y="3214688"/>
          <p14:tracePt t="11395" x="7723188" y="3243263"/>
          <p14:tracePt t="11412" x="7723188" y="3265488"/>
          <p14:tracePt t="11428" x="7723188" y="3294063"/>
          <p14:tracePt t="11429" x="7723188" y="3308350"/>
          <p14:tracePt t="11446" x="7723188" y="3357563"/>
          <p14:tracePt t="11463" x="7715250" y="3386138"/>
          <p14:tracePt t="11480" x="7708900" y="3408363"/>
          <p14:tracePt t="11498" x="7708900" y="3443288"/>
          <p14:tracePt t="11512" x="7700963" y="3465513"/>
          <p14:tracePt t="11530" x="7700963" y="3486150"/>
          <p14:tracePt t="11547" x="7700963" y="3494088"/>
          <p14:tracePt t="11564" x="7694613" y="3522663"/>
          <p14:tracePt t="11583" x="7680325" y="3543300"/>
          <p14:tracePt t="11588" x="7680325" y="3551238"/>
          <p14:tracePt t="11604" x="7672388" y="3565525"/>
          <p14:tracePt t="11616" x="7666038" y="3571875"/>
          <p14:tracePt t="11632" x="7666038" y="3586163"/>
          <p14:tracePt t="11649" x="7666038" y="3594100"/>
          <p14:tracePt t="11665" x="7658100" y="3608388"/>
          <p14:tracePt t="11683" x="7643813" y="3614738"/>
          <p14:tracePt t="11699" x="7643813" y="3622675"/>
          <p14:tracePt t="11717" x="7629525" y="3643313"/>
          <p14:tracePt t="11736" x="7623175" y="3686175"/>
          <p14:tracePt t="11753" x="7623175" y="3729038"/>
          <p14:tracePt t="11768" x="7623175" y="3757613"/>
          <p14:tracePt t="11785" x="7608888" y="3771900"/>
          <p14:tracePt t="11801" x="7608888" y="3786188"/>
          <p14:tracePt t="11820" x="7600950" y="3800475"/>
          <p14:tracePt t="11838" x="7594600" y="3808413"/>
          <p14:tracePt t="11855" x="7594600" y="3814763"/>
          <p14:tracePt t="11869" x="7580313" y="3829050"/>
          <p14:tracePt t="11887" x="7572375" y="3851275"/>
          <p14:tracePt t="11903" x="7551738" y="3871913"/>
          <p14:tracePt t="11920" x="7537450" y="3900488"/>
          <p14:tracePt t="11938" x="7529513" y="3922713"/>
          <p14:tracePt t="11954" x="7523163" y="3929063"/>
          <p14:tracePt t="11971" x="7515225" y="3937000"/>
          <p14:tracePt t="11989" x="7500938" y="3943350"/>
          <p14:tracePt t="12007" x="7494588" y="3957638"/>
          <p14:tracePt t="12023" x="7486650" y="3965575"/>
          <p14:tracePt t="12040" x="7458075" y="3986213"/>
          <p14:tracePt t="12056" x="7437438" y="4008438"/>
          <p14:tracePt t="12074" x="7408863" y="4029075"/>
          <p14:tracePt t="12079" x="7400925" y="4037013"/>
          <p14:tracePt t="12092" x="7394575" y="4037013"/>
          <p14:tracePt t="12109" x="7372350" y="4043363"/>
          <p14:tracePt t="12126" x="7358063" y="4043363"/>
          <p14:tracePt t="12143" x="7343775" y="4051300"/>
          <p14:tracePt t="12159" x="7323138" y="4051300"/>
          <p14:tracePt t="12176" x="7300913" y="4051300"/>
          <p14:tracePt t="12193" x="7265988" y="4051300"/>
          <p14:tracePt t="12209" x="7237413" y="4051300"/>
          <p14:tracePt t="12226" x="7215188" y="4051300"/>
          <p14:tracePt t="12243" x="7180263" y="4051300"/>
          <p14:tracePt t="12261" x="7165975" y="4051300"/>
          <p14:tracePt t="12277" x="7158038" y="4051300"/>
          <p14:tracePt t="12295" x="7123113" y="4043363"/>
          <p14:tracePt t="12311" x="7100888" y="4037013"/>
          <p14:tracePt t="12328" x="7080250" y="4029075"/>
          <p14:tracePt t="12347" x="7072313" y="4029075"/>
          <p14:tracePt t="12364" x="7043738" y="4014788"/>
          <p14:tracePt t="12381" x="7023100" y="4008438"/>
          <p14:tracePt t="12398" x="7015163" y="3994150"/>
          <p14:tracePt t="12415" x="7008813" y="3971925"/>
          <p14:tracePt t="12430" x="6986588" y="3957638"/>
          <p14:tracePt t="12447" x="6972300" y="3937000"/>
          <p14:tracePt t="12464" x="6958013" y="3922713"/>
          <p14:tracePt t="12481" x="6937375" y="3900488"/>
          <p14:tracePt t="12498" x="6915150" y="3886200"/>
          <p14:tracePt t="12516" x="6886575" y="3814763"/>
          <p14:tracePt t="12532" x="6858000" y="3743325"/>
          <p14:tracePt t="12549" x="6851650" y="3708400"/>
          <p14:tracePt t="12566" x="6843713" y="3651250"/>
          <p14:tracePt t="12583" x="6823075" y="3565525"/>
          <p14:tracePt t="12586" x="6823075" y="3494088"/>
          <p14:tracePt t="12600" x="6815138" y="3400425"/>
          <p14:tracePt t="12618" x="6815138" y="3200400"/>
          <p14:tracePt t="12634" x="6823075" y="3057525"/>
          <p14:tracePt t="12651" x="6829425" y="2943225"/>
          <p14:tracePt t="12668" x="6829425" y="2865438"/>
          <p14:tracePt t="12686" x="6843713" y="2765425"/>
          <p14:tracePt t="12702" x="6843713" y="2600325"/>
          <p14:tracePt t="12719" x="6880225" y="2536825"/>
          <p14:tracePt t="12736" x="6908800" y="2443163"/>
          <p14:tracePt t="12754" x="6915150" y="2408238"/>
          <p14:tracePt t="12770" x="6937375" y="2371725"/>
          <p14:tracePt t="12787" x="7000875" y="2279650"/>
          <p14:tracePt t="12804" x="7043738" y="2222500"/>
          <p14:tracePt t="12821" x="7080250" y="2165350"/>
          <p14:tracePt t="12839" x="7123113" y="2100263"/>
          <p14:tracePt t="12856" x="7151688" y="2093913"/>
          <p14:tracePt t="12871" x="7165975" y="2093913"/>
          <p14:tracePt t="12889" x="7200900" y="2085975"/>
          <p14:tracePt t="12923" x="7223125" y="2085975"/>
          <p14:tracePt t="12941" x="7243763" y="2085975"/>
          <p14:tracePt t="12957" x="7251700" y="2085975"/>
          <p14:tracePt t="12974" x="7286625" y="2085975"/>
          <p14:tracePt t="12991" x="7343775" y="2100263"/>
          <p14:tracePt t="13008" x="7372350" y="2114550"/>
          <p14:tracePt t="13025" x="7415213" y="2128838"/>
          <p14:tracePt t="13042" x="7466013" y="2151063"/>
          <p14:tracePt t="13059" x="7494588" y="2157413"/>
          <p14:tracePt t="13076" x="7515225" y="2171700"/>
          <p14:tracePt t="13079" x="7529513" y="2179638"/>
          <p14:tracePt t="13093" x="7558088" y="2200275"/>
          <p14:tracePt t="13110" x="7586663" y="2236788"/>
          <p14:tracePt t="13129" x="7600950" y="2251075"/>
          <p14:tracePt t="13144" x="7643813" y="2286000"/>
          <p14:tracePt t="13161" x="7680325" y="2343150"/>
          <p14:tracePt t="13178" x="7737475" y="2379663"/>
          <p14:tracePt t="13195" x="7772400" y="2408238"/>
          <p14:tracePt t="13212" x="7786688" y="2443163"/>
          <p14:tracePt t="13229" x="7800975" y="2471738"/>
          <p14:tracePt t="13246" x="7829550" y="2522538"/>
          <p14:tracePt t="13263" x="7837488" y="2586038"/>
          <p14:tracePt t="13280" x="7843838" y="2628900"/>
          <p14:tracePt t="13296" x="7866063" y="2693988"/>
          <p14:tracePt t="13314" x="7872413" y="2771775"/>
          <p14:tracePt t="13331" x="7872413" y="2886075"/>
          <p14:tracePt t="13348" x="7894638" y="2965450"/>
          <p14:tracePt t="13367" x="7908925" y="3086100"/>
          <p14:tracePt t="13382" x="7908925" y="3179763"/>
          <p14:tracePt t="13399" x="7929563" y="3271838"/>
          <p14:tracePt t="13416" x="7929563" y="3371850"/>
          <p14:tracePt t="13433" x="7929563" y="3479800"/>
          <p14:tracePt t="13450" x="7929563" y="3551238"/>
          <p14:tracePt t="13467" x="7923213" y="3657600"/>
          <p14:tracePt t="13485" x="7894638" y="3729038"/>
          <p14:tracePt t="13504" x="7858125" y="3779838"/>
          <p14:tracePt t="13522" x="7794625" y="3865563"/>
          <p14:tracePt t="13534" x="7772400" y="3879850"/>
          <p14:tracePt t="13551" x="7737475" y="3914775"/>
          <p14:tracePt t="13569" x="7715250" y="3937000"/>
          <p14:tracePt t="13585" x="7694613" y="3971925"/>
          <p14:tracePt t="13603" x="7672388" y="3986213"/>
          <p14:tracePt t="13620" x="7666038" y="4008438"/>
          <p14:tracePt t="13637" x="7651750" y="4014788"/>
          <p14:tracePt t="13653" x="7651750" y="4022725"/>
          <p14:tracePt t="14177" x="7643813" y="4029075"/>
          <p14:tracePt t="14182" x="7643813" y="4043363"/>
          <p14:tracePt t="14199" x="7637463" y="4057650"/>
          <p14:tracePt t="14216" x="7629525" y="4108450"/>
          <p14:tracePt t="14233" x="7608888" y="4243388"/>
          <p14:tracePt t="14250" x="7600950" y="4343400"/>
          <p14:tracePt t="14267" x="7580313" y="4422775"/>
          <p14:tracePt t="14284" x="7558088" y="4508500"/>
          <p14:tracePt t="14301" x="7515225" y="4586288"/>
          <p14:tracePt t="14317" x="7500938" y="4629150"/>
          <p14:tracePt t="14333" x="7480300" y="4657725"/>
          <p14:tracePt t="14350" x="7458075" y="4694238"/>
          <p14:tracePt t="14367" x="7437438" y="4722813"/>
          <p14:tracePt t="14386" x="7408863" y="4729163"/>
          <p14:tracePt t="14403" x="7394575" y="4743450"/>
          <p14:tracePt t="14420" x="7372350" y="4751388"/>
          <p14:tracePt t="14437" x="7366000" y="4751388"/>
          <p14:tracePt t="14453" x="7358063" y="4751388"/>
          <p14:tracePt t="14471" x="7351713" y="4751388"/>
          <p14:tracePt t="14488" x="7343775" y="4751388"/>
          <p14:tracePt t="14505" x="7343775" y="4757738"/>
          <p14:tracePt t="40428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7.4 </a:t>
            </a:r>
            <a:r>
              <a:rPr lang="ko-KR" altLang="en-US" dirty="0">
                <a:solidFill>
                  <a:srgbClr val="0000FF"/>
                </a:solidFill>
              </a:rPr>
              <a:t>탐색과 맵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탐색</a:t>
            </a:r>
            <a:r>
              <a:rPr lang="en-US" altLang="ko-KR" sz="2400" kern="0" dirty="0">
                <a:solidFill>
                  <a:schemeClr val="tx2"/>
                </a:solidFill>
              </a:rPr>
              <a:t>, </a:t>
            </a:r>
            <a:r>
              <a:rPr lang="ko-KR" altLang="en-US" sz="2400" kern="0" dirty="0">
                <a:solidFill>
                  <a:schemeClr val="tx2"/>
                </a:solidFill>
              </a:rPr>
              <a:t>맵</a:t>
            </a:r>
            <a:r>
              <a:rPr lang="en-US" altLang="ko-KR" sz="2400" kern="0" dirty="0">
                <a:solidFill>
                  <a:schemeClr val="tx2"/>
                </a:solidFill>
              </a:rPr>
              <a:t>, </a:t>
            </a:r>
            <a:r>
              <a:rPr lang="ko-KR" altLang="en-US" sz="2400" kern="0" dirty="0">
                <a:solidFill>
                  <a:schemeClr val="tx2"/>
                </a:solidFill>
              </a:rPr>
              <a:t>엔트리</a:t>
            </a:r>
            <a:r>
              <a:rPr lang="en-US" altLang="ko-KR" sz="2400" kern="0" dirty="0">
                <a:solidFill>
                  <a:schemeClr val="tx2"/>
                </a:solidFill>
              </a:rPr>
              <a:t>, </a:t>
            </a:r>
            <a:r>
              <a:rPr lang="ko-KR" altLang="en-US" sz="2400" kern="0" dirty="0" err="1">
                <a:solidFill>
                  <a:schemeClr val="tx2"/>
                </a:solidFill>
              </a:rPr>
              <a:t>딕셔너리</a:t>
            </a:r>
            <a:endParaRPr lang="ko-KR" altLang="en-US" sz="2400" kern="0" dirty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맵 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ADT</a:t>
            </a:r>
            <a:endParaRPr lang="en-US" altLang="ko-KR" sz="2400" kern="0" dirty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6"/>
    </mc:Choice>
    <mc:Fallback xmlns="">
      <p:transition spd="slow" advTm="1175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65" y="4914165"/>
            <a:ext cx="7785865" cy="1294996"/>
          </a:xfrm>
          <a:prstGeom prst="rect">
            <a:avLst/>
          </a:prstGeom>
        </p:spPr>
      </p:pic>
      <p:sp>
        <p:nvSpPr>
          <p:cNvPr id="409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탐색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테이블에서 </a:t>
            </a:r>
            <a:r>
              <a:rPr lang="ko-KR" altLang="en-US" dirty="0"/>
              <a:t>원하는 </a:t>
            </a:r>
            <a:r>
              <a:rPr lang="ko-KR" altLang="en-US" dirty="0" err="1"/>
              <a:t>탐색키를</a:t>
            </a:r>
            <a:r>
              <a:rPr lang="ko-KR" altLang="en-US" dirty="0"/>
              <a:t> 가진 레코드를 찾는 </a:t>
            </a:r>
            <a:r>
              <a:rPr lang="ko-KR" altLang="en-US" dirty="0" smtClean="0"/>
              <a:t>작업</a:t>
            </a:r>
            <a:endParaRPr lang="en-US" altLang="ko-KR" dirty="0" smtClean="0"/>
          </a:p>
          <a:p>
            <a:r>
              <a:rPr lang="ko-KR" altLang="en-US" dirty="0"/>
              <a:t>맵</a:t>
            </a:r>
            <a:r>
              <a:rPr lang="en-US" altLang="ko-KR" dirty="0"/>
              <a:t>(map) </a:t>
            </a:r>
            <a:r>
              <a:rPr lang="ko-KR" altLang="en-US" dirty="0"/>
              <a:t>또는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(dictionary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탐색을 </a:t>
            </a:r>
            <a:r>
              <a:rPr lang="ko-KR" altLang="en-US" dirty="0"/>
              <a:t>위한 </a:t>
            </a:r>
            <a:r>
              <a:rPr lang="ko-KR" altLang="en-US" dirty="0" smtClean="0"/>
              <a:t>자료구조</a:t>
            </a:r>
            <a:endParaRPr lang="en-US" altLang="ko-KR" dirty="0" smtClean="0"/>
          </a:p>
          <a:p>
            <a:pPr lvl="1"/>
            <a:r>
              <a:rPr lang="ko-KR" altLang="en-US" dirty="0"/>
              <a:t>엔트리</a:t>
            </a:r>
            <a:r>
              <a:rPr lang="en-US" altLang="ko-KR" dirty="0"/>
              <a:t>(entry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또는 키를 </a:t>
            </a:r>
            <a:r>
              <a:rPr lang="ko-KR" altLang="en-US" dirty="0"/>
              <a:t>가진 레코드 </a:t>
            </a:r>
            <a:r>
              <a:rPr lang="en-US" altLang="ko-KR" dirty="0"/>
              <a:t>(keyed record)</a:t>
            </a:r>
            <a:r>
              <a:rPr lang="ko-KR" altLang="en-US" dirty="0"/>
              <a:t>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r>
              <a:rPr lang="ko-KR" altLang="en-US" dirty="0" smtClean="0"/>
              <a:t>엔트리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</a:t>
            </a:r>
            <a:r>
              <a:rPr lang="en-US" altLang="ko-KR" dirty="0"/>
              <a:t>(key): </a:t>
            </a:r>
            <a:r>
              <a:rPr lang="ko-KR" altLang="en-US" dirty="0"/>
              <a:t>영어 </a:t>
            </a:r>
            <a:r>
              <a:rPr lang="ko-KR" altLang="en-US" dirty="0" smtClean="0"/>
              <a:t>단어와 </a:t>
            </a:r>
            <a:r>
              <a:rPr lang="ko-KR" altLang="en-US" dirty="0"/>
              <a:t>같은 레코드를 구분할 수 있는 </a:t>
            </a:r>
            <a:r>
              <a:rPr lang="ko-KR" altLang="en-US" dirty="0" err="1" smtClean="0"/>
              <a:t>탐색키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</a:t>
            </a:r>
            <a:r>
              <a:rPr lang="en-US" altLang="ko-KR" dirty="0"/>
              <a:t>(value): </a:t>
            </a:r>
            <a:r>
              <a:rPr lang="ko-KR" altLang="en-US" dirty="0" smtClean="0"/>
              <a:t>단어의 의미와 같이 </a:t>
            </a:r>
            <a:r>
              <a:rPr lang="ko-KR" altLang="en-US" dirty="0" err="1"/>
              <a:t>탐색키와</a:t>
            </a:r>
            <a:r>
              <a:rPr lang="ko-KR" altLang="en-US" dirty="0"/>
              <a:t> 관련된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딕셔너리</a:t>
            </a:r>
            <a:endParaRPr lang="en-US" altLang="ko-KR" dirty="0" smtClean="0"/>
          </a:p>
        </p:txBody>
      </p:sp>
      <p:sp>
        <p:nvSpPr>
          <p:cNvPr id="5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탐색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 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엔트리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딕셔너리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51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64"/>
    </mc:Choice>
    <mc:Fallback xmlns="">
      <p:transition spd="slow" advTm="22006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맵 </a:t>
            </a:r>
            <a:r>
              <a:rPr lang="en-US" altLang="ko-KR" dirty="0" smtClean="0"/>
              <a:t>ADT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맵을</a:t>
            </a:r>
            <a:r>
              <a:rPr lang="ko-KR" altLang="en-US" dirty="0" smtClean="0"/>
              <a:t> 구현하는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비정렬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이진 탐색 트리 이용 </a:t>
            </a:r>
            <a:r>
              <a:rPr lang="en-US" altLang="ko-KR" dirty="0" smtClean="0"/>
              <a:t>(9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해싱</a:t>
            </a:r>
            <a:r>
              <a:rPr lang="ko-KR" altLang="en-US" dirty="0" smtClean="0"/>
              <a:t> 구조 이용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313766"/>
            <a:ext cx="830112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62"/>
    </mc:Choice>
    <mc:Fallback xmlns="">
      <p:transition spd="slow" advTm="8346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666" x="6715125" y="3686175"/>
          <p14:tracePt t="8821" x="6708775" y="3686175"/>
          <p14:tracePt t="8830" x="6694488" y="3679825"/>
          <p14:tracePt t="8846" x="6665913" y="3679825"/>
          <p14:tracePt t="8854" x="6608763" y="3671888"/>
          <p14:tracePt t="8872" x="6443663" y="3643313"/>
          <p14:tracePt t="8891" x="6223000" y="3614738"/>
          <p14:tracePt t="8906" x="6080125" y="3579813"/>
          <p14:tracePt t="8924" x="5672138" y="3508375"/>
          <p14:tracePt t="8940" x="5243513" y="3436938"/>
          <p14:tracePt t="8956" x="4829175" y="3414713"/>
          <p14:tracePt t="8976" x="4529138" y="3365500"/>
          <p14:tracePt t="8992" x="4265613" y="3314700"/>
          <p14:tracePt t="9010" x="4122738" y="3308350"/>
          <p14:tracePt t="9024" x="3937000" y="3265488"/>
          <p14:tracePt t="9041" x="3757613" y="3214688"/>
          <p14:tracePt t="9058" x="3365500" y="3194050"/>
          <p14:tracePt t="9075" x="3065463" y="3194050"/>
          <p14:tracePt t="9092" x="2722563" y="3165475"/>
          <p14:tracePt t="9109" x="2528888" y="3122613"/>
          <p14:tracePt t="9125" x="2379663" y="3079750"/>
          <p14:tracePt t="9144" x="2251075" y="3036888"/>
          <p14:tracePt t="9160" x="2143125" y="2986088"/>
          <p14:tracePt t="9177" x="2065338" y="2986088"/>
          <p14:tracePt t="9194" x="1979613" y="2971800"/>
          <p14:tracePt t="9210" x="1914525" y="2971800"/>
          <p14:tracePt t="9229" x="1800225" y="2965450"/>
          <p14:tracePt t="9246" x="1693863" y="2951163"/>
          <p14:tracePt t="9263" x="1585913" y="2951163"/>
          <p14:tracePt t="9280" x="1522413" y="2951163"/>
          <p14:tracePt t="9298" x="1485900" y="2943225"/>
          <p14:tracePt t="9315" x="1471613" y="2936875"/>
          <p14:tracePt t="9339" x="1465263" y="2936875"/>
          <p14:tracePt t="9362" x="1457325" y="2936875"/>
          <p14:tracePt t="9441" x="1450975" y="2936875"/>
          <p14:tracePt t="9446" x="1443038" y="2936875"/>
          <p14:tracePt t="9454" x="1422400" y="2922588"/>
          <p14:tracePt t="9467" x="1408113" y="2922588"/>
          <p14:tracePt t="9484" x="1343025" y="2900363"/>
          <p14:tracePt t="9501" x="1328738" y="2900363"/>
          <p14:tracePt t="9518" x="1322388" y="2900363"/>
          <p14:tracePt t="10196" x="1322388" y="2908300"/>
          <p14:tracePt t="10203" x="1322388" y="2914650"/>
          <p14:tracePt t="10213" x="1322388" y="2922588"/>
          <p14:tracePt t="10232" x="1328738" y="2936875"/>
          <p14:tracePt t="10250" x="1328738" y="2965450"/>
          <p14:tracePt t="10264" x="1328738" y="2979738"/>
          <p14:tracePt t="10281" x="1336675" y="3000375"/>
          <p14:tracePt t="10298" x="1336675" y="3014663"/>
          <p14:tracePt t="10317" x="1343025" y="3036888"/>
          <p14:tracePt t="10332" x="1357313" y="3065463"/>
          <p14:tracePt t="10349" x="1365250" y="3108325"/>
          <p14:tracePt t="10366" x="1385888" y="3143250"/>
          <p14:tracePt t="10384" x="1393825" y="3194050"/>
          <p14:tracePt t="10401" x="1400175" y="3214688"/>
          <p14:tracePt t="10418" x="1400175" y="3236913"/>
          <p14:tracePt t="10435" x="1400175" y="3251200"/>
          <p14:tracePt t="10451" x="1400175" y="3265488"/>
          <p14:tracePt t="10914" x="1400175" y="3279775"/>
          <p14:tracePt t="10922" x="1400175" y="3300413"/>
          <p14:tracePt t="10931" x="1400175" y="3308350"/>
          <p14:tracePt t="10944" x="1400175" y="3322638"/>
          <p14:tracePt t="10961" x="1400175" y="3336925"/>
          <p14:tracePt t="10978" x="1400175" y="3343275"/>
          <p14:tracePt t="10994" x="1400175" y="3351213"/>
          <p14:tracePt t="11011" x="1400175" y="3365500"/>
          <p14:tracePt t="11029" x="1400175" y="3400425"/>
          <p14:tracePt t="11046" x="1408113" y="3436938"/>
          <p14:tracePt t="11063" x="1408113" y="3479800"/>
          <p14:tracePt t="11080" x="1408113" y="3500438"/>
          <p14:tracePt t="11098" x="1408113" y="3522663"/>
          <p14:tracePt t="11114" x="1408113" y="3536950"/>
          <p14:tracePt t="11131" x="1408113" y="3557588"/>
          <p14:tracePt t="11148" x="1408113" y="3571875"/>
          <p14:tracePt t="11165" x="1408113" y="3579813"/>
          <p14:tracePt t="11182" x="1408113" y="3594100"/>
          <p14:tracePt t="11201" x="1408113" y="3608388"/>
          <p14:tracePt t="11219" x="1408113" y="3643313"/>
          <p14:tracePt t="11234" x="1408113" y="3671888"/>
          <p14:tracePt t="11250" x="1408113" y="3679825"/>
          <p14:tracePt t="11425" x="1408113" y="3686175"/>
          <p14:tracePt t="11759" x="1408113" y="3679825"/>
          <p14:tracePt t="11777" x="1422400" y="3671888"/>
          <p14:tracePt t="11783" x="1428750" y="3657600"/>
          <p14:tracePt t="11793" x="1443038" y="3651250"/>
          <p14:tracePt t="11810" x="1465263" y="3636963"/>
          <p14:tracePt t="11828" x="1485900" y="3594100"/>
          <p14:tracePt t="11844" x="1522413" y="3536950"/>
          <p14:tracePt t="11861" x="1543050" y="3479800"/>
          <p14:tracePt t="11878" x="1571625" y="3443288"/>
          <p14:tracePt t="11896" x="1585913" y="3408363"/>
          <p14:tracePt t="11915" x="1608138" y="3371850"/>
          <p14:tracePt t="11931" x="1614488" y="3351213"/>
          <p14:tracePt t="11948" x="1622425" y="3336925"/>
          <p14:tracePt t="11965" x="1628775" y="3314700"/>
          <p14:tracePt t="11982" x="1636713" y="3286125"/>
          <p14:tracePt t="11999" x="1636713" y="3279775"/>
          <p14:tracePt t="12002" x="1636713" y="3265488"/>
          <p14:tracePt t="12014" x="1636713" y="3257550"/>
          <p14:tracePt t="12032" x="1636713" y="3243263"/>
          <p14:tracePt t="12048" x="1643063" y="3228975"/>
          <p14:tracePt t="12065" x="1643063" y="3194050"/>
          <p14:tracePt t="12082" x="1643063" y="3171825"/>
          <p14:tracePt t="12099" x="1643063" y="3151188"/>
          <p14:tracePt t="12116" x="1643063" y="3143250"/>
          <p14:tracePt t="12150" x="1636713" y="3128963"/>
          <p14:tracePt t="12167" x="1614488" y="3086100"/>
          <p14:tracePt t="12184" x="1585913" y="3036888"/>
          <p14:tracePt t="12202" x="1543050" y="3000375"/>
          <p14:tracePt t="12218" x="1500188" y="2965450"/>
          <p14:tracePt t="12236" x="1485900" y="2957513"/>
          <p14:tracePt t="12253" x="1479550" y="2951163"/>
          <p14:tracePt t="12269" x="1471613" y="2951163"/>
          <p14:tracePt t="12286" x="1465263" y="2943225"/>
          <p14:tracePt t="12289" x="1443038" y="2936875"/>
          <p14:tracePt t="12305" x="1422400" y="2914650"/>
          <p14:tracePt t="12322" x="1371600" y="2894013"/>
          <p14:tracePt t="12337" x="1322388" y="2879725"/>
          <p14:tracePt t="12354" x="1300163" y="2879725"/>
          <p14:tracePt t="12371" x="1293813" y="2879725"/>
          <p14:tracePt t="12405" x="1279525" y="2879725"/>
          <p14:tracePt t="12527" x="1271588" y="2879725"/>
          <p14:tracePt t="12543" x="1271588" y="2871788"/>
          <p14:tracePt t="12901" x="1271588" y="2865438"/>
          <p14:tracePt t="12925" x="1285875" y="2865438"/>
          <p14:tracePt t="12932" x="1293813" y="2865438"/>
          <p14:tracePt t="12940" x="1300163" y="2865438"/>
          <p14:tracePt t="12950" x="1314450" y="2865438"/>
          <p14:tracePt t="12968" x="1343025" y="2857500"/>
          <p14:tracePt t="12984" x="1371600" y="2857500"/>
          <p14:tracePt t="13001" x="1400175" y="2857500"/>
          <p14:tracePt t="13018" x="1450975" y="2851150"/>
          <p14:tracePt t="13037" x="1485900" y="2851150"/>
          <p14:tracePt t="13051" x="1543050" y="2851150"/>
          <p14:tracePt t="13068" x="1571625" y="2843213"/>
          <p14:tracePt t="13085" x="1614488" y="2843213"/>
          <p14:tracePt t="13102" x="1651000" y="2836863"/>
          <p14:tracePt t="13118" x="1657350" y="2836863"/>
          <p14:tracePt t="15806" x="1671638" y="2836863"/>
          <p14:tracePt t="15814" x="1693863" y="2836863"/>
          <p14:tracePt t="15822" x="1722438" y="2836863"/>
          <p14:tracePt t="15838" x="1771650" y="2836863"/>
          <p14:tracePt t="15854" x="1822450" y="2836863"/>
          <p14:tracePt t="15871" x="1857375" y="2836863"/>
          <p14:tracePt t="15888" x="1900238" y="2843213"/>
          <p14:tracePt t="15906" x="1943100" y="2843213"/>
          <p14:tracePt t="15923" x="2008188" y="2843213"/>
          <p14:tracePt t="15939" x="2057400" y="2843213"/>
          <p14:tracePt t="15957" x="2093913" y="2843213"/>
          <p14:tracePt t="15973" x="2151063" y="2851150"/>
          <p14:tracePt t="15990" x="2185988" y="2857500"/>
          <p14:tracePt t="16008" x="2236788" y="2857500"/>
          <p14:tracePt t="16025" x="2251075" y="2857500"/>
          <p14:tracePt t="16043" x="2265363" y="2857500"/>
          <p14:tracePt t="16060" x="2271713" y="2857500"/>
          <p14:tracePt t="16077" x="2279650" y="2857500"/>
          <p14:tracePt t="16093" x="2293938" y="2857500"/>
          <p14:tracePt t="16094" x="2300288" y="2857500"/>
          <p14:tracePt t="16109" x="2314575" y="2857500"/>
          <p14:tracePt t="16126" x="2343150" y="2857500"/>
          <p14:tracePt t="16144" x="2365375" y="2857500"/>
          <p14:tracePt t="16160" x="2379663" y="2857500"/>
          <p14:tracePt t="16178" x="2386013" y="2857500"/>
          <p14:tracePt t="16766" x="2400300" y="2857500"/>
          <p14:tracePt t="16773" x="2428875" y="2857500"/>
          <p14:tracePt t="16782" x="2451100" y="2857500"/>
          <p14:tracePt t="16790" x="2471738" y="2857500"/>
          <p14:tracePt t="16806" x="2508250" y="2851150"/>
          <p14:tracePt t="16823" x="2571750" y="2836863"/>
          <p14:tracePt t="16840" x="2657475" y="2828925"/>
          <p14:tracePt t="16858" x="2822575" y="2828925"/>
          <p14:tracePt t="16874" x="2936875" y="2828925"/>
          <p14:tracePt t="16891" x="3043238" y="2828925"/>
          <p14:tracePt t="16907" x="3151188" y="2822575"/>
          <p14:tracePt t="16925" x="3251200" y="2808288"/>
          <p14:tracePt t="16942" x="3328988" y="2800350"/>
          <p14:tracePt t="16959" x="3408363" y="2800350"/>
          <p14:tracePt t="16961" x="3451225" y="2800350"/>
          <p14:tracePt t="16976" x="3557588" y="2794000"/>
          <p14:tracePt t="16994" x="3679825" y="2794000"/>
          <p14:tracePt t="17010" x="3808413" y="2794000"/>
          <p14:tracePt t="17028" x="3943350" y="2800350"/>
          <p14:tracePt t="17044" x="4037013" y="2800350"/>
          <p14:tracePt t="17062" x="4165600" y="2794000"/>
          <p14:tracePt t="17078" x="4200525" y="2786063"/>
          <p14:tracePt t="17095" x="4208463" y="2786063"/>
          <p14:tracePt t="17112" x="4208463" y="2779713"/>
          <p14:tracePt t="17733" x="4194175" y="2779713"/>
          <p14:tracePt t="17743" x="4186238" y="2779713"/>
          <p14:tracePt t="17750" x="4171950" y="2779713"/>
          <p14:tracePt t="17761" x="4165600" y="2779713"/>
          <p14:tracePt t="17775" x="4143375" y="2779713"/>
          <p14:tracePt t="17791" x="4114800" y="2779713"/>
          <p14:tracePt t="17795" x="4100513" y="2779713"/>
          <p14:tracePt t="17810" x="4057650" y="2786063"/>
          <p14:tracePt t="17825" x="3994150" y="2794000"/>
          <p14:tracePt t="17844" x="3851275" y="2814638"/>
          <p14:tracePt t="17859" x="3743325" y="2836863"/>
          <p14:tracePt t="17877" x="3608388" y="2871788"/>
          <p14:tracePt t="17893" x="3471863" y="2922588"/>
          <p14:tracePt t="17911" x="3314700" y="2957513"/>
          <p14:tracePt t="17928" x="3171825" y="3008313"/>
          <p14:tracePt t="17944" x="3014663" y="3057525"/>
          <p14:tracePt t="17961" x="2908300" y="3086100"/>
          <p14:tracePt t="17979" x="2808288" y="3122613"/>
          <p14:tracePt t="17996" x="2714625" y="3151188"/>
          <p14:tracePt t="18013" x="2414588" y="3257550"/>
          <p14:tracePt t="18030" x="2200275" y="3357563"/>
          <p14:tracePt t="18047" x="2028825" y="3422650"/>
          <p14:tracePt t="18063" x="1865313" y="3471863"/>
          <p14:tracePt t="18080" x="1728788" y="3508375"/>
          <p14:tracePt t="18097" x="1579563" y="3529013"/>
          <p14:tracePt t="18115" x="1485900" y="3543300"/>
          <p14:tracePt t="18132" x="1328738" y="3551238"/>
          <p14:tracePt t="18148" x="1236663" y="3551238"/>
          <p14:tracePt t="18165" x="1157288" y="3551238"/>
          <p14:tracePt t="18182" x="1122363" y="3543300"/>
          <p14:tracePt t="18199" x="1079500" y="3543300"/>
          <p14:tracePt t="18216" x="1042988" y="3543300"/>
          <p14:tracePt t="18234" x="979488" y="3529013"/>
          <p14:tracePt t="18250" x="900113" y="3514725"/>
          <p14:tracePt t="18267" x="842963" y="3500438"/>
          <p14:tracePt t="18286" x="785813" y="3486150"/>
          <p14:tracePt t="18292" x="779463" y="3486150"/>
          <p14:tracePt t="18303" x="771525" y="3486150"/>
          <p14:tracePt t="18320" x="742950" y="3471863"/>
          <p14:tracePt t="18337" x="736600" y="3471863"/>
          <p14:tracePt t="18512" x="736600" y="3457575"/>
          <p14:tracePt t="18519" x="736600" y="3436938"/>
          <p14:tracePt t="18526" x="742950" y="3422650"/>
          <p14:tracePt t="18541" x="750888" y="3408363"/>
          <p14:tracePt t="18557" x="750888" y="3400425"/>
          <p14:tracePt t="18574" x="757238" y="3400425"/>
          <p14:tracePt t="18591" x="765175" y="3394075"/>
          <p14:tracePt t="18608" x="785813" y="3379788"/>
          <p14:tracePt t="18625" x="808038" y="3351213"/>
          <p14:tracePt t="18642" x="842963" y="3328988"/>
          <p14:tracePt t="18658" x="865188" y="3300413"/>
          <p14:tracePt t="18675" x="885825" y="3286125"/>
          <p14:tracePt t="18697" x="893763" y="3279775"/>
          <p14:tracePt t="18726" x="893763" y="3271838"/>
          <p14:tracePt t="18743" x="900113" y="3271838"/>
          <p14:tracePt t="18780" x="908050" y="3271838"/>
          <p14:tracePt t="18789" x="914400" y="3271838"/>
          <p14:tracePt t="18813" x="914400" y="3265488"/>
          <p14:tracePt t="18820" x="922338" y="3265488"/>
          <p14:tracePt t="18937" x="928688" y="3265488"/>
          <p14:tracePt t="18953" x="928688" y="3257550"/>
          <p14:tracePt t="18962" x="936625" y="3257550"/>
          <p14:tracePt t="18970" x="942975" y="3257550"/>
          <p14:tracePt t="18982" x="950913" y="3257550"/>
          <p14:tracePt t="19000" x="971550" y="3257550"/>
          <p14:tracePt t="19016" x="979488" y="3257550"/>
          <p14:tracePt t="19034" x="993775" y="3251200"/>
          <p14:tracePt t="19067" x="1000125" y="3251200"/>
          <p14:tracePt t="19090" x="1008063" y="3251200"/>
          <p14:tracePt t="19103" x="1014413" y="3251200"/>
          <p14:tracePt t="19121" x="1022350" y="3251200"/>
          <p14:tracePt t="19135" x="1036638" y="3251200"/>
          <p14:tracePt t="19152" x="1050925" y="3251200"/>
          <p14:tracePt t="19168" x="1065213" y="3243263"/>
          <p14:tracePt t="19185" x="1071563" y="3243263"/>
          <p14:tracePt t="19201" x="1093788" y="3243263"/>
          <p14:tracePt t="19218" x="1122363" y="3243263"/>
          <p14:tracePt t="19236" x="1136650" y="3243263"/>
          <p14:tracePt t="19253" x="1165225" y="3243263"/>
          <p14:tracePt t="19270" x="1185863" y="3251200"/>
          <p14:tracePt t="19288" x="1208088" y="3251200"/>
          <p14:tracePt t="19304" x="1228725" y="3251200"/>
          <p14:tracePt t="19321" x="1257300" y="3251200"/>
          <p14:tracePt t="19338" x="1265238" y="3257550"/>
          <p14:tracePt t="19355" x="1279525" y="3257550"/>
          <p14:tracePt t="19376" x="1308100" y="3257550"/>
          <p14:tracePt t="19391" x="1328738" y="3257550"/>
          <p14:tracePt t="19408" x="1343025" y="3257550"/>
          <p14:tracePt t="19424" x="1357313" y="3257550"/>
          <p14:tracePt t="19441" x="1365250" y="3257550"/>
          <p14:tracePt t="19458" x="1371600" y="3257550"/>
          <p14:tracePt t="19510" x="1379538" y="3257550"/>
          <p14:tracePt t="19514" x="1385888" y="3257550"/>
          <p14:tracePt t="19539" x="1393825" y="3257550"/>
          <p14:tracePt t="19547" x="1400175" y="3257550"/>
          <p14:tracePt t="19589" x="1408113" y="3257550"/>
          <p14:tracePt t="19595" x="1414463" y="3257550"/>
          <p14:tracePt t="19611" x="1443038" y="3257550"/>
          <p14:tracePt t="19628" x="1471613" y="3257550"/>
          <p14:tracePt t="19645" x="1485900" y="3257550"/>
          <p14:tracePt t="19662" x="1500188" y="3257550"/>
          <p14:tracePt t="19679" x="1508125" y="3257550"/>
          <p14:tracePt t="19697" x="1514475" y="3251200"/>
          <p14:tracePt t="19713" x="1536700" y="3251200"/>
          <p14:tracePt t="19729" x="1550988" y="3251200"/>
          <p14:tracePt t="19764" x="1557338" y="3251200"/>
          <p14:tracePt t="19851" x="1565275" y="3251200"/>
          <p14:tracePt t="19874" x="1571625" y="3251200"/>
          <p14:tracePt t="20001" x="1579563" y="3251200"/>
          <p14:tracePt t="20023" x="1585913" y="3251200"/>
          <p14:tracePt t="20040" x="1593850" y="3251200"/>
          <p14:tracePt t="20591" x="1600200" y="3251200"/>
          <p14:tracePt t="20611" x="1608138" y="3251200"/>
          <p14:tracePt t="20627" x="1614488" y="3251200"/>
          <p14:tracePt t="20635" x="1622425" y="3251200"/>
          <p14:tracePt t="20654" x="1622425" y="3257550"/>
          <p14:tracePt t="20666" x="1628775" y="3257550"/>
          <p14:tracePt t="20682" x="1651000" y="3257550"/>
          <p14:tracePt t="20698" x="1671638" y="3265488"/>
          <p14:tracePt t="20716" x="1693863" y="3265488"/>
          <p14:tracePt t="20733" x="1700213" y="3271838"/>
          <p14:tracePt t="20749" x="1714500" y="3271838"/>
          <p14:tracePt t="20773" x="1722438" y="3271838"/>
          <p14:tracePt t="20782" x="1728788" y="3271838"/>
          <p14:tracePt t="20799" x="1743075" y="3271838"/>
          <p14:tracePt t="20816" x="1771650" y="3271838"/>
          <p14:tracePt t="20834" x="1793875" y="3271838"/>
          <p14:tracePt t="20851" x="1808163" y="3271838"/>
          <p14:tracePt t="20867" x="1822450" y="3279775"/>
          <p14:tracePt t="20884" x="1836738" y="3279775"/>
          <p14:tracePt t="20901" x="1843088" y="3279775"/>
          <p14:tracePt t="20918" x="1857375" y="3279775"/>
          <p14:tracePt t="20936" x="1865313" y="3279775"/>
          <p14:tracePt t="20952" x="1871663" y="3286125"/>
          <p14:tracePt t="20969" x="1885950" y="3286125"/>
          <p14:tracePt t="20986" x="1900238" y="3286125"/>
          <p14:tracePt t="21003" x="1914525" y="3286125"/>
          <p14:tracePt t="21020" x="1922463" y="3279775"/>
          <p14:tracePt t="21037" x="1936750" y="3279775"/>
          <p14:tracePt t="21054" x="1951038" y="3279775"/>
          <p14:tracePt t="21165" x="1957388" y="3279775"/>
          <p14:tracePt t="21171" x="1965325" y="3279775"/>
          <p14:tracePt t="21179" x="1965325" y="3271838"/>
          <p14:tracePt t="21195" x="1971675" y="3271838"/>
          <p14:tracePt t="25149" x="1965325" y="3265488"/>
          <p14:tracePt t="25155" x="1951038" y="3257550"/>
          <p14:tracePt t="25165" x="1936750" y="3257550"/>
          <p14:tracePt t="25182" x="1908175" y="3257550"/>
          <p14:tracePt t="25200" x="1871663" y="3251200"/>
          <p14:tracePt t="25217" x="1836738" y="3251200"/>
          <p14:tracePt t="25235" x="1743075" y="3243263"/>
          <p14:tracePt t="25251" x="1708150" y="3236913"/>
          <p14:tracePt t="25268" x="1679575" y="3236913"/>
          <p14:tracePt t="25285" x="1643063" y="3228975"/>
          <p14:tracePt t="25288" x="1643063" y="3222625"/>
          <p14:tracePt t="25301" x="1622425" y="3222625"/>
          <p14:tracePt t="25319" x="1585913" y="3222625"/>
          <p14:tracePt t="25336" x="1557338" y="3222625"/>
          <p14:tracePt t="25353" x="1528763" y="3222625"/>
          <p14:tracePt t="25370" x="1508125" y="3222625"/>
          <p14:tracePt t="25387" x="1485900" y="3222625"/>
          <p14:tracePt t="25404" x="1457325" y="3222625"/>
          <p14:tracePt t="25422" x="1443038" y="3222625"/>
          <p14:tracePt t="25438" x="1428750" y="3222625"/>
          <p14:tracePt t="25455" x="1408113" y="3236913"/>
          <p14:tracePt t="25472" x="1393825" y="3236913"/>
          <p14:tracePt t="25488" x="1371600" y="3236913"/>
          <p14:tracePt t="25492" x="1365250" y="3243263"/>
          <p14:tracePt t="25506" x="1343025" y="3257550"/>
          <p14:tracePt t="25522" x="1314450" y="3271838"/>
          <p14:tracePt t="25540" x="1308100" y="3286125"/>
          <p14:tracePt t="25557" x="1293813" y="3300413"/>
          <p14:tracePt t="25574" x="1285875" y="3308350"/>
          <p14:tracePt t="25590" x="1265238" y="3328988"/>
          <p14:tracePt t="25610" x="1243013" y="3357563"/>
          <p14:tracePt t="25627" x="1236663" y="3371850"/>
          <p14:tracePt t="25643" x="1228725" y="3379788"/>
          <p14:tracePt t="25660" x="1228725" y="3386138"/>
          <p14:tracePt t="25678" x="1228725" y="3400425"/>
          <p14:tracePt t="25714" x="1228725" y="3408363"/>
          <p14:tracePt t="25720" x="1228725" y="3414713"/>
          <p14:tracePt t="25728" x="1228725" y="3422650"/>
          <p14:tracePt t="25751" x="1228725" y="3429000"/>
          <p14:tracePt t="25762" x="1228725" y="3436938"/>
          <p14:tracePt t="25780" x="1228725" y="3465513"/>
          <p14:tracePt t="25795" x="1228725" y="3479800"/>
          <p14:tracePt t="25812" x="1228725" y="3494088"/>
          <p14:tracePt t="25828" x="1228725" y="3508375"/>
          <p14:tracePt t="25845" x="1228725" y="3514725"/>
          <p14:tracePt t="25863" x="1228725" y="3522663"/>
          <p14:tracePt t="25880" x="1228725" y="3536950"/>
          <p14:tracePt t="25968" x="1228725" y="3543300"/>
          <p14:tracePt t="25975" x="1228725" y="3557588"/>
          <p14:tracePt t="25984" x="1228725" y="3565525"/>
          <p14:tracePt t="25998" x="1228725" y="3571875"/>
          <p14:tracePt t="26015" x="1236663" y="3579813"/>
          <p14:tracePt t="26117" x="1243013" y="3579813"/>
          <p14:tracePt t="26125" x="1265238" y="3579813"/>
          <p14:tracePt t="26134" x="1293813" y="3579813"/>
          <p14:tracePt t="26151" x="1371600" y="3579813"/>
          <p14:tracePt t="26168" x="1465263" y="3565525"/>
          <p14:tracePt t="26186" x="1593850" y="3543300"/>
          <p14:tracePt t="26203" x="1665288" y="3536950"/>
          <p14:tracePt t="26219" x="1700213" y="3529013"/>
          <p14:tracePt t="26236" x="1736725" y="3514725"/>
          <p14:tracePt t="26253" x="1757363" y="3514725"/>
          <p14:tracePt t="26270" x="1771650" y="3514725"/>
          <p14:tracePt t="26288" x="1800225" y="3508375"/>
          <p14:tracePt t="26305" x="1828800" y="3500438"/>
          <p14:tracePt t="26323" x="1885950" y="3494088"/>
          <p14:tracePt t="26339" x="1928813" y="3479800"/>
          <p14:tracePt t="26355" x="1965325" y="3465513"/>
          <p14:tracePt t="26372" x="1993900" y="3451225"/>
          <p14:tracePt t="26389" x="2000250" y="3451225"/>
          <p14:tracePt t="26533" x="1993900" y="3451225"/>
          <p14:tracePt t="26540" x="1971675" y="3451225"/>
          <p14:tracePt t="26548" x="1951038" y="3457575"/>
          <p14:tracePt t="26560" x="1900238" y="3479800"/>
          <p14:tracePt t="26576" x="1871663" y="3508375"/>
          <p14:tracePt t="26593" x="1851025" y="3514725"/>
          <p14:tracePt t="26610" x="1836738" y="3529013"/>
          <p14:tracePt t="26627" x="1822450" y="3536950"/>
          <p14:tracePt t="26644" x="1814513" y="3543300"/>
          <p14:tracePt t="26663" x="1779588" y="3565525"/>
          <p14:tracePt t="26679" x="1743075" y="3579813"/>
          <p14:tracePt t="26695" x="1728788" y="3586163"/>
          <p14:tracePt t="26712" x="1714500" y="3594100"/>
          <p14:tracePt t="26729" x="1708150" y="3600450"/>
          <p14:tracePt t="26747" x="1693863" y="3608388"/>
          <p14:tracePt t="26764" x="1685925" y="3608388"/>
          <p14:tracePt t="26781" x="1685925" y="3614738"/>
          <p14:tracePt t="26909" x="1679575" y="3614738"/>
          <p14:tracePt t="27561" x="1685925" y="3614738"/>
          <p14:tracePt t="27570" x="1693863" y="3614738"/>
          <p14:tracePt t="27578" x="1700213" y="3608388"/>
          <p14:tracePt t="27595" x="1708150" y="3608388"/>
          <p14:tracePt t="27613" x="1714500" y="3600450"/>
          <p14:tracePt t="27631" x="1722438" y="3600450"/>
          <p14:tracePt t="27647" x="1728788" y="3600450"/>
          <p14:tracePt t="27664" x="1728788" y="3594100"/>
          <p14:tracePt t="27696" x="1736725" y="3594100"/>
          <p14:tracePt t="27703" x="1736725" y="3586163"/>
          <p14:tracePt t="27717" x="1751013" y="3586163"/>
          <p14:tracePt t="27732" x="1765300" y="3571875"/>
          <p14:tracePt t="27748" x="1793875" y="3571875"/>
          <p14:tracePt t="27766" x="1814513" y="3565525"/>
          <p14:tracePt t="27783" x="1836738" y="3557588"/>
          <p14:tracePt t="27788" x="1843088" y="3557588"/>
          <p14:tracePt t="27801" x="1851025" y="3551238"/>
          <p14:tracePt t="28546" x="1843088" y="3551238"/>
          <p14:tracePt t="28593" x="1836738" y="3551238"/>
          <p14:tracePt t="28650" x="1828800" y="3551238"/>
          <p14:tracePt t="28672" x="1822450" y="3551238"/>
          <p14:tracePt t="28968" x="1814513" y="3551238"/>
          <p14:tracePt t="29000" x="1808163" y="3551238"/>
          <p14:tracePt t="29007" x="1800225" y="3551238"/>
          <p14:tracePt t="29031" x="1793875" y="3551238"/>
          <p14:tracePt t="29044" x="1785938" y="3551238"/>
          <p14:tracePt t="29069" x="1771650" y="3551238"/>
          <p14:tracePt t="29086" x="1771650" y="3557588"/>
          <p14:tracePt t="29124" x="1765300" y="3557588"/>
          <p14:tracePt t="29171" x="1757363" y="3557588"/>
          <p14:tracePt t="31374" x="1765300" y="3557588"/>
          <p14:tracePt t="31664" x="1771650" y="3557588"/>
          <p14:tracePt t="31947" x="1779588" y="3557588"/>
          <p14:tracePt t="31962" x="1785938" y="3557588"/>
          <p14:tracePt t="31979" x="1793875" y="3557588"/>
          <p14:tracePt t="33031" x="1800225" y="3557588"/>
          <p14:tracePt t="33047" x="1808163" y="3557588"/>
          <p14:tracePt t="33072" x="1814513" y="3557588"/>
          <p14:tracePt t="33088" x="1814513" y="3565525"/>
          <p14:tracePt t="34545" x="1814513" y="3571875"/>
          <p14:tracePt t="34553" x="1800225" y="3579813"/>
          <p14:tracePt t="34564" x="1785938" y="3594100"/>
          <p14:tracePt t="34579" x="1751013" y="3608388"/>
          <p14:tracePt t="34598" x="1736725" y="3622675"/>
          <p14:tracePt t="34615" x="1728788" y="3622675"/>
          <p14:tracePt t="34633" x="1728788" y="3629025"/>
          <p14:tracePt t="34649" x="1722438" y="3629025"/>
          <p14:tracePt t="34666" x="1700213" y="3643313"/>
          <p14:tracePt t="34682" x="1671638" y="3671888"/>
          <p14:tracePt t="34700" x="1614488" y="3714750"/>
          <p14:tracePt t="34717" x="1571625" y="3736975"/>
          <p14:tracePt t="34734" x="1550988" y="3743325"/>
          <p14:tracePt t="34751" x="1543050" y="3743325"/>
          <p14:tracePt t="34768" x="1536700" y="3751263"/>
          <p14:tracePt t="34836" x="1528763" y="3751263"/>
          <p14:tracePt t="34842" x="1522413" y="3751263"/>
          <p14:tracePt t="34851" x="1508125" y="3751263"/>
          <p14:tracePt t="34870" x="1457325" y="3757613"/>
          <p14:tracePt t="34885" x="1422400" y="3757613"/>
          <p14:tracePt t="34902" x="1385888" y="3757613"/>
          <p14:tracePt t="34920" x="1357313" y="3757613"/>
          <p14:tracePt t="34936" x="1350963" y="3757613"/>
          <p14:tracePt t="34953" x="1328738" y="3757613"/>
          <p14:tracePt t="34970" x="1293813" y="3757613"/>
          <p14:tracePt t="34987" x="1236663" y="3736975"/>
          <p14:tracePt t="35004" x="1185863" y="3729038"/>
          <p14:tracePt t="35022" x="1093788" y="3694113"/>
          <p14:tracePt t="35040" x="1065213" y="3671888"/>
          <p14:tracePt t="35055" x="1050925" y="3671888"/>
          <p14:tracePt t="35233" x="1050925" y="3665538"/>
          <p14:tracePt t="35249" x="1050925" y="3657600"/>
          <p14:tracePt t="35254" x="1057275" y="3657600"/>
          <p14:tracePt t="35265" x="1065213" y="3657600"/>
          <p14:tracePt t="35278" x="1079500" y="3651250"/>
          <p14:tracePt t="35294" x="1093788" y="3651250"/>
          <p14:tracePt t="35311" x="1114425" y="3651250"/>
          <p14:tracePt t="35328" x="1122363" y="3651250"/>
          <p14:tracePt t="35346" x="1128713" y="3651250"/>
          <p14:tracePt t="35380" x="1143000" y="3651250"/>
          <p14:tracePt t="35396" x="1150938" y="3651250"/>
          <p14:tracePt t="35413" x="1171575" y="3651250"/>
          <p14:tracePt t="35428" x="1200150" y="3651250"/>
          <p14:tracePt t="35445" x="1228725" y="3651250"/>
          <p14:tracePt t="35463" x="1243013" y="3651250"/>
          <p14:tracePt t="35480" x="1257300" y="3651250"/>
          <p14:tracePt t="35497" x="1265238" y="3651250"/>
          <p14:tracePt t="35514" x="1279525" y="3651250"/>
          <p14:tracePt t="35531" x="1293813" y="3651250"/>
          <p14:tracePt t="35549" x="1314450" y="3651250"/>
          <p14:tracePt t="35565" x="1350963" y="3651250"/>
          <p14:tracePt t="35584" x="1414463" y="3636963"/>
          <p14:tracePt t="35600" x="1457325" y="3629025"/>
          <p14:tracePt t="35617" x="1500188" y="3629025"/>
          <p14:tracePt t="35634" x="1543050" y="3629025"/>
          <p14:tracePt t="35649" x="1593850" y="3622675"/>
          <p14:tracePt t="35666" x="1636713" y="3622675"/>
          <p14:tracePt t="35684" x="1685925" y="3614738"/>
          <p14:tracePt t="35702" x="1700213" y="3614738"/>
          <p14:tracePt t="35719" x="1708150" y="3614738"/>
          <p14:tracePt t="35736" x="1722438" y="3614738"/>
          <p14:tracePt t="35754" x="1743075" y="3614738"/>
          <p14:tracePt t="35771" x="1765300" y="3614738"/>
          <p14:tracePt t="35787" x="1793875" y="3614738"/>
          <p14:tracePt t="35804" x="1800225" y="3614738"/>
          <p14:tracePt t="35821" x="1814513" y="3614738"/>
          <p14:tracePt t="36105" x="1808163" y="3614738"/>
          <p14:tracePt t="36114" x="1808163" y="3629025"/>
          <p14:tracePt t="36125" x="1800225" y="3629025"/>
          <p14:tracePt t="36144" x="1785938" y="3643313"/>
          <p14:tracePt t="36160" x="1771650" y="3671888"/>
          <p14:tracePt t="36163" x="1757363" y="3671888"/>
          <p14:tracePt t="36176" x="1736725" y="3686175"/>
          <p14:tracePt t="36193" x="1714500" y="3700463"/>
          <p14:tracePt t="36210" x="1700213" y="3714750"/>
          <p14:tracePt t="36227" x="1685925" y="3714750"/>
          <p14:tracePt t="36244" x="1679575" y="3722688"/>
          <p14:tracePt t="36263" x="1665288" y="3736975"/>
          <p14:tracePt t="36279" x="1657350" y="3736975"/>
          <p14:tracePt t="36302" x="1651000" y="3736975"/>
          <p14:tracePt t="36382" x="1651000" y="3743325"/>
          <p14:tracePt t="36398" x="1665288" y="3743325"/>
          <p14:tracePt t="36405" x="1708150" y="3757613"/>
          <p14:tracePt t="36414" x="1765300" y="3765550"/>
          <p14:tracePt t="36431" x="1885950" y="3822700"/>
          <p14:tracePt t="36448" x="2022475" y="3871913"/>
          <p14:tracePt t="36450" x="2093913" y="3900488"/>
          <p14:tracePt t="36465" x="2193925" y="3922713"/>
          <p14:tracePt t="36482" x="2228850" y="3937000"/>
          <p14:tracePt t="36499" x="2251075" y="3943350"/>
          <p14:tracePt t="36583" x="2257425" y="3943350"/>
          <p14:tracePt t="36590" x="2265363" y="3943350"/>
          <p14:tracePt t="36601" x="2271713" y="3943350"/>
          <p14:tracePt t="36618" x="2279650" y="3943350"/>
          <p14:tracePt t="36694" x="2286000" y="3943350"/>
          <p14:tracePt t="37054" x="2279650" y="3943350"/>
          <p14:tracePt t="37070" x="2271713" y="3943350"/>
          <p14:tracePt t="37074" x="2265363" y="3943350"/>
          <p14:tracePt t="37090" x="2257425" y="3943350"/>
          <p14:tracePt t="37098" x="2257425" y="3937000"/>
          <p14:tracePt t="37640" x="2271713" y="3943350"/>
          <p14:tracePt t="37687" x="2279650" y="3943350"/>
          <p14:tracePt t="38184" x="2279650" y="3951288"/>
          <p14:tracePt t="38216" x="2279650" y="3957638"/>
          <p14:tracePt t="38223" x="2279650" y="3965575"/>
          <p14:tracePt t="38232" x="2279650" y="3971925"/>
          <p14:tracePt t="38254" x="2279650" y="3986213"/>
          <p14:tracePt t="38272" x="2279650" y="3994150"/>
          <p14:tracePt t="38296" x="2279650" y="4000500"/>
          <p14:tracePt t="38320" x="2279650" y="4014788"/>
          <p14:tracePt t="38327" x="2279650" y="4022725"/>
          <p14:tracePt t="38334" x="2271713" y="4037013"/>
          <p14:tracePt t="38351" x="2251075" y="4079875"/>
          <p14:tracePt t="38368" x="2243138" y="4122738"/>
          <p14:tracePt t="38387" x="2228850" y="4165600"/>
          <p14:tracePt t="38402" x="2222500" y="4200525"/>
          <p14:tracePt t="38403" x="2208213" y="4222750"/>
          <p14:tracePt t="38420" x="2208213" y="4229100"/>
          <p14:tracePt t="38498" x="2208213" y="4243388"/>
          <p14:tracePt t="38509" x="2200275" y="4271963"/>
          <p14:tracePt t="38531" x="2185988" y="4300538"/>
          <p14:tracePt t="38539" x="2165350" y="4386263"/>
          <p14:tracePt t="38547" x="2157413" y="4400550"/>
          <p14:tracePt t="38558" x="2151063" y="4414838"/>
          <p14:tracePt t="38573" x="2151063" y="4422775"/>
          <p14:tracePt t="38589" x="2151063" y="4429125"/>
          <p14:tracePt t="38623" x="2151063" y="4437063"/>
          <p14:tracePt t="38632" x="2143125" y="4451350"/>
          <p14:tracePt t="38641" x="2143125" y="4479925"/>
          <p14:tracePt t="38660" x="2128838" y="4537075"/>
          <p14:tracePt t="38677" x="2122488" y="4572000"/>
          <p14:tracePt t="38693" x="2114550" y="4600575"/>
          <p14:tracePt t="38710" x="2108200" y="4608513"/>
          <p14:tracePt t="38727" x="2108200" y="4614863"/>
          <p14:tracePt t="38763" x="2100263" y="4614863"/>
          <p14:tracePt t="38797" x="2100263" y="4622800"/>
          <p14:tracePt t="38809" x="2093913" y="4622800"/>
          <p14:tracePt t="38828" x="2085975" y="4622800"/>
          <p14:tracePt t="38833" x="2071688" y="4622800"/>
          <p14:tracePt t="38844" x="2051050" y="4622800"/>
          <p14:tracePt t="38861" x="2008188" y="4622800"/>
          <p14:tracePt t="38878" x="1965325" y="4622800"/>
          <p14:tracePt t="38897" x="1914525" y="4608513"/>
          <p14:tracePt t="38913" x="1871663" y="4600575"/>
          <p14:tracePt t="38930" x="1836738" y="4600575"/>
          <p14:tracePt t="38948" x="1822450" y="4594225"/>
          <p14:tracePt t="38964" x="1800225" y="4579938"/>
          <p14:tracePt t="38967" x="1793875" y="4579938"/>
          <p14:tracePt t="38982" x="1765300" y="4579938"/>
          <p14:tracePt t="38999" x="1743075" y="4565650"/>
          <p14:tracePt t="39014" x="1693863" y="4543425"/>
          <p14:tracePt t="39031" x="1665288" y="4537075"/>
          <p14:tracePt t="39048" x="1636713" y="4529138"/>
          <p14:tracePt t="39065" x="1608138" y="4529138"/>
          <p14:tracePt t="39082" x="1600200" y="4529138"/>
          <p14:tracePt t="39099" x="1593850" y="4529138"/>
          <p14:tracePt t="39145" x="1593850" y="4522788"/>
          <p14:tracePt t="39294" x="1600200" y="4522788"/>
          <p14:tracePt t="39311" x="1614488" y="4522788"/>
          <p14:tracePt t="39319" x="1628775" y="4522788"/>
          <p14:tracePt t="39327" x="1657350" y="4514850"/>
          <p14:tracePt t="39336" x="1679575" y="4514850"/>
          <p14:tracePt t="39354" x="1736725" y="4514850"/>
          <p14:tracePt t="39371" x="1785938" y="4514850"/>
          <p14:tracePt t="39388" x="1879600" y="4508500"/>
          <p14:tracePt t="39404" x="1922463" y="4500563"/>
          <p14:tracePt t="39422" x="1943100" y="4508500"/>
          <p14:tracePt t="39439" x="1957388" y="4508500"/>
          <p14:tracePt t="39458" x="1979613" y="4508500"/>
          <p14:tracePt t="39474" x="1993900" y="4508500"/>
          <p14:tracePt t="39491" x="2000250" y="4508500"/>
          <p14:tracePt t="39508" x="2036763" y="4500563"/>
          <p14:tracePt t="39523" x="2085975" y="4500563"/>
          <p14:tracePt t="39541" x="2128838" y="4494213"/>
          <p14:tracePt t="39558" x="2165350" y="4486275"/>
          <p14:tracePt t="39576" x="2193925" y="4486275"/>
          <p14:tracePt t="39593" x="2214563" y="4479925"/>
          <p14:tracePt t="39610" x="2236788" y="4479925"/>
          <p14:tracePt t="39625" x="2265363" y="4479925"/>
          <p14:tracePt t="39642" x="2300288" y="4479925"/>
          <p14:tracePt t="39660" x="2371725" y="4479925"/>
          <p14:tracePt t="39676" x="2443163" y="4471988"/>
          <p14:tracePt t="39694" x="2500313" y="4451350"/>
          <p14:tracePt t="39711" x="2565400" y="4429125"/>
          <p14:tracePt t="39728" x="2608263" y="4429125"/>
          <p14:tracePt t="39746" x="2657475" y="4422775"/>
          <p14:tracePt t="39762" x="2714625" y="4408488"/>
          <p14:tracePt t="39779" x="2757488" y="4400550"/>
          <p14:tracePt t="39796" x="2808288" y="4386263"/>
          <p14:tracePt t="39813" x="2871788" y="4371975"/>
          <p14:tracePt t="39832" x="2943225" y="4351338"/>
          <p14:tracePt t="39846" x="2957513" y="4351338"/>
          <p14:tracePt t="39863" x="2971800" y="4351338"/>
          <p14:tracePt t="39881" x="2979738" y="4351338"/>
          <p14:tracePt t="39897" x="2994025" y="4351338"/>
          <p14:tracePt t="39915" x="3000375" y="4351338"/>
          <p14:tracePt t="39934" x="3014663" y="4343400"/>
          <p14:tracePt t="39952" x="3028950" y="4343400"/>
          <p14:tracePt t="39967" x="3043238" y="4343400"/>
          <p14:tracePt t="39984" x="3071813" y="4343400"/>
          <p14:tracePt t="40001" x="3086100" y="4337050"/>
          <p14:tracePt t="40018" x="3108325" y="4337050"/>
          <p14:tracePt t="40035" x="3114675" y="4337050"/>
          <p14:tracePt t="40052" x="3122613" y="4337050"/>
          <p14:tracePt t="40247" x="3114675" y="4337050"/>
          <p14:tracePt t="40255" x="3108325" y="4343400"/>
          <p14:tracePt t="40263" x="3100388" y="4365625"/>
          <p14:tracePt t="40271" x="3079750" y="4386263"/>
          <p14:tracePt t="40289" x="3014663" y="4443413"/>
          <p14:tracePt t="40293" x="2986088" y="4457700"/>
          <p14:tracePt t="40305" x="2971800" y="4479925"/>
          <p14:tracePt t="40322" x="2928938" y="4529138"/>
          <p14:tracePt t="40340" x="2886075" y="4572000"/>
          <p14:tracePt t="40357" x="2871788" y="4586288"/>
          <p14:tracePt t="40373" x="2871788" y="4594225"/>
          <p14:tracePt t="40390" x="2857500" y="4600575"/>
          <p14:tracePt t="40407" x="2843213" y="4608513"/>
          <p14:tracePt t="40426" x="2814638" y="4629150"/>
          <p14:tracePt t="40443" x="2786063" y="4651375"/>
          <p14:tracePt t="40460" x="2743200" y="4672013"/>
          <p14:tracePt t="40477" x="2693988" y="4686300"/>
          <p14:tracePt t="40495" x="2651125" y="4700588"/>
          <p14:tracePt t="40511" x="2614613" y="4708525"/>
          <p14:tracePt t="40512" x="2586038" y="4729163"/>
          <p14:tracePt t="40528" x="2543175" y="4757738"/>
          <p14:tracePt t="40545" x="2471738" y="4800600"/>
          <p14:tracePt t="40562" x="2443163" y="4829175"/>
          <p14:tracePt t="40579" x="2365375" y="4872038"/>
          <p14:tracePt t="40596" x="2328863" y="4886325"/>
          <p14:tracePt t="40611" x="2308225" y="4894263"/>
          <p14:tracePt t="40628" x="2300288" y="4900613"/>
          <p14:tracePt t="40646" x="2286000" y="4900613"/>
          <p14:tracePt t="40662" x="2279650" y="4900613"/>
          <p14:tracePt t="40679" x="2279650" y="4908550"/>
          <p14:tracePt t="40714" x="2271713" y="4908550"/>
          <p14:tracePt t="41240" x="2293938" y="4908550"/>
          <p14:tracePt t="41247" x="2343150" y="4943475"/>
          <p14:tracePt t="41256" x="2393950" y="4951413"/>
          <p14:tracePt t="41274" x="2522538" y="4994275"/>
          <p14:tracePt t="41291" x="2665413" y="5057775"/>
          <p14:tracePt t="41295" x="2736850" y="5080000"/>
          <p14:tracePt t="41308" x="2886075" y="5114925"/>
          <p14:tracePt t="41325" x="3136900" y="5137150"/>
          <p14:tracePt t="41342" x="3308350" y="5151438"/>
          <p14:tracePt t="41360" x="3436938" y="5157788"/>
          <p14:tracePt t="41379" x="3608388" y="5151438"/>
          <p14:tracePt t="41395" x="3786188" y="5114925"/>
          <p14:tracePt t="41410" x="3851275" y="5100638"/>
          <p14:tracePt t="41427" x="3894138" y="5086350"/>
          <p14:tracePt t="41444" x="3922713" y="5086350"/>
          <p14:tracePt t="41461" x="3943350" y="5086350"/>
          <p14:tracePt t="41478" x="3957638" y="5086350"/>
          <p14:tracePt t="41495" x="3986213" y="5086350"/>
          <p14:tracePt t="41512" x="4008438" y="5086350"/>
          <p14:tracePt t="41529" x="4051300" y="5086350"/>
          <p14:tracePt t="41546" x="4094163" y="5094288"/>
          <p14:tracePt t="41563" x="4100513" y="5094288"/>
          <p14:tracePt t="41580" x="4137025" y="5086350"/>
          <p14:tracePt t="41596" x="4157663" y="5072063"/>
          <p14:tracePt t="41600" x="4171950" y="5065713"/>
          <p14:tracePt t="41616" x="4186238" y="5065713"/>
          <p14:tracePt t="41632" x="4194175" y="5057775"/>
          <p14:tracePt t="41666" x="4208463" y="5057775"/>
          <p14:tracePt t="41684" x="4237038" y="5057775"/>
          <p14:tracePt t="41699" x="4243388" y="5057775"/>
          <p14:tracePt t="41715" x="4294188" y="5057775"/>
          <p14:tracePt t="41732" x="4322763" y="5051425"/>
          <p14:tracePt t="41750" x="4343400" y="5037138"/>
          <p14:tracePt t="41768" x="4351338" y="5029200"/>
          <p14:tracePt t="42074" x="4357688" y="5022850"/>
          <p14:tracePt t="42123" x="4371975" y="5022850"/>
          <p14:tracePt t="42139" x="4379913" y="5022850"/>
          <p14:tracePt t="42152" x="4386263" y="5022850"/>
          <p14:tracePt t="42168" x="4394200" y="5022850"/>
          <p14:tracePt t="42177" x="4400550" y="5022850"/>
          <p14:tracePt t="42192" x="4414838" y="5022850"/>
          <p14:tracePt t="42209" x="4437063" y="5022850"/>
          <p14:tracePt t="42225" x="4451350" y="5022850"/>
          <p14:tracePt t="42243" x="4479925" y="5022850"/>
          <p14:tracePt t="42259" x="4500563" y="5029200"/>
          <p14:tracePt t="42276" x="4529138" y="5029200"/>
          <p14:tracePt t="42294" x="4557713" y="5029200"/>
          <p14:tracePt t="42310" x="4608513" y="5029200"/>
          <p14:tracePt t="42328" x="4657725" y="5029200"/>
          <p14:tracePt t="42346" x="4751388" y="5037138"/>
          <p14:tracePt t="42363" x="4814888" y="5043488"/>
          <p14:tracePt t="42367" x="4837113" y="5043488"/>
          <p14:tracePt t="42380" x="4908550" y="5043488"/>
          <p14:tracePt t="42396" x="4972050" y="5043488"/>
          <p14:tracePt t="42412" x="5008563" y="5037138"/>
          <p14:tracePt t="42431" x="5014913" y="5037138"/>
          <p14:tracePt t="63726" x="5000625" y="5037138"/>
          <p14:tracePt t="63732" x="4979988" y="5029200"/>
          <p14:tracePt t="63740" x="4965700" y="5022850"/>
          <p14:tracePt t="63753" x="4929188" y="5022850"/>
          <p14:tracePt t="63770" x="4879975" y="5022850"/>
          <p14:tracePt t="63788" x="4829175" y="5022850"/>
          <p14:tracePt t="63805" x="4786313" y="5022850"/>
          <p14:tracePt t="63822" x="4714875" y="5037138"/>
          <p14:tracePt t="63839" x="4622800" y="5043488"/>
          <p14:tracePt t="63857" x="4557713" y="5043488"/>
          <p14:tracePt t="63874" x="4508500" y="5037138"/>
          <p14:tracePt t="63891" x="4471988" y="5037138"/>
          <p14:tracePt t="63907" x="4422775" y="5037138"/>
          <p14:tracePt t="63924" x="4357688" y="5037138"/>
          <p14:tracePt t="63942" x="4294188" y="5037138"/>
          <p14:tracePt t="63959" x="4251325" y="5037138"/>
          <p14:tracePt t="63976" x="4151313" y="5037138"/>
          <p14:tracePt t="63992" x="4043363" y="5043488"/>
          <p14:tracePt t="64009" x="3965575" y="5051425"/>
          <p14:tracePt t="64025" x="3871913" y="5057775"/>
          <p14:tracePt t="64042" x="3800475" y="5057775"/>
          <p14:tracePt t="64061" x="3622675" y="5086350"/>
          <p14:tracePt t="64076" x="3529013" y="5094288"/>
          <p14:tracePt t="64094" x="3479800" y="5094288"/>
          <p14:tracePt t="64110" x="3422650" y="5094288"/>
          <p14:tracePt t="64128" x="3322638" y="5094288"/>
          <p14:tracePt t="64144" x="3236913" y="5100638"/>
          <p14:tracePt t="64161" x="3143250" y="5108575"/>
          <p14:tracePt t="64179" x="3051175" y="5114925"/>
          <p14:tracePt t="64195" x="2979738" y="5122863"/>
          <p14:tracePt t="64212" x="2928938" y="5129213"/>
          <p14:tracePt t="64230" x="2865438" y="5129213"/>
          <p14:tracePt t="64246" x="2828925" y="5129213"/>
          <p14:tracePt t="64263" x="2779713" y="5114925"/>
          <p14:tracePt t="64280" x="2743200" y="5114925"/>
          <p14:tracePt t="64297" x="2708275" y="5114925"/>
          <p14:tracePt t="64301" x="2686050" y="5114925"/>
          <p14:tracePt t="64317" x="2671763" y="5108575"/>
          <p14:tracePt t="64333" x="2636838" y="5108575"/>
          <p14:tracePt t="64350" x="2565400" y="5086350"/>
          <p14:tracePt t="64367" x="2457450" y="5065713"/>
          <p14:tracePt t="64384" x="2400300" y="5051425"/>
          <p14:tracePt t="64399" x="2365375" y="5043488"/>
          <p14:tracePt t="64416" x="2328863" y="5029200"/>
          <p14:tracePt t="64434" x="2279650" y="5022850"/>
          <p14:tracePt t="64450" x="2251075" y="5022850"/>
          <p14:tracePt t="64467" x="2228850" y="5014913"/>
          <p14:tracePt t="64485" x="2200275" y="5008563"/>
          <p14:tracePt t="64501" x="2157413" y="5000625"/>
          <p14:tracePt t="64521" x="2079625" y="4979988"/>
          <p14:tracePt t="64537" x="2043113" y="4972050"/>
          <p14:tracePt t="64554" x="2008188" y="4957763"/>
          <p14:tracePt t="64571" x="1971675" y="4951413"/>
          <p14:tracePt t="64588" x="1951038" y="4943475"/>
          <p14:tracePt t="64605" x="1928813" y="4937125"/>
          <p14:tracePt t="64622" x="1885950" y="4922838"/>
          <p14:tracePt t="64639" x="1865313" y="4914900"/>
          <p14:tracePt t="64655" x="1843088" y="4900613"/>
          <p14:tracePt t="64671" x="1836738" y="4894263"/>
          <p14:tracePt t="64688" x="1822450" y="4894263"/>
          <p14:tracePt t="64706" x="1814513" y="4886325"/>
          <p14:tracePt t="64826" x="1814513" y="4879975"/>
          <p14:tracePt t="64842" x="1822450" y="4879975"/>
          <p14:tracePt t="64850" x="1822450" y="4872038"/>
          <p14:tracePt t="64858" x="1828800" y="4872038"/>
          <p14:tracePt t="64875" x="1843088" y="4872038"/>
          <p14:tracePt t="64892" x="1871663" y="4857750"/>
          <p14:tracePt t="64910" x="1922463" y="4851400"/>
          <p14:tracePt t="64926" x="1971675" y="4851400"/>
          <p14:tracePt t="64943" x="2036763" y="4837113"/>
          <p14:tracePt t="64961" x="2093913" y="4837113"/>
          <p14:tracePt t="64979" x="2157413" y="4822825"/>
          <p14:tracePt t="64994" x="2208213" y="4814888"/>
          <p14:tracePt t="64997" x="2236788" y="4808538"/>
          <p14:tracePt t="65011" x="2265363" y="4808538"/>
          <p14:tracePt t="65028" x="2286000" y="4808538"/>
          <p14:tracePt t="65045" x="2300288" y="4808538"/>
          <p14:tracePt t="65063" x="2314575" y="4808538"/>
          <p14:tracePt t="65079" x="2322513" y="4808538"/>
          <p14:tracePt t="65096" x="2328863" y="4800600"/>
          <p14:tracePt t="65271" x="2336800" y="4800600"/>
          <p14:tracePt t="67512" x="2336800" y="4808538"/>
          <p14:tracePt t="67522" x="2336800" y="4814888"/>
          <p14:tracePt t="67609" x="2336800" y="4822825"/>
          <p14:tracePt t="67663" x="2336800" y="4829175"/>
          <p14:tracePt t="67813" x="2336800" y="4837113"/>
          <p14:tracePt t="67849" x="2336800" y="4843463"/>
          <p14:tracePt t="68193" x="2336800" y="4851400"/>
          <p14:tracePt t="71043" x="2336800" y="4857750"/>
          <p14:tracePt t="71051" x="2336800" y="4879975"/>
          <p14:tracePt t="71060" x="2336800" y="4886325"/>
          <p14:tracePt t="71077" x="2336800" y="4914900"/>
          <p14:tracePt t="71094" x="2336800" y="4943475"/>
          <p14:tracePt t="71112" x="2336800" y="4972050"/>
          <p14:tracePt t="71128" x="2336800" y="4979988"/>
          <p14:tracePt t="71146" x="2336800" y="4986338"/>
          <p14:tracePt t="71239" x="2336800" y="4994275"/>
          <p14:tracePt t="71246" x="2328863" y="4994275"/>
          <p14:tracePt t="71253" x="2328863" y="5000625"/>
          <p14:tracePt t="71271" x="2328863" y="5008563"/>
          <p14:tracePt t="71281" x="2322513" y="5008563"/>
          <p14:tracePt t="71300" x="2322513" y="5014913"/>
          <p14:tracePt t="71318" x="2322513" y="5022850"/>
          <p14:tracePt t="71332" x="2308225" y="5037138"/>
          <p14:tracePt t="71349" x="2308225" y="5043488"/>
          <p14:tracePt t="71366" x="2300288" y="5051425"/>
          <p14:tracePt t="71383" x="2300288" y="5057775"/>
          <p14:tracePt t="71400" x="2293938" y="5072063"/>
          <p14:tracePt t="71418" x="2271713" y="5100638"/>
          <p14:tracePt t="71436" x="2251075" y="5122863"/>
          <p14:tracePt t="71453" x="2236788" y="5137150"/>
          <p14:tracePt t="71469" x="2222500" y="5151438"/>
          <p14:tracePt t="71486" x="2214563" y="5157788"/>
          <p14:tracePt t="71504" x="2185988" y="5172075"/>
          <p14:tracePt t="71520" x="2171700" y="5186363"/>
          <p14:tracePt t="71536" x="2165350" y="5200650"/>
          <p14:tracePt t="71552" x="2143125" y="5214938"/>
          <p14:tracePt t="71570" x="2128838" y="5229225"/>
          <p14:tracePt t="71588" x="2114550" y="5257800"/>
          <p14:tracePt t="71604" x="2093913" y="5272088"/>
          <p14:tracePt t="71620" x="2079625" y="5286375"/>
          <p14:tracePt t="71638" x="2065338" y="5300663"/>
          <p14:tracePt t="71655" x="2036763" y="5314950"/>
          <p14:tracePt t="71672" x="2022475" y="5322888"/>
          <p14:tracePt t="71691" x="2014538" y="5322888"/>
          <p14:tracePt t="71708" x="2008188" y="5322888"/>
          <p14:tracePt t="71724" x="1993900" y="5322888"/>
          <p14:tracePt t="71741" x="1957388" y="5329238"/>
          <p14:tracePt t="71758" x="1922463" y="5329238"/>
          <p14:tracePt t="71776" x="1857375" y="5329238"/>
          <p14:tracePt t="71792" x="1822450" y="5322888"/>
          <p14:tracePt t="71808" x="1785938" y="5308600"/>
          <p14:tracePt t="71824" x="1757363" y="5300663"/>
          <p14:tracePt t="71842" x="1736725" y="5300663"/>
          <p14:tracePt t="71858" x="1714500" y="5300663"/>
          <p14:tracePt t="71876" x="1700213" y="5294313"/>
          <p14:tracePt t="71893" x="1685925" y="5294313"/>
          <p14:tracePt t="71910" x="1665288" y="5286375"/>
          <p14:tracePt t="71928" x="1651000" y="5280025"/>
          <p14:tracePt t="71961" x="1643063" y="5280025"/>
          <p14:tracePt t="72120" x="1643063" y="5272088"/>
          <p14:tracePt t="72136" x="1643063" y="5265738"/>
          <p14:tracePt t="72152" x="1651000" y="5265738"/>
          <p14:tracePt t="72161" x="1657350" y="5257800"/>
          <p14:tracePt t="72166" x="1671638" y="5257800"/>
          <p14:tracePt t="72182" x="1708150" y="5257800"/>
          <p14:tracePt t="72198" x="1751013" y="5251450"/>
          <p14:tracePt t="72216" x="1785938" y="5251450"/>
          <p14:tracePt t="72232" x="1828800" y="5251450"/>
          <p14:tracePt t="72250" x="1871663" y="5251450"/>
          <p14:tracePt t="72268" x="1936750" y="5251450"/>
          <p14:tracePt t="72285" x="1965325" y="5251450"/>
          <p14:tracePt t="72302" x="1993900" y="5257800"/>
          <p14:tracePt t="72319" x="2014538" y="5257800"/>
          <p14:tracePt t="72334" x="2036763" y="5265738"/>
          <p14:tracePt t="72351" x="2051050" y="5265738"/>
          <p14:tracePt t="72368" x="2071688" y="5272088"/>
          <p14:tracePt t="72386" x="2085975" y="5272088"/>
          <p14:tracePt t="72403" x="2108200" y="5272088"/>
          <p14:tracePt t="72419" x="2122488" y="5280025"/>
          <p14:tracePt t="72436" x="2143125" y="5280025"/>
          <p14:tracePt t="72453" x="2157413" y="5280025"/>
          <p14:tracePt t="72470" x="2171700" y="5280025"/>
          <p14:tracePt t="72487" x="2208213" y="5280025"/>
          <p14:tracePt t="72505" x="2228850" y="5280025"/>
          <p14:tracePt t="72523" x="2257425" y="5280025"/>
          <p14:tracePt t="72539" x="2271713" y="5280025"/>
          <p14:tracePt t="72555" x="2286000" y="5280025"/>
          <p14:tracePt t="72572" x="2293938" y="5280025"/>
          <p14:tracePt t="72849" x="2300288" y="5280025"/>
          <p14:tracePt t="73263" x="2279650" y="5280025"/>
          <p14:tracePt t="73272" x="2257425" y="5272088"/>
          <p14:tracePt t="73278" x="2236788" y="5272088"/>
          <p14:tracePt t="73292" x="2193925" y="5272088"/>
          <p14:tracePt t="73303" x="2171700" y="5265738"/>
          <p14:tracePt t="73320" x="2165350" y="5265738"/>
          <p14:tracePt t="73337" x="2136775" y="5265738"/>
          <p14:tracePt t="73354" x="2085975" y="5257800"/>
          <p14:tracePt t="73373" x="2057400" y="5257800"/>
          <p14:tracePt t="73390" x="2036763" y="5257800"/>
          <p14:tracePt t="73408" x="2014538" y="5257800"/>
          <p14:tracePt t="73424" x="2008188" y="5251450"/>
          <p14:tracePt t="73439" x="2000250" y="5251450"/>
          <p14:tracePt t="73473" x="1993900" y="5251450"/>
          <p14:tracePt t="73490" x="1985963" y="5251450"/>
          <p14:tracePt t="73534" x="1979613" y="5251450"/>
          <p14:tracePt t="73690" x="1993900" y="5251450"/>
          <p14:tracePt t="73698" x="2008188" y="5251450"/>
          <p14:tracePt t="73711" x="2022475" y="5251450"/>
          <p14:tracePt t="73728" x="2079625" y="5251450"/>
          <p14:tracePt t="73744" x="2122488" y="5251450"/>
          <p14:tracePt t="73762" x="2157413" y="5251450"/>
          <p14:tracePt t="73779" x="2208213" y="5251450"/>
          <p14:tracePt t="73796" x="2286000" y="5251450"/>
          <p14:tracePt t="73799" x="2322513" y="5243513"/>
          <p14:tracePt t="73812" x="2357438" y="5243513"/>
          <p14:tracePt t="73830" x="2414588" y="5243513"/>
          <p14:tracePt t="73846" x="2457450" y="5229225"/>
          <p14:tracePt t="73864" x="2479675" y="5229225"/>
          <p14:tracePt t="73880" x="2508250" y="5229225"/>
          <p14:tracePt t="73898" x="2528888" y="5229225"/>
          <p14:tracePt t="73916" x="2551113" y="5229225"/>
          <p14:tracePt t="73934" x="2565400" y="5237163"/>
          <p14:tracePt t="73950" x="2593975" y="5237163"/>
          <p14:tracePt t="73967" x="2614613" y="5237163"/>
          <p14:tracePt t="73983" x="2628900" y="5237163"/>
          <p14:tracePt t="74000" x="2636838" y="5237163"/>
          <p14:tracePt t="74016" x="2665413" y="5243513"/>
          <p14:tracePt t="74034" x="2686050" y="5243513"/>
          <p14:tracePt t="74054" x="2700338" y="5243513"/>
          <p14:tracePt t="74254" x="2679700" y="5243513"/>
          <p14:tracePt t="74261" x="2665413" y="5251450"/>
          <p14:tracePt t="74271" x="2636838" y="5251450"/>
          <p14:tracePt t="74288" x="2579688" y="5257800"/>
          <p14:tracePt t="74292" x="2557463" y="5257800"/>
          <p14:tracePt t="74305" x="2528888" y="5257800"/>
          <p14:tracePt t="74322" x="2457450" y="5257800"/>
          <p14:tracePt t="74342" x="2414588" y="5257800"/>
          <p14:tracePt t="74357" x="2371725" y="5257800"/>
          <p14:tracePt t="74374" x="2351088" y="5257800"/>
          <p14:tracePt t="74391" x="2314575" y="5257800"/>
          <p14:tracePt t="74408" x="2251075" y="5272088"/>
          <p14:tracePt t="74424" x="2200275" y="5286375"/>
          <p14:tracePt t="74441" x="2179638" y="5286375"/>
          <p14:tracePt t="74460" x="2165350" y="5286375"/>
          <p14:tracePt t="74478" x="2157413" y="5286375"/>
          <p14:tracePt t="74675" x="2151063" y="5286375"/>
          <p14:tracePt t="74684" x="2143125" y="5286375"/>
          <p14:tracePt t="74691" x="2136775" y="5286375"/>
          <p14:tracePt t="74699" x="2128838" y="5286375"/>
          <p14:tracePt t="74715" x="2108200" y="5286375"/>
          <p14:tracePt t="74732" x="2100263" y="5286375"/>
          <p14:tracePt t="74784" x="2093913" y="5286375"/>
          <p14:tracePt t="74792" x="2085975" y="5286375"/>
          <p14:tracePt t="74802" x="2079625" y="5286375"/>
          <p14:tracePt t="74818" x="2065338" y="5286375"/>
          <p14:tracePt t="74832" x="2057400" y="5286375"/>
          <p14:tracePt t="74849" x="2036763" y="5286375"/>
          <p14:tracePt t="74866" x="2014538" y="5286375"/>
          <p14:tracePt t="74884" x="2000250" y="5286375"/>
          <p14:tracePt t="74900" x="1979613" y="5280025"/>
          <p14:tracePt t="75207" x="1985963" y="5280025"/>
          <p14:tracePt t="75215" x="2000250" y="5272088"/>
          <p14:tracePt t="75222" x="2022475" y="5272088"/>
          <p14:tracePt t="75240" x="2079625" y="5272088"/>
          <p14:tracePt t="75256" x="2122488" y="5272088"/>
          <p14:tracePt t="75274" x="2151063" y="5272088"/>
          <p14:tracePt t="75290" x="2185988" y="5272088"/>
          <p14:tracePt t="75292" x="2193925" y="5272088"/>
          <p14:tracePt t="75310" x="2236788" y="5265738"/>
          <p14:tracePt t="75325" x="2286000" y="5265738"/>
          <p14:tracePt t="75342" x="2365375" y="5257800"/>
          <p14:tracePt t="75359" x="2428875" y="5257800"/>
          <p14:tracePt t="75376" x="2457450" y="5257800"/>
          <p14:tracePt t="75395" x="2500313" y="5243513"/>
          <p14:tracePt t="75412" x="2522538" y="5243513"/>
          <p14:tracePt t="75429" x="2528888" y="5243513"/>
          <p14:tracePt t="75446" x="2543175" y="5237163"/>
          <p14:tracePt t="75448" x="2551113" y="5237163"/>
          <p14:tracePt t="75479" x="2557463" y="5237163"/>
          <p14:tracePt t="75600" x="2565400" y="5237163"/>
          <p14:tracePt t="76465" x="2565400" y="5229225"/>
          <p14:tracePt t="76470" x="2565400" y="5172075"/>
          <p14:tracePt t="76480" x="2551113" y="5072063"/>
          <p14:tracePt t="76497" x="2543175" y="4929188"/>
          <p14:tracePt t="76515" x="2508250" y="4843463"/>
          <p14:tracePt t="76531" x="2493963" y="4814888"/>
          <p14:tracePt t="76548" x="2493963" y="4808538"/>
          <p14:tracePt t="76568" x="2486025" y="4779963"/>
          <p14:tracePt t="76585" x="2471738" y="4743450"/>
          <p14:tracePt t="76600" x="2471738" y="4686300"/>
          <p14:tracePt t="76616" x="2465388" y="4637088"/>
          <p14:tracePt t="76633" x="2457450" y="4614863"/>
          <p14:tracePt t="76650" x="2443163" y="4537075"/>
          <p14:tracePt t="76667" x="2414588" y="4471988"/>
          <p14:tracePt t="76684" x="2408238" y="4437063"/>
          <p14:tracePt t="76702" x="2408238" y="4414838"/>
          <p14:tracePt t="76866" x="2408238" y="4422775"/>
          <p14:tracePt t="76872" x="2408238" y="4443413"/>
          <p14:tracePt t="76882" x="2393950" y="4479925"/>
          <p14:tracePt t="76889" x="2386013" y="4494213"/>
          <p14:tracePt t="76905" x="2386013" y="4543425"/>
          <p14:tracePt t="76922" x="2386013" y="4586288"/>
          <p14:tracePt t="76940" x="2393950" y="4665663"/>
          <p14:tracePt t="76956" x="2393950" y="4737100"/>
          <p14:tracePt t="76973" x="2386013" y="4800600"/>
          <p14:tracePt t="76990" x="2386013" y="4865688"/>
          <p14:tracePt t="77007" x="2386013" y="4937125"/>
          <p14:tracePt t="77024" x="2386013" y="4994275"/>
          <p14:tracePt t="77042" x="2386013" y="5108575"/>
          <p14:tracePt t="77058" x="2386013" y="5180013"/>
          <p14:tracePt t="77075" x="2386013" y="5214938"/>
          <p14:tracePt t="77091" x="2386013" y="5229225"/>
          <p14:tracePt t="77109" x="2386013" y="5251450"/>
          <p14:tracePt t="77126" x="2386013" y="5280025"/>
          <p14:tracePt t="77145" x="2386013" y="5343525"/>
          <p14:tracePt t="77161" x="2386013" y="5365750"/>
          <p14:tracePt t="77511" x="2386013" y="5386388"/>
          <p14:tracePt t="77520" x="2386013" y="5408613"/>
          <p14:tracePt t="77526" x="2371725" y="5457825"/>
          <p14:tracePt t="77536" x="2357438" y="5494338"/>
          <p14:tracePt t="77551" x="2314575" y="5557838"/>
          <p14:tracePt t="77568" x="2265363" y="5608638"/>
          <p14:tracePt t="77586" x="2193925" y="5686425"/>
          <p14:tracePt t="77602" x="2128838" y="5722938"/>
          <p14:tracePt t="77604" x="2093913" y="5743575"/>
          <p14:tracePt t="77619" x="2065338" y="5757863"/>
          <p14:tracePt t="77636" x="2000250" y="5757863"/>
          <p14:tracePt t="77654" x="1971675" y="5765800"/>
          <p14:tracePt t="77670" x="1936750" y="5765800"/>
          <p14:tracePt t="77687" x="1885950" y="5757863"/>
          <p14:tracePt t="77706" x="1828800" y="5757863"/>
          <p14:tracePt t="77723" x="1785938" y="5743575"/>
          <p14:tracePt t="77739" x="1751013" y="5737225"/>
          <p14:tracePt t="77756" x="1736725" y="5737225"/>
          <p14:tracePt t="77912" x="1779588" y="5729288"/>
          <p14:tracePt t="77918" x="1836738" y="5729288"/>
          <p14:tracePt t="77929" x="1893888" y="5729288"/>
          <p14:tracePt t="77942" x="2036763" y="5729288"/>
          <p14:tracePt t="77959" x="2136775" y="5722938"/>
          <p14:tracePt t="77976" x="2214563" y="5722938"/>
          <p14:tracePt t="77993" x="2257425" y="5737225"/>
          <p14:tracePt t="78010" x="2293938" y="5743575"/>
          <p14:tracePt t="78027" x="2314575" y="5743575"/>
          <p14:tracePt t="78043" x="2322513" y="5743575"/>
          <p14:tracePt t="78060" x="2336800" y="5743575"/>
          <p14:tracePt t="78833" x="2336800" y="5708650"/>
          <p14:tracePt t="78838" x="2328863" y="5657850"/>
          <p14:tracePt t="78846" x="2308225" y="5608638"/>
          <p14:tracePt t="78861" x="2279650" y="5537200"/>
          <p14:tracePt t="78878" x="2228850" y="5380038"/>
          <p14:tracePt t="78895" x="2222500" y="5222875"/>
          <p14:tracePt t="78912" x="2222500" y="5065713"/>
          <p14:tracePt t="78929" x="2222500" y="4900613"/>
          <p14:tracePt t="78944" x="2222500" y="4837113"/>
          <p14:tracePt t="78961" x="2228850" y="4822825"/>
          <p14:tracePt t="78978" x="2228850" y="4808538"/>
          <p14:tracePt t="78995" x="2228850" y="4786313"/>
          <p14:tracePt t="79014" x="2236788" y="4757738"/>
          <p14:tracePt t="79031" x="2236788" y="4743450"/>
          <p14:tracePt t="79046" x="2243138" y="4729163"/>
          <p14:tracePt t="79063" x="2243138" y="4722813"/>
          <p14:tracePt t="79080" x="2251075" y="4722813"/>
          <p14:tracePt t="79097" x="2251075" y="4714875"/>
          <p14:tracePt t="79183" x="2257425" y="4729163"/>
          <p14:tracePt t="79191" x="2257425" y="4786313"/>
          <p14:tracePt t="79199" x="2265363" y="4837113"/>
          <p14:tracePt t="79216" x="2271713" y="4914900"/>
          <p14:tracePt t="79233" x="2279650" y="4965700"/>
          <p14:tracePt t="79250" x="2293938" y="5000625"/>
          <p14:tracePt t="79268" x="2308225" y="5086350"/>
          <p14:tracePt t="79284" x="2308225" y="5194300"/>
          <p14:tracePt t="79301" x="2308225" y="5300663"/>
          <p14:tracePt t="79318" x="2308225" y="5357813"/>
          <p14:tracePt t="79335" x="2308225" y="5372100"/>
          <p14:tracePt t="79352" x="2308225" y="5380038"/>
          <p14:tracePt t="79369" x="2308225" y="5386388"/>
          <p14:tracePt t="79403" x="2308225" y="5394325"/>
          <p14:tracePt t="79409" x="2308225" y="5400675"/>
          <p14:tracePt t="79420" x="2308225" y="5408613"/>
          <p14:tracePt t="79708" x="2308225" y="5400675"/>
          <p14:tracePt t="79725" x="2308225" y="5394325"/>
          <p14:tracePt t="79730" x="2308225" y="5386388"/>
          <p14:tracePt t="79753" x="2308225" y="5380038"/>
          <p14:tracePt t="79761" x="2308225" y="5372100"/>
          <p14:tracePt t="79777" x="2308225" y="5357813"/>
          <p14:tracePt t="79793" x="2308225" y="5343525"/>
          <p14:tracePt t="79810" x="2308225" y="5322888"/>
          <p14:tracePt t="79828" x="2308225" y="5294313"/>
          <p14:tracePt t="79846" x="2308225" y="5208588"/>
          <p14:tracePt t="79861" x="2314575" y="5180013"/>
          <p14:tracePt t="80004" x="2314575" y="5186363"/>
          <p14:tracePt t="80011" x="2314575" y="5208588"/>
          <p14:tracePt t="80020" x="2314575" y="5222875"/>
          <p14:tracePt t="80033" x="2314575" y="5243513"/>
          <p14:tracePt t="80049" x="2314575" y="5294313"/>
          <p14:tracePt t="80065" x="2314575" y="5329238"/>
          <p14:tracePt t="80083" x="2314575" y="5357813"/>
          <p14:tracePt t="80099" x="2314575" y="5394325"/>
          <p14:tracePt t="80117" x="2314575" y="5414963"/>
          <p14:tracePt t="80134" x="2314575" y="5437188"/>
          <p14:tracePt t="80151" x="2314575" y="5443538"/>
          <p14:tracePt t="80168" x="2314575" y="5465763"/>
          <p14:tracePt t="80185" x="2314575" y="5480050"/>
          <p14:tracePt t="80339" x="2314575" y="5486400"/>
          <p14:tracePt t="80355" x="2314575" y="5494338"/>
          <p14:tracePt t="80361" x="2314575" y="5500688"/>
          <p14:tracePt t="80403" x="2328863" y="5508625"/>
          <p14:tracePt t="80412" x="2343150" y="5508625"/>
          <p14:tracePt t="80423" x="2371725" y="5514975"/>
          <p14:tracePt t="80439" x="2436813" y="5529263"/>
          <p14:tracePt t="80458" x="2486025" y="5537200"/>
          <p14:tracePt t="80475" x="2565400" y="5551488"/>
          <p14:tracePt t="80490" x="2693988" y="5594350"/>
          <p14:tracePt t="80507" x="2857500" y="5622925"/>
          <p14:tracePt t="80524" x="3051175" y="5680075"/>
          <p14:tracePt t="80542" x="3386138" y="5772150"/>
          <p14:tracePt t="80558" x="3529013" y="5786438"/>
          <p14:tracePt t="80575" x="3665538" y="5808663"/>
          <p14:tracePt t="80592" x="3794125" y="5822950"/>
          <p14:tracePt t="80609" x="3894138" y="5837238"/>
          <p14:tracePt t="80626" x="3994150" y="5851525"/>
          <p14:tracePt t="80643" x="4014788" y="5851525"/>
          <p14:tracePt t="80660" x="4057650" y="5865813"/>
          <p14:tracePt t="80677" x="4094163" y="5872163"/>
          <p14:tracePt t="80694" x="4129088" y="5880100"/>
          <p14:tracePt t="80712" x="4186238" y="5880100"/>
          <p14:tracePt t="80728" x="4208463" y="5880100"/>
          <p14:tracePt t="80746" x="4222750" y="5880100"/>
          <p14:tracePt t="80780" x="4229100" y="5880100"/>
          <p14:tracePt t="83121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7.5 </a:t>
            </a:r>
            <a:r>
              <a:rPr lang="ko-KR" altLang="en-US" dirty="0">
                <a:solidFill>
                  <a:srgbClr val="0000FF"/>
                </a:solidFill>
              </a:rPr>
              <a:t>간단한 탐색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순차 탐색</a:t>
            </a:r>
            <a:r>
              <a:rPr lang="en-US" altLang="ko-KR" sz="2400" kern="0" dirty="0">
                <a:solidFill>
                  <a:schemeClr val="tx2"/>
                </a:solidFill>
              </a:rPr>
              <a:t>(sequential search)</a:t>
            </a:r>
          </a:p>
          <a:p>
            <a:pPr>
              <a:defRPr/>
            </a:pPr>
            <a:endParaRPr lang="ko-KR" altLang="en-US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이진 탐색</a:t>
            </a:r>
            <a:r>
              <a:rPr lang="en-US" altLang="ko-KR" sz="2400" kern="0" dirty="0">
                <a:solidFill>
                  <a:schemeClr val="tx2"/>
                </a:solidFill>
              </a:rPr>
              <a:t>(binary search)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>
                <a:solidFill>
                  <a:schemeClr val="tx2"/>
                </a:solidFill>
              </a:rPr>
              <a:t>보간 탐색</a:t>
            </a:r>
            <a:r>
              <a:rPr lang="en-US" altLang="ko-KR" sz="2400" kern="0" dirty="0">
                <a:solidFill>
                  <a:schemeClr val="tx2"/>
                </a:solidFill>
              </a:rPr>
              <a:t>(interpolation search)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6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8"/>
    </mc:Choice>
    <mc:Fallback xmlns="">
      <p:transition spd="slow" advTm="1881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7.1 </a:t>
            </a:r>
            <a:r>
              <a:rPr lang="ko-KR" altLang="en-US" dirty="0">
                <a:solidFill>
                  <a:srgbClr val="0000FF"/>
                </a:solidFill>
              </a:rPr>
              <a:t>정렬이란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정렬이란</a:t>
            </a:r>
            <a:r>
              <a:rPr lang="en-US" altLang="ko-KR" sz="2400" kern="0" dirty="0" smtClean="0">
                <a:solidFill>
                  <a:schemeClr val="tx2"/>
                </a:solidFill>
              </a:rPr>
              <a:t>?</a:t>
            </a:r>
          </a:p>
          <a:p>
            <a:pPr>
              <a:defRPr/>
            </a:pP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 smtClean="0">
                <a:solidFill>
                  <a:schemeClr val="tx2"/>
                </a:solidFill>
              </a:rPr>
              <a:t>용어들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dirty="0">
                <a:solidFill>
                  <a:schemeClr val="tx2"/>
                </a:solidFill>
              </a:rPr>
              <a:t>정렬 알고리즘 종류</a:t>
            </a:r>
          </a:p>
        </p:txBody>
      </p:sp>
    </p:spTree>
    <p:extLst>
      <p:ext uri="{BB962C8B-B14F-4D97-AF65-F5344CB8AC3E}">
        <p14:creationId xmlns:p14="http://schemas.microsoft.com/office/powerpoint/2010/main" val="25785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5"/>
    </mc:Choice>
    <mc:Fallback xmlns="">
      <p:transition spd="slow" advTm="1214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76545" y="1493785"/>
            <a:ext cx="8369842" cy="4782235"/>
          </a:xfrm>
        </p:spPr>
        <p:txBody>
          <a:bodyPr/>
          <a:lstStyle/>
          <a:p>
            <a:r>
              <a:rPr lang="ko-KR" altLang="en-US" dirty="0" smtClean="0"/>
              <a:t>정렬되지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않은 배열에 적용 가능</a:t>
            </a:r>
            <a:endParaRPr lang="en-US" altLang="ko-KR" dirty="0"/>
          </a:p>
          <a:p>
            <a:pPr lvl="1"/>
            <a:r>
              <a:rPr lang="ko-KR" altLang="en-US" dirty="0"/>
              <a:t>정렬되지 않은 배열을 처음부터 마지막까지 하나씩 검사</a:t>
            </a:r>
            <a:endParaRPr lang="en-US" altLang="ko-KR" dirty="0"/>
          </a:p>
          <a:p>
            <a:pPr lvl="1"/>
            <a:r>
              <a:rPr lang="ko-KR" altLang="en-US" dirty="0" smtClean="0"/>
              <a:t>가장 간단하고 직접적인 탐색 방법</a:t>
            </a:r>
          </a:p>
          <a:p>
            <a:pPr lvl="1"/>
            <a:r>
              <a:rPr lang="ko-KR" altLang="en-US" dirty="0" smtClean="0"/>
              <a:t>평균 비교 횟수</a:t>
            </a:r>
            <a:r>
              <a:rPr lang="en-US" altLang="ko-KR" dirty="0" smtClean="0"/>
              <a:t>: (n + 1)/2</a:t>
            </a:r>
            <a:r>
              <a:rPr lang="ko-KR" altLang="en-US" dirty="0" smtClean="0"/>
              <a:t>번 비교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최악의 경우</a:t>
            </a:r>
            <a:r>
              <a:rPr lang="en-US" altLang="ko-KR" dirty="0" smtClean="0"/>
              <a:t>: n</a:t>
            </a:r>
            <a:r>
              <a:rPr lang="ko-KR" altLang="en-US" dirty="0" smtClean="0"/>
              <a:t>번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순차 탐색</a:t>
            </a:r>
            <a:r>
              <a:rPr lang="en-US" altLang="ko-KR" dirty="0"/>
              <a:t>(sequential search)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3113965"/>
            <a:ext cx="6827536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1"/>
    </mc:Choice>
    <mc:Fallback xmlns="">
      <p:transition spd="slow" advTm="7399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1317" x="6929438" y="2894013"/>
          <p14:tracePt t="31475" x="6923088" y="2894013"/>
          <p14:tracePt t="31479" x="6851650" y="2900363"/>
          <p14:tracePt t="31489" x="6772275" y="2900363"/>
          <p14:tracePt t="31499" x="6737350" y="2900363"/>
          <p14:tracePt t="31516" x="6637338" y="2900363"/>
          <p14:tracePt t="31521" x="6572250" y="2886075"/>
          <p14:tracePt t="31531" x="6486525" y="2886075"/>
          <p14:tracePt t="31548" x="6257925" y="2871788"/>
          <p14:tracePt t="31565" x="6129338" y="2865438"/>
          <p14:tracePt t="31584" x="5829300" y="2836863"/>
          <p14:tracePt t="31600" x="5614988" y="2828925"/>
          <p14:tracePt t="31618" x="5380038" y="2814638"/>
          <p14:tracePt t="31623" x="5243513" y="2786063"/>
          <p14:tracePt t="31634" x="5165725" y="2765425"/>
          <p14:tracePt t="31651" x="4914900" y="2765425"/>
          <p14:tracePt t="31668" x="4708525" y="2757488"/>
          <p14:tracePt t="31684" x="4537075" y="2736850"/>
          <p14:tracePt t="31701" x="4351338" y="2722563"/>
          <p14:tracePt t="31718" x="4165600" y="2665413"/>
          <p14:tracePt t="31735" x="4000500" y="2643188"/>
          <p14:tracePt t="31752" x="3743325" y="2628900"/>
          <p14:tracePt t="31770" x="3571875" y="2628900"/>
          <p14:tracePt t="31787" x="3371850" y="2628900"/>
          <p14:tracePt t="31804" x="3200400" y="2622550"/>
          <p14:tracePt t="31821" x="2936875" y="2600325"/>
          <p14:tracePt t="31841" x="2571750" y="2557463"/>
          <p14:tracePt t="31856" x="2408238" y="2528888"/>
          <p14:tracePt t="31873" x="2151063" y="2514600"/>
          <p14:tracePt t="31890" x="2008188" y="2508250"/>
          <p14:tracePt t="31907" x="1908175" y="2493963"/>
          <p14:tracePt t="31925" x="1743075" y="2471738"/>
          <p14:tracePt t="31940" x="1665288" y="2471738"/>
          <p14:tracePt t="31957" x="1636713" y="2465388"/>
          <p14:tracePt t="31973" x="1622425" y="2457450"/>
          <p14:tracePt t="32051" x="1614488" y="2457450"/>
          <p14:tracePt t="32069" x="1608138" y="2451100"/>
          <p14:tracePt t="32084" x="1600200" y="2443163"/>
          <p14:tracePt t="32091" x="1593850" y="2436813"/>
          <p14:tracePt t="32100" x="1593850" y="2428875"/>
          <p14:tracePt t="32130" x="1608138" y="2428875"/>
          <p14:tracePt t="32135" x="1628775" y="2428875"/>
          <p14:tracePt t="32145" x="1671638" y="2428875"/>
          <p14:tracePt t="32160" x="1714500" y="2428875"/>
          <p14:tracePt t="32178" x="1751013" y="2422525"/>
          <p14:tracePt t="32195" x="1785938" y="2422525"/>
          <p14:tracePt t="32211" x="1828800" y="2408238"/>
          <p14:tracePt t="32229" x="1908175" y="2400300"/>
          <p14:tracePt t="32245" x="2051050" y="2386013"/>
          <p14:tracePt t="32262" x="2251075" y="2371725"/>
          <p14:tracePt t="32280" x="2371725" y="2357438"/>
          <p14:tracePt t="32296" x="2486025" y="2357438"/>
          <p14:tracePt t="32313" x="2628900" y="2357438"/>
          <p14:tracePt t="32331" x="2786063" y="2343150"/>
          <p14:tracePt t="32347" x="2865438" y="2336800"/>
          <p14:tracePt t="32364" x="2900363" y="2322513"/>
          <p14:tracePt t="32381" x="2965450" y="2314575"/>
          <p14:tracePt t="32398" x="3043238" y="2300288"/>
          <p14:tracePt t="32415" x="3136900" y="2293938"/>
          <p14:tracePt t="32417" x="3208338" y="2271713"/>
          <p14:tracePt t="32433" x="3394075" y="2228850"/>
          <p14:tracePt t="32451" x="3494088" y="2200275"/>
          <p14:tracePt t="32468" x="3557588" y="2193925"/>
          <p14:tracePt t="32485" x="3636963" y="2179638"/>
          <p14:tracePt t="32502" x="3700463" y="2179638"/>
          <p14:tracePt t="32517" x="3794125" y="2151063"/>
          <p14:tracePt t="32519" x="3857625" y="2128838"/>
          <p14:tracePt t="32534" x="3965575" y="2085975"/>
          <p14:tracePt t="32551" x="4065588" y="2071688"/>
          <p14:tracePt t="32570" x="4137025" y="2071688"/>
          <p14:tracePt t="32587" x="4186238" y="2071688"/>
          <p14:tracePt t="32603" x="4229100" y="2065338"/>
          <p14:tracePt t="32604" x="4243388" y="2065338"/>
          <p14:tracePt t="32619" x="4257675" y="2065338"/>
          <p14:tracePt t="32623" x="4265613" y="2065338"/>
          <p14:tracePt t="32645" x="4271963" y="2065338"/>
          <p14:tracePt t="32770" x="4286250" y="2065338"/>
          <p14:tracePt t="32778" x="4294188" y="2065338"/>
          <p14:tracePt t="32789" x="4308475" y="2065338"/>
          <p14:tracePt t="32806" x="4343400" y="2079625"/>
          <p14:tracePt t="32824" x="4400550" y="2114550"/>
          <p14:tracePt t="32841" x="4422775" y="2128838"/>
          <p14:tracePt t="32858" x="4457700" y="2151063"/>
          <p14:tracePt t="32876" x="4500563" y="2157413"/>
          <p14:tracePt t="32893" x="4557713" y="2179638"/>
          <p14:tracePt t="32909" x="4600575" y="2185988"/>
          <p14:tracePt t="32926" x="4637088" y="2200275"/>
          <p14:tracePt t="32943" x="4665663" y="2200275"/>
          <p14:tracePt t="32959" x="4672013" y="2208213"/>
          <p14:tracePt t="32976" x="4700588" y="2222500"/>
          <p14:tracePt t="32993" x="4722813" y="2236788"/>
          <p14:tracePt t="33011" x="4779963" y="2236788"/>
          <p14:tracePt t="33029" x="4837113" y="2251075"/>
          <p14:tracePt t="33046" x="4865688" y="2257425"/>
          <p14:tracePt t="33062" x="4900613" y="2257425"/>
          <p14:tracePt t="33080" x="4929188" y="2257425"/>
          <p14:tracePt t="33097" x="4972050" y="2257425"/>
          <p14:tracePt t="33113" x="5008563" y="2257425"/>
          <p14:tracePt t="33129" x="5051425" y="2257425"/>
          <p14:tracePt t="33146" x="5114925" y="2265363"/>
          <p14:tracePt t="33162" x="5157788" y="2265363"/>
          <p14:tracePt t="33180" x="5214938" y="2271713"/>
          <p14:tracePt t="33197" x="5243513" y="2271713"/>
          <p14:tracePt t="33215" x="5314950" y="2271713"/>
          <p14:tracePt t="33232" x="5351463" y="2271713"/>
          <p14:tracePt t="33249" x="5380038" y="2271713"/>
          <p14:tracePt t="33266" x="5394325" y="2279650"/>
          <p14:tracePt t="33283" x="5408613" y="2279650"/>
          <p14:tracePt t="33301" x="5451475" y="2279650"/>
          <p14:tracePt t="33318" x="5480050" y="2279650"/>
          <p14:tracePt t="33334" x="5500688" y="2286000"/>
          <p14:tracePt t="33350" x="5537200" y="2293938"/>
          <p14:tracePt t="33367" x="5557838" y="2293938"/>
          <p14:tracePt t="33384" x="5600700" y="2293938"/>
          <p14:tracePt t="33401" x="5637213" y="2300288"/>
          <p14:tracePt t="33417" x="5672138" y="2308225"/>
          <p14:tracePt t="33435" x="5722938" y="2308225"/>
          <p14:tracePt t="33452" x="5772150" y="2314575"/>
          <p14:tracePt t="33469" x="5843588" y="2314575"/>
          <p14:tracePt t="33486" x="5900738" y="2314575"/>
          <p14:tracePt t="33489" x="5922963" y="2314575"/>
          <p14:tracePt t="33504" x="5980113" y="2314575"/>
          <p14:tracePt t="33521" x="6022975" y="2314575"/>
          <p14:tracePt t="33538" x="6037263" y="2314575"/>
          <p14:tracePt t="33555" x="6080125" y="2322513"/>
          <p14:tracePt t="33575" x="6151563" y="2343150"/>
          <p14:tracePt t="33588" x="6172200" y="2343150"/>
          <p14:tracePt t="33604" x="6229350" y="2357438"/>
          <p14:tracePt t="33621" x="6329363" y="2365375"/>
          <p14:tracePt t="33639" x="6408738" y="2365375"/>
          <p14:tracePt t="33655" x="6508750" y="2365375"/>
          <p14:tracePt t="33675" x="6594475" y="2365375"/>
          <p14:tracePt t="33689" x="6600825" y="2365375"/>
          <p14:tracePt t="33710" x="6700838" y="2365375"/>
          <p14:tracePt t="33725" x="6737350" y="2365375"/>
          <p14:tracePt t="33742" x="6815138" y="2365375"/>
          <p14:tracePt t="33757" x="6865938" y="2365375"/>
          <p14:tracePt t="33774" x="6915150" y="2357438"/>
          <p14:tracePt t="33792" x="6986588" y="2357438"/>
          <p14:tracePt t="33808" x="7037388" y="2357438"/>
          <p14:tracePt t="33825" x="7072313" y="2357438"/>
          <p14:tracePt t="33842" x="7086600" y="2351088"/>
          <p14:tracePt t="33860" x="7094538" y="2351088"/>
          <p14:tracePt t="34358" x="7086600" y="2351088"/>
          <p14:tracePt t="34366" x="7072313" y="2351088"/>
          <p14:tracePt t="34372" x="7065963" y="2351088"/>
          <p14:tracePt t="34384" x="7051675" y="2351088"/>
          <p14:tracePt t="34401" x="7023100" y="2357438"/>
          <p14:tracePt t="34419" x="7008813" y="2357438"/>
          <p14:tracePt t="34436" x="6994525" y="2357438"/>
          <p14:tracePt t="34452" x="6986588" y="2357438"/>
          <p14:tracePt t="34469" x="6972300" y="2357438"/>
          <p14:tracePt t="34488" x="6937375" y="2357438"/>
          <p14:tracePt t="34505" x="6900863" y="2357438"/>
          <p14:tracePt t="34521" x="6865938" y="2357438"/>
          <p14:tracePt t="34539" x="6823075" y="2357438"/>
          <p14:tracePt t="34557" x="6786563" y="2357438"/>
          <p14:tracePt t="34572" x="6772275" y="2357438"/>
          <p14:tracePt t="34587" x="6765925" y="2357438"/>
          <p14:tracePt t="34605" x="6737350" y="2357438"/>
          <p14:tracePt t="34621" x="6723063" y="2357438"/>
          <p14:tracePt t="34638" x="6700838" y="2357438"/>
          <p14:tracePt t="34656" x="6686550" y="2365375"/>
          <p14:tracePt t="34673" x="6657975" y="2365375"/>
          <p14:tracePt t="34689" x="6637338" y="2371725"/>
          <p14:tracePt t="34692" x="6608763" y="2371725"/>
          <p14:tracePt t="34707" x="6580188" y="2371725"/>
          <p14:tracePt t="34725" x="6537325" y="2371725"/>
          <p14:tracePt t="34742" x="6486525" y="2371725"/>
          <p14:tracePt t="34759" x="6443663" y="2379663"/>
          <p14:tracePt t="34776" x="6357938" y="2400300"/>
          <p14:tracePt t="34793" x="6223000" y="2400300"/>
          <p14:tracePt t="34809" x="6115050" y="2393950"/>
          <p14:tracePt t="34826" x="6051550" y="2393950"/>
          <p14:tracePt t="34842" x="5980113" y="2393950"/>
          <p14:tracePt t="34859" x="5929313" y="2386013"/>
          <p14:tracePt t="34876" x="5872163" y="2386013"/>
          <p14:tracePt t="34893" x="5808663" y="2386013"/>
          <p14:tracePt t="34909" x="5757863" y="2386013"/>
          <p14:tracePt t="34926" x="5700713" y="2386013"/>
          <p14:tracePt t="34943" x="5651500" y="2386013"/>
          <p14:tracePt t="34960" x="5586413" y="2371725"/>
          <p14:tracePt t="34977" x="5537200" y="2371725"/>
          <p14:tracePt t="34997" x="5437188" y="2365375"/>
          <p14:tracePt t="35012" x="5351463" y="2371725"/>
          <p14:tracePt t="35029" x="5257800" y="2371725"/>
          <p14:tracePt t="35046" x="5194300" y="2371725"/>
          <p14:tracePt t="35063" x="5122863" y="2371725"/>
          <p14:tracePt t="35079" x="5051425" y="2371725"/>
          <p14:tracePt t="35081" x="5022850" y="2365375"/>
          <p14:tracePt t="35096" x="4965700" y="2365375"/>
          <p14:tracePt t="35113" x="4872038" y="2386013"/>
          <p14:tracePt t="35132" x="4808538" y="2400300"/>
          <p14:tracePt t="35148" x="4743450" y="2400300"/>
          <p14:tracePt t="35164" x="4694238" y="2408238"/>
          <p14:tracePt t="35181" x="4657725" y="2414588"/>
          <p14:tracePt t="35197" x="4551363" y="2414588"/>
          <p14:tracePt t="35215" x="4479925" y="2408238"/>
          <p14:tracePt t="35232" x="4422775" y="2408238"/>
          <p14:tracePt t="35248" x="4351338" y="2408238"/>
          <p14:tracePt t="35266" x="4279900" y="2436813"/>
          <p14:tracePt t="35283" x="4179888" y="2443163"/>
          <p14:tracePt t="35300" x="4094163" y="2443163"/>
          <p14:tracePt t="35317" x="4057650" y="2443163"/>
          <p14:tracePt t="35333" x="3979863" y="2451100"/>
          <p14:tracePt t="35350" x="3922713" y="2451100"/>
          <p14:tracePt t="35367" x="3865563" y="2451100"/>
          <p14:tracePt t="35384" x="3786188" y="2451100"/>
          <p14:tracePt t="35401" x="3708400" y="2451100"/>
          <p14:tracePt t="35418" x="3608388" y="2451100"/>
          <p14:tracePt t="35435" x="3543300" y="2443163"/>
          <p14:tracePt t="35452" x="3479800" y="2443163"/>
          <p14:tracePt t="35469" x="3400425" y="2436813"/>
          <p14:tracePt t="35485" x="3343275" y="2436813"/>
          <p14:tracePt t="35488" x="3314700" y="2436813"/>
          <p14:tracePt t="35504" x="3236913" y="2457450"/>
          <p14:tracePt t="35521" x="3165475" y="2465388"/>
          <p14:tracePt t="35538" x="3100388" y="2465388"/>
          <p14:tracePt t="35557" x="3000375" y="2486025"/>
          <p14:tracePt t="35573" x="2928938" y="2493963"/>
          <p14:tracePt t="35589" x="2894013" y="2500313"/>
          <p14:tracePt t="35606" x="2828925" y="2514600"/>
          <p14:tracePt t="35623" x="2757488" y="2522538"/>
          <p14:tracePt t="35628" x="2714625" y="2522538"/>
          <p14:tracePt t="35640" x="2693988" y="2522538"/>
          <p14:tracePt t="35655" x="2679700" y="2528888"/>
          <p14:tracePt t="35672" x="2657475" y="2528888"/>
          <p14:tracePt t="35690" x="2614613" y="2543175"/>
          <p14:tracePt t="35708" x="2600325" y="2557463"/>
          <p14:tracePt t="35725" x="2600325" y="2565400"/>
          <p14:tracePt t="35741" x="2593975" y="2579688"/>
          <p14:tracePt t="35758" x="2593975" y="2593975"/>
          <p14:tracePt t="35775" x="2579688" y="2614613"/>
          <p14:tracePt t="35867" x="2579688" y="2622550"/>
          <p14:tracePt t="35880" x="2600325" y="2628900"/>
          <p14:tracePt t="35885" x="2614613" y="2628900"/>
          <p14:tracePt t="35896" x="2628900" y="2636838"/>
          <p14:tracePt t="35909" x="2657475" y="2636838"/>
          <p14:tracePt t="35926" x="2700338" y="2651125"/>
          <p14:tracePt t="35943" x="2736850" y="2657475"/>
          <p14:tracePt t="35960" x="2779713" y="2657475"/>
          <p14:tracePt t="35977" x="2808288" y="2665413"/>
          <p14:tracePt t="35994" x="2871788" y="2651125"/>
          <p14:tracePt t="36011" x="2914650" y="2651125"/>
          <p14:tracePt t="36028" x="2965450" y="2651125"/>
          <p14:tracePt t="36045" x="2979738" y="2651125"/>
          <p14:tracePt t="36062" x="3014663" y="2643188"/>
          <p14:tracePt t="36079" x="3051175" y="2643188"/>
          <p14:tracePt t="36096" x="3071813" y="2643188"/>
          <p14:tracePt t="36099" x="3079750" y="2643188"/>
          <p14:tracePt t="36113" x="3094038" y="2643188"/>
          <p14:tracePt t="36129" x="3100388" y="2643188"/>
          <p14:tracePt t="36146" x="3108325" y="2643188"/>
          <p14:tracePt t="36163" x="3122613" y="2643188"/>
          <p14:tracePt t="36180" x="3143250" y="2636838"/>
          <p14:tracePt t="36197" x="3208338" y="2636838"/>
          <p14:tracePt t="36215" x="3271838" y="2622550"/>
          <p14:tracePt t="36231" x="3379788" y="2622550"/>
          <p14:tracePt t="36248" x="3471863" y="2622550"/>
          <p14:tracePt t="36265" x="3551238" y="2622550"/>
          <p14:tracePt t="36282" x="3686175" y="2614613"/>
          <p14:tracePt t="36299" x="3757613" y="2614613"/>
          <p14:tracePt t="36316" x="3808413" y="2614613"/>
          <p14:tracePt t="36333" x="3851275" y="2622550"/>
          <p14:tracePt t="36350" x="3879850" y="2622550"/>
          <p14:tracePt t="36367" x="3937000" y="2622550"/>
          <p14:tracePt t="36384" x="4029075" y="2628900"/>
          <p14:tracePt t="36401" x="4094163" y="2628900"/>
          <p14:tracePt t="36419" x="4129088" y="2628900"/>
          <p14:tracePt t="36436" x="4157663" y="2628900"/>
          <p14:tracePt t="36468" x="4165600" y="2628900"/>
          <p14:tracePt t="36512" x="4171950" y="2628900"/>
          <p14:tracePt t="36543" x="4179888" y="2628900"/>
          <p14:tracePt t="36568" x="4194175" y="2628900"/>
          <p14:tracePt t="36592" x="4200525" y="2628900"/>
          <p14:tracePt t="36716" x="4200525" y="2636838"/>
          <p14:tracePt t="36731" x="4200525" y="2643188"/>
          <p14:tracePt t="36741" x="4200525" y="2651125"/>
          <p14:tracePt t="36746" x="4194175" y="2651125"/>
          <p14:tracePt t="36756" x="4186238" y="2665413"/>
          <p14:tracePt t="36773" x="4179888" y="2671763"/>
          <p14:tracePt t="36790" x="4157663" y="2686050"/>
          <p14:tracePt t="36807" x="4151313" y="2693988"/>
          <p14:tracePt t="36825" x="4143375" y="2700338"/>
          <p14:tracePt t="36842" x="4137025" y="2708275"/>
          <p14:tracePt t="36858" x="4129088" y="2714625"/>
          <p14:tracePt t="36876" x="4114800" y="2714625"/>
          <p14:tracePt t="36894" x="4094163" y="2736850"/>
          <p14:tracePt t="36911" x="4071938" y="2736850"/>
          <p14:tracePt t="36928" x="4065588" y="2743200"/>
          <p14:tracePt t="36945" x="4057650" y="2751138"/>
          <p14:tracePt t="36961" x="4037013" y="2757488"/>
          <p14:tracePt t="36965" x="4029075" y="2771775"/>
          <p14:tracePt t="36979" x="4008438" y="2771775"/>
          <p14:tracePt t="36995" x="3994150" y="2779713"/>
          <p14:tracePt t="37012" x="3979863" y="2794000"/>
          <p14:tracePt t="37028" x="3965575" y="2808288"/>
          <p14:tracePt t="37045" x="3951288" y="2814638"/>
          <p14:tracePt t="37089" x="3951288" y="2822575"/>
          <p14:tracePt t="37099" x="3937000" y="2828925"/>
          <p14:tracePt t="37112" x="3914775" y="2851150"/>
          <p14:tracePt t="37131" x="3879850" y="2894013"/>
          <p14:tracePt t="37148" x="3865563" y="2914650"/>
          <p14:tracePt t="37163" x="3836988" y="2943225"/>
          <p14:tracePt t="37180" x="3808413" y="2965450"/>
          <p14:tracePt t="37197" x="3786188" y="2994025"/>
          <p14:tracePt t="37214" x="3765550" y="3008313"/>
          <p14:tracePt t="37231" x="3751263" y="3022600"/>
          <p14:tracePt t="37248" x="3729038" y="3028950"/>
          <p14:tracePt t="37265" x="3714750" y="3036888"/>
          <p14:tracePt t="37282" x="3700463" y="3036888"/>
          <p14:tracePt t="37299" x="3679825" y="3071813"/>
          <p14:tracePt t="37315" x="3657600" y="3094038"/>
          <p14:tracePt t="37333" x="3643313" y="3100388"/>
          <p14:tracePt t="37350" x="3629025" y="3108325"/>
          <p14:tracePt t="37367" x="3614738" y="3114675"/>
          <p14:tracePt t="37383" x="3594100" y="3122613"/>
          <p14:tracePt t="37385" x="3579813" y="3128963"/>
          <p14:tracePt t="37402" x="3571875" y="3128963"/>
          <p14:tracePt t="37417" x="3551238" y="3143250"/>
          <p14:tracePt t="37434" x="3522663" y="3157538"/>
          <p14:tracePt t="37453" x="3494088" y="3165475"/>
          <p14:tracePt t="37470" x="3465513" y="3165475"/>
          <p14:tracePt t="37485" x="3436938" y="3171825"/>
          <p14:tracePt t="37487" x="3429000" y="3171825"/>
          <p14:tracePt t="37502" x="3408363" y="3171825"/>
          <p14:tracePt t="37519" x="3386138" y="3171825"/>
          <p14:tracePt t="37536" x="3343275" y="3171825"/>
          <p14:tracePt t="37554" x="3294063" y="3171825"/>
          <p14:tracePt t="37572" x="3228975" y="3171825"/>
          <p14:tracePt t="37589" x="3186113" y="3171825"/>
          <p14:tracePt t="37605" x="3143250" y="3171825"/>
          <p14:tracePt t="37622" x="3114675" y="3165475"/>
          <p14:tracePt t="37627" x="3100388" y="3165475"/>
          <p14:tracePt t="37639" x="3086100" y="3165475"/>
          <p14:tracePt t="37656" x="3057525" y="3157538"/>
          <p14:tracePt t="37672" x="3014663" y="3151188"/>
          <p14:tracePt t="37689" x="2951163" y="3151188"/>
          <p14:tracePt t="37705" x="2900363" y="3151188"/>
          <p14:tracePt t="37722" x="2879725" y="3151188"/>
          <p14:tracePt t="37739" x="2836863" y="3151188"/>
          <p14:tracePt t="37756" x="2786063" y="3151188"/>
          <p14:tracePt t="37774" x="2751138" y="3151188"/>
          <p14:tracePt t="37790" x="2728913" y="3151188"/>
          <p14:tracePt t="37807" x="2708275" y="3143250"/>
          <p14:tracePt t="37824" x="2686050" y="3143250"/>
          <p14:tracePt t="37841" x="2671763" y="3143250"/>
          <p14:tracePt t="37858" x="2628900" y="3143250"/>
          <p14:tracePt t="37877" x="2593975" y="3136900"/>
          <p14:tracePt t="37893" x="2579688" y="3136900"/>
          <p14:tracePt t="37910" x="2551113" y="3136900"/>
          <p14:tracePt t="37927" x="2522538" y="3136900"/>
          <p14:tracePt t="37944" x="2493963" y="3136900"/>
          <p14:tracePt t="37961" x="2486025" y="3136900"/>
          <p14:tracePt t="38167" x="2479675" y="3136900"/>
          <p14:tracePt t="38176" x="2471738" y="3136900"/>
          <p14:tracePt t="38182" x="2457450" y="3128963"/>
          <p14:tracePt t="38197" x="2436813" y="3122613"/>
          <p14:tracePt t="38213" x="2400300" y="3114675"/>
          <p14:tracePt t="38230" x="2393950" y="3114675"/>
          <p14:tracePt t="38248" x="2379663" y="3114675"/>
          <p14:tracePt t="38526" x="2386013" y="3114675"/>
          <p14:tracePt t="38535" x="2393950" y="3114675"/>
          <p14:tracePt t="38552" x="2400300" y="3114675"/>
          <p14:tracePt t="38559" x="2408238" y="3114675"/>
          <p14:tracePt t="38575" x="2414588" y="3122613"/>
          <p14:tracePt t="38588" x="2422525" y="3122613"/>
          <p14:tracePt t="38603" x="2451100" y="3122613"/>
          <p14:tracePt t="38620" x="2486025" y="3122613"/>
          <p14:tracePt t="38637" x="2522538" y="3122613"/>
          <p14:tracePt t="38654" x="2536825" y="3122613"/>
          <p14:tracePt t="38689" x="2557463" y="3128963"/>
          <p14:tracePt t="38706" x="2565400" y="3128963"/>
          <p14:tracePt t="38722" x="2579688" y="3128963"/>
          <p14:tracePt t="38739" x="2593975" y="3128963"/>
          <p14:tracePt t="38757" x="2608263" y="3128963"/>
          <p14:tracePt t="38774" x="2636838" y="3128963"/>
          <p14:tracePt t="38791" x="2671763" y="3136900"/>
          <p14:tracePt t="38807" x="2686050" y="3136900"/>
          <p14:tracePt t="38823" x="2722563" y="3136900"/>
          <p14:tracePt t="38842" x="2751138" y="3128963"/>
          <p14:tracePt t="38861" x="2794000" y="3128963"/>
          <p14:tracePt t="38875" x="2808288" y="3128963"/>
          <p14:tracePt t="38891" x="2836863" y="3128963"/>
          <p14:tracePt t="38909" x="2886075" y="3136900"/>
          <p14:tracePt t="38925" x="2914650" y="3136900"/>
          <p14:tracePt t="38942" x="2971800" y="3136900"/>
          <p14:tracePt t="38960" x="3036888" y="3136900"/>
          <p14:tracePt t="38976" x="3086100" y="3143250"/>
          <p14:tracePt t="38993" x="3108325" y="3151188"/>
          <p14:tracePt t="39011" x="3128963" y="3151188"/>
          <p14:tracePt t="39028" x="3143250" y="3151188"/>
          <p14:tracePt t="39045" x="3165475" y="3151188"/>
          <p14:tracePt t="39062" x="3179763" y="3151188"/>
          <p14:tracePt t="39078" x="3208338" y="3151188"/>
          <p14:tracePt t="39096" x="3279775" y="3151188"/>
          <p14:tracePt t="39113" x="3308350" y="3157538"/>
          <p14:tracePt t="39119" x="3343275" y="3157538"/>
          <p14:tracePt t="39128" x="3357563" y="3157538"/>
          <p14:tracePt t="39146" x="3379788" y="3157538"/>
          <p14:tracePt t="39163" x="3386138" y="3157538"/>
          <p14:tracePt t="39180" x="3400425" y="3157538"/>
          <p14:tracePt t="39197" x="3408363" y="3157538"/>
          <p14:tracePt t="39213" x="3414713" y="3157538"/>
          <p14:tracePt t="39230" x="3429000" y="3157538"/>
          <p14:tracePt t="39247" x="3443288" y="3151188"/>
          <p14:tracePt t="39265" x="3457575" y="3151188"/>
          <p14:tracePt t="39281" x="3471863" y="3143250"/>
          <p14:tracePt t="39300" x="3479800" y="3143250"/>
          <p14:tracePt t="39317" x="3486150" y="3143250"/>
          <p14:tracePt t="39437" x="3494088" y="3143250"/>
          <p14:tracePt t="39443" x="3494088" y="3136900"/>
          <p14:tracePt t="39474" x="3500438" y="3136900"/>
          <p14:tracePt t="39604" x="3508375" y="3136900"/>
          <p14:tracePt t="39614" x="3514725" y="3136900"/>
          <p14:tracePt t="39619" x="3522663" y="3136900"/>
          <p14:tracePt t="39638" x="3543300" y="3136900"/>
          <p14:tracePt t="39655" x="3551238" y="3136900"/>
          <p14:tracePt t="39673" x="3571875" y="3136900"/>
          <p14:tracePt t="39714" x="3579813" y="3136900"/>
          <p14:tracePt t="39723" x="3579813" y="3128963"/>
          <p14:tracePt t="39738" x="3594100" y="3128963"/>
          <p14:tracePt t="39757" x="3600450" y="3128963"/>
          <p14:tracePt t="39775" x="3643313" y="3128963"/>
          <p14:tracePt t="39791" x="3657600" y="3128963"/>
          <p14:tracePt t="39808" x="3679825" y="3128963"/>
          <p14:tracePt t="39825" x="3700463" y="3128963"/>
          <p14:tracePt t="39842" x="3708400" y="3128963"/>
          <p14:tracePt t="39857" x="3722688" y="3128963"/>
          <p14:tracePt t="39874" x="3736975" y="3128963"/>
          <p14:tracePt t="39891" x="3751263" y="3128963"/>
          <p14:tracePt t="39908" x="3808413" y="3128963"/>
          <p14:tracePt t="39927" x="3865563" y="3128963"/>
          <p14:tracePt t="39942" x="3937000" y="3128963"/>
          <p14:tracePt t="39959" x="4000500" y="3128963"/>
          <p14:tracePt t="39976" x="4051300" y="3136900"/>
          <p14:tracePt t="39995" x="4100513" y="3136900"/>
          <p14:tracePt t="40011" x="4108450" y="3136900"/>
          <p14:tracePt t="40029" x="4114800" y="3136900"/>
          <p14:tracePt t="40136" x="4122738" y="3136900"/>
          <p14:tracePt t="40151" x="4129088" y="3128963"/>
          <p14:tracePt t="40159" x="4137025" y="3128963"/>
          <p14:tracePt t="40793" x="4129088" y="3128963"/>
          <p14:tracePt t="40950" x="4151313" y="3128963"/>
          <p14:tracePt t="40958" x="4194175" y="3128963"/>
          <p14:tracePt t="40964" x="4214813" y="3128963"/>
          <p14:tracePt t="40975" x="4265613" y="3128963"/>
          <p14:tracePt t="40992" x="4351338" y="3136900"/>
          <p14:tracePt t="41009" x="4529138" y="3143250"/>
          <p14:tracePt t="41027" x="4594225" y="3151188"/>
          <p14:tracePt t="41044" x="4722813" y="3157538"/>
          <p14:tracePt t="41060" x="4865688" y="3179763"/>
          <p14:tracePt t="41077" x="4972050" y="3171825"/>
          <p14:tracePt t="41094" x="5129213" y="3165475"/>
          <p14:tracePt t="41111" x="5151438" y="3165475"/>
          <p14:tracePt t="41128" x="5186363" y="3157538"/>
          <p14:tracePt t="41146" x="5200650" y="3151188"/>
          <p14:tracePt t="41162" x="5208588" y="3151188"/>
          <p14:tracePt t="41179" x="5237163" y="3143250"/>
          <p14:tracePt t="41195" x="5243513" y="3143250"/>
          <p14:tracePt t="41214" x="5286375" y="3136900"/>
          <p14:tracePt t="41229" x="5314950" y="3128963"/>
          <p14:tracePt t="41246" x="5351463" y="3122613"/>
          <p14:tracePt t="41263" x="5394325" y="3100388"/>
          <p14:tracePt t="41283" x="5437188" y="3100388"/>
          <p14:tracePt t="41299" x="5451475" y="3094038"/>
          <p14:tracePt t="41315" x="5457825" y="3094038"/>
          <p14:tracePt t="41332" x="5465763" y="3094038"/>
          <p14:tracePt t="41451" x="5472113" y="3094038"/>
          <p14:tracePt t="41466" x="5486400" y="3094038"/>
          <p14:tracePt t="41474" x="5494338" y="3094038"/>
          <p14:tracePt t="41485" x="5500688" y="3094038"/>
          <p14:tracePt t="41502" x="5514975" y="3094038"/>
          <p14:tracePt t="41519" x="5522913" y="3094038"/>
          <p14:tracePt t="41536" x="5529263" y="3094038"/>
          <p14:tracePt t="41553" x="5537200" y="3086100"/>
          <p14:tracePt t="41569" x="5543550" y="3079750"/>
          <p14:tracePt t="41585" x="5551488" y="3079750"/>
          <p14:tracePt t="42115" x="5543550" y="3079750"/>
          <p14:tracePt t="42157" x="5537200" y="3079750"/>
          <p14:tracePt t="42182" x="5529263" y="3079750"/>
          <p14:tracePt t="42190" x="5522913" y="3079750"/>
          <p14:tracePt t="42199" x="5514975" y="3079750"/>
          <p14:tracePt t="42223" x="5508625" y="3079750"/>
          <p14:tracePt t="42230" x="5508625" y="3086100"/>
          <p14:tracePt t="42246" x="5486400" y="3094038"/>
          <p14:tracePt t="42263" x="5480050" y="3094038"/>
          <p14:tracePt t="42280" x="5472113" y="3094038"/>
          <p14:tracePt t="42297" x="5465763" y="3094038"/>
          <p14:tracePt t="42314" x="5451475" y="3094038"/>
          <p14:tracePt t="42331" x="5443538" y="3094038"/>
          <p14:tracePt t="42349" x="5429250" y="3094038"/>
          <p14:tracePt t="42365" x="5422900" y="3094038"/>
          <p14:tracePt t="42382" x="5414963" y="3094038"/>
          <p14:tracePt t="42399" x="5394325" y="3094038"/>
          <p14:tracePt t="42416" x="5357813" y="3094038"/>
          <p14:tracePt t="42433" x="5343525" y="3094038"/>
          <p14:tracePt t="42449" x="5308600" y="3094038"/>
          <p14:tracePt t="42466" x="5280025" y="3094038"/>
          <p14:tracePt t="42484" x="5237163" y="3094038"/>
          <p14:tracePt t="42501" x="5200650" y="3100388"/>
          <p14:tracePt t="42517" x="5194300" y="3108325"/>
          <p14:tracePt t="42534" x="5165725" y="3114675"/>
          <p14:tracePt t="42551" x="5151438" y="3114675"/>
          <p14:tracePt t="42568" x="5129213" y="3122613"/>
          <p14:tracePt t="42585" x="5108575" y="3122613"/>
          <p14:tracePt t="42603" x="5086350" y="3128963"/>
          <p14:tracePt t="42619" x="5057775" y="3136900"/>
          <p14:tracePt t="42636" x="5029200" y="3143250"/>
          <p14:tracePt t="42653" x="5008563" y="3143250"/>
          <p14:tracePt t="42670" x="4986338" y="3143250"/>
          <p14:tracePt t="42687" x="4957763" y="3143250"/>
          <p14:tracePt t="42705" x="4922838" y="3151188"/>
          <p14:tracePt t="42721" x="4900613" y="3165475"/>
          <p14:tracePt t="42737" x="4865688" y="3165475"/>
          <p14:tracePt t="42755" x="4808538" y="3171825"/>
          <p14:tracePt t="42775" x="4737100" y="3179763"/>
          <p14:tracePt t="42790" x="4665663" y="3194050"/>
          <p14:tracePt t="42807" x="4594225" y="3214688"/>
          <p14:tracePt t="42824" x="4537075" y="3228975"/>
          <p14:tracePt t="42841" x="4479925" y="3228975"/>
          <p14:tracePt t="42858" x="4443413" y="3236913"/>
          <p14:tracePt t="42875" x="4414838" y="3236913"/>
          <p14:tracePt t="42889" x="4408488" y="3243263"/>
          <p14:tracePt t="42907" x="4394200" y="3243263"/>
          <p14:tracePt t="42924" x="4351338" y="3243263"/>
          <p14:tracePt t="42941" x="4322763" y="3251200"/>
          <p14:tracePt t="42958" x="4300538" y="3251200"/>
          <p14:tracePt t="42975" x="4279900" y="3257550"/>
          <p14:tracePt t="42992" x="4237038" y="3271838"/>
          <p14:tracePt t="43008" x="4208463" y="3286125"/>
          <p14:tracePt t="43025" x="4179888" y="3286125"/>
          <p14:tracePt t="43043" x="4157663" y="3300413"/>
          <p14:tracePt t="43059" x="4114800" y="3300413"/>
          <p14:tracePt t="43076" x="4086225" y="3314700"/>
          <p14:tracePt t="43095" x="4037013" y="3328988"/>
          <p14:tracePt t="43110" x="3994150" y="3336925"/>
          <p14:tracePt t="43127" x="3965575" y="3343275"/>
          <p14:tracePt t="43144" x="3943350" y="3351213"/>
          <p14:tracePt t="43161" x="3929063" y="3351213"/>
          <p14:tracePt t="43178" x="3908425" y="3351213"/>
          <p14:tracePt t="43195" x="3894138" y="3351213"/>
          <p14:tracePt t="43198" x="3886200" y="3351213"/>
          <p14:tracePt t="43212" x="3879850" y="3357563"/>
          <p14:tracePt t="43237" x="3871913" y="3357563"/>
          <p14:tracePt t="43253" x="3865563" y="3357563"/>
          <p14:tracePt t="43263" x="3857625" y="3357563"/>
          <p14:tracePt t="43280" x="3843338" y="3365500"/>
          <p14:tracePt t="43297" x="3829050" y="3379788"/>
          <p14:tracePt t="43313" x="3814763" y="3386138"/>
          <p14:tracePt t="43331" x="3808413" y="3394075"/>
          <p14:tracePt t="43348" x="3808413" y="3400425"/>
          <p14:tracePt t="43366" x="3794125" y="3408363"/>
          <p14:tracePt t="43381" x="3779838" y="3414713"/>
          <p14:tracePt t="43398" x="3771900" y="3414713"/>
          <p14:tracePt t="43415" x="3757613" y="3422650"/>
          <p14:tracePt t="43432" x="3751263" y="3429000"/>
          <p14:tracePt t="43466" x="3736975" y="3429000"/>
          <p14:tracePt t="43483" x="3736975" y="3436938"/>
          <p14:tracePt t="43501" x="3736975" y="3443288"/>
          <p14:tracePt t="43802" x="3743325" y="3443288"/>
          <p14:tracePt t="43807" x="3743325" y="3436938"/>
          <p14:tracePt t="43822" x="3765550" y="3429000"/>
          <p14:tracePt t="43839" x="3771900" y="3422650"/>
          <p14:tracePt t="43857" x="3786188" y="3408363"/>
          <p14:tracePt t="43986" x="3786188" y="3400425"/>
          <p14:tracePt t="43994" x="3794125" y="3400425"/>
          <p14:tracePt t="44011" x="3808413" y="3400425"/>
          <p14:tracePt t="44027" x="3814763" y="3400425"/>
          <p14:tracePt t="44034" x="3822700" y="3394075"/>
          <p14:tracePt t="44042" x="3829050" y="3386138"/>
          <p14:tracePt t="44061" x="3836988" y="3379788"/>
          <p14:tracePt t="44078" x="3851275" y="3379788"/>
          <p14:tracePt t="44093" x="3865563" y="3379788"/>
          <p14:tracePt t="44110" x="3871913" y="3371850"/>
          <p14:tracePt t="44127" x="3914775" y="3371850"/>
          <p14:tracePt t="44145" x="3957638" y="3357563"/>
          <p14:tracePt t="44161" x="3971925" y="3351213"/>
          <p14:tracePt t="44178" x="3994150" y="3343275"/>
          <p14:tracePt t="44195" x="4000500" y="3343275"/>
          <p14:tracePt t="44211" x="4008438" y="3343275"/>
          <p14:tracePt t="45650" x="4008438" y="3336925"/>
          <p14:tracePt t="45682" x="4014788" y="3336925"/>
          <p14:tracePt t="45691" x="4014788" y="3328988"/>
          <p14:tracePt t="45697" x="4022725" y="3328988"/>
          <p14:tracePt t="45723" x="4022725" y="3322638"/>
          <p14:tracePt t="46697" x="4022725" y="3314700"/>
          <p14:tracePt t="46759" x="4029075" y="3314700"/>
          <p14:tracePt t="46949" x="4037013" y="3314700"/>
          <p14:tracePt t="47127" x="4037013" y="3308350"/>
          <p14:tracePt t="50041" x="4086225" y="3286125"/>
          <p14:tracePt t="50050" x="4137025" y="3271838"/>
          <p14:tracePt t="50059" x="4151313" y="3265488"/>
          <p14:tracePt t="50075" x="4194175" y="3236913"/>
          <p14:tracePt t="53697" x="4186238" y="3236913"/>
          <p14:tracePt t="53706" x="4179888" y="3251200"/>
          <p14:tracePt t="53719" x="4165600" y="3265488"/>
          <p14:tracePt t="53736" x="4122738" y="3294063"/>
          <p14:tracePt t="53752" x="4108450" y="3322638"/>
          <p14:tracePt t="53768" x="4086225" y="3343275"/>
          <p14:tracePt t="53785" x="4071938" y="3357563"/>
          <p14:tracePt t="53802" x="4051300" y="3379788"/>
          <p14:tracePt t="53818" x="4029075" y="3394075"/>
          <p14:tracePt t="53835" x="4014788" y="3408363"/>
          <p14:tracePt t="53838" x="4008438" y="3414713"/>
          <p14:tracePt t="53853" x="3979863" y="3429000"/>
          <p14:tracePt t="53870" x="3951288" y="3451225"/>
          <p14:tracePt t="53888" x="3922713" y="3479800"/>
          <p14:tracePt t="53905" x="3900488" y="3500438"/>
          <p14:tracePt t="53920" x="3879850" y="3514725"/>
          <p14:tracePt t="53938" x="3851275" y="3543300"/>
          <p14:tracePt t="53956" x="3836988" y="3557588"/>
          <p14:tracePt t="53973" x="3822700" y="3579813"/>
          <p14:tracePt t="53990" x="3800475" y="3594100"/>
          <p14:tracePt t="54007" x="3771900" y="3629025"/>
          <p14:tracePt t="54022" x="3751263" y="3657600"/>
          <p14:tracePt t="54039" x="3736975" y="3686175"/>
          <p14:tracePt t="54056" x="3722688" y="3714750"/>
          <p14:tracePt t="54073" x="3708400" y="3743325"/>
          <p14:tracePt t="54090" x="3686175" y="3765550"/>
          <p14:tracePt t="54107" x="3671888" y="3786188"/>
          <p14:tracePt t="54124" x="3657600" y="3808413"/>
          <p14:tracePt t="54145" x="3651250" y="3822700"/>
          <p14:tracePt t="54162" x="3643313" y="3829050"/>
          <p14:tracePt t="54174" x="3622675" y="3851275"/>
          <p14:tracePt t="54192" x="3608388" y="3857625"/>
          <p14:tracePt t="54209" x="3594100" y="3871913"/>
          <p14:tracePt t="54225" x="3579813" y="3879850"/>
          <p14:tracePt t="54242" x="3557588" y="3879850"/>
          <p14:tracePt t="54260" x="3543300" y="3886200"/>
          <p14:tracePt t="54277" x="3536950" y="3886200"/>
          <p14:tracePt t="55313" x="3543300" y="3886200"/>
          <p14:tracePt t="55737" x="3543300" y="3879850"/>
          <p14:tracePt t="59227" x="3529013" y="3879850"/>
          <p14:tracePt t="59234" x="3522663" y="3879850"/>
          <p14:tracePt t="59243" x="3500438" y="3871913"/>
          <p14:tracePt t="59259" x="3471863" y="3865563"/>
          <p14:tracePt t="59276" x="3422650" y="3865563"/>
          <p14:tracePt t="59293" x="3379788" y="3857625"/>
          <p14:tracePt t="59310" x="3336925" y="3843338"/>
          <p14:tracePt t="59325" x="3328988" y="3836988"/>
          <p14:tracePt t="59343" x="3314700" y="3836988"/>
          <p14:tracePt t="59471" x="3300413" y="3829050"/>
          <p14:tracePt t="59479" x="3279775" y="3829050"/>
          <p14:tracePt t="59486" x="3271838" y="3829050"/>
          <p14:tracePt t="59496" x="3265488" y="3829050"/>
          <p14:tracePt t="59513" x="3236913" y="3822700"/>
          <p14:tracePt t="59530" x="3194050" y="3822700"/>
          <p14:tracePt t="59546" x="3151188" y="3814763"/>
          <p14:tracePt t="59562" x="3079750" y="3808413"/>
          <p14:tracePt t="59580" x="3022600" y="3808413"/>
          <p14:tracePt t="59596" x="2986088" y="3800475"/>
          <p14:tracePt t="59613" x="2928938" y="3794125"/>
          <p14:tracePt t="59618" x="2886075" y="3794125"/>
          <p14:tracePt t="59630" x="2857500" y="3794125"/>
          <p14:tracePt t="59647" x="2814638" y="3779838"/>
          <p14:tracePt t="59664" x="2671763" y="3765550"/>
          <p14:tracePt t="59681" x="2600325" y="3736975"/>
          <p14:tracePt t="59699" x="2508250" y="3722688"/>
          <p14:tracePt t="59717" x="2393950" y="3714750"/>
          <p14:tracePt t="59733" x="2243138" y="3679825"/>
          <p14:tracePt t="59750" x="2151063" y="3679825"/>
          <p14:tracePt t="59767" x="2051050" y="3665538"/>
          <p14:tracePt t="59785" x="1965325" y="3665538"/>
          <p14:tracePt t="59801" x="1885950" y="3665538"/>
          <p14:tracePt t="59819" x="1771650" y="3665538"/>
          <p14:tracePt t="59835" x="1722438" y="3657600"/>
          <p14:tracePt t="59851" x="1643063" y="3651250"/>
          <p14:tracePt t="59868" x="1600200" y="3636963"/>
          <p14:tracePt t="59884" x="1550988" y="3629025"/>
          <p14:tracePt t="59901" x="1479550" y="3629025"/>
          <p14:tracePt t="59921" x="1393825" y="3629025"/>
          <p14:tracePt t="59937" x="1336675" y="3629025"/>
          <p14:tracePt t="59953" x="1265238" y="3629025"/>
          <p14:tracePt t="59969" x="1214438" y="3629025"/>
          <p14:tracePt t="59986" x="1171575" y="3629025"/>
          <p14:tracePt t="60003" x="1136650" y="3629025"/>
          <p14:tracePt t="60021" x="1114425" y="3629025"/>
          <p14:tracePt t="60039" x="1085850" y="3629025"/>
          <p14:tracePt t="60058" x="1071563" y="3629025"/>
          <p14:tracePt t="60079" x="1065213" y="3629025"/>
          <p14:tracePt t="60095" x="1057275" y="3636963"/>
          <p14:tracePt t="60106" x="1050925" y="3636963"/>
          <p14:tracePt t="60123" x="1028700" y="3636963"/>
          <p14:tracePt t="60141" x="1022350" y="3643313"/>
          <p14:tracePt t="60155" x="1014413" y="3643313"/>
          <p14:tracePt t="60343" x="1014413" y="3651250"/>
          <p14:tracePt t="60359" x="1036638" y="3651250"/>
          <p14:tracePt t="60367" x="1057275" y="3651250"/>
          <p14:tracePt t="60376" x="1085850" y="3651250"/>
          <p14:tracePt t="60394" x="1143000" y="3651250"/>
          <p14:tracePt t="60411" x="1185863" y="3657600"/>
          <p14:tracePt t="60426" x="1271588" y="3657600"/>
          <p14:tracePt t="60432" x="1308100" y="3657600"/>
          <p14:tracePt t="60445" x="1343025" y="3657600"/>
          <p14:tracePt t="60461" x="1428750" y="3657600"/>
          <p14:tracePt t="60478" x="1500188" y="3665538"/>
          <p14:tracePt t="60496" x="1565275" y="3686175"/>
          <p14:tracePt t="60513" x="1636713" y="3679825"/>
          <p14:tracePt t="60528" x="1714500" y="3679825"/>
          <p14:tracePt t="60545" x="1771650" y="3679825"/>
          <p14:tracePt t="60562" x="1885950" y="3679825"/>
          <p14:tracePt t="60579" x="1979613" y="3686175"/>
          <p14:tracePt t="60596" x="2057400" y="3686175"/>
          <p14:tracePt t="60613" x="2151063" y="3686175"/>
          <p14:tracePt t="60630" x="2251075" y="3679825"/>
          <p14:tracePt t="60650" x="2365375" y="3679825"/>
          <p14:tracePt t="60664" x="2428875" y="3686175"/>
          <p14:tracePt t="60681" x="2493963" y="3686175"/>
          <p14:tracePt t="60698" x="2536825" y="3686175"/>
          <p14:tracePt t="60714" x="2571750" y="3686175"/>
          <p14:tracePt t="60732" x="2593975" y="3686175"/>
          <p14:tracePt t="60749" x="2628900" y="3679825"/>
          <p14:tracePt t="60765" x="2651125" y="3679825"/>
          <p14:tracePt t="60783" x="2657475" y="3679825"/>
          <p14:tracePt t="60799" x="2671763" y="3679825"/>
          <p14:tracePt t="60816" x="2679700" y="3679825"/>
          <p14:tracePt t="60834" x="2693988" y="3679825"/>
          <p14:tracePt t="60852" x="2700338" y="3679825"/>
          <p14:tracePt t="60867" x="2708275" y="3679825"/>
          <p14:tracePt t="60932" x="2714625" y="3679825"/>
          <p14:tracePt t="60946" x="2722563" y="3679825"/>
          <p14:tracePt t="60970" x="2728913" y="3679825"/>
          <p14:tracePt t="60976" x="2736850" y="3679825"/>
          <p14:tracePt t="61642" x="2708275" y="3671888"/>
          <p14:tracePt t="61649" x="2671763" y="3643313"/>
          <p14:tracePt t="61657" x="2643188" y="3636963"/>
          <p14:tracePt t="61667" x="2593975" y="3614738"/>
          <p14:tracePt t="61682" x="2493963" y="3594100"/>
          <p14:tracePt t="61699" x="2371725" y="3571875"/>
          <p14:tracePt t="61716" x="2214563" y="3551238"/>
          <p14:tracePt t="61733" x="2122488" y="3522663"/>
          <p14:tracePt t="61749" x="2065338" y="3500438"/>
          <p14:tracePt t="61765" x="1979613" y="3471863"/>
          <p14:tracePt t="61783" x="1900238" y="3451225"/>
          <p14:tracePt t="61799" x="1836738" y="3422650"/>
          <p14:tracePt t="61816" x="1757363" y="3394075"/>
          <p14:tracePt t="61833" x="1743075" y="3386138"/>
          <p14:tracePt t="61851" x="1708150" y="3379788"/>
          <p14:tracePt t="61995" x="1700213" y="3379788"/>
          <p14:tracePt t="62034" x="1693863" y="3386138"/>
          <p14:tracePt t="62049" x="1693863" y="3400425"/>
          <p14:tracePt t="62056" x="1693863" y="3414713"/>
          <p14:tracePt t="62072" x="1679575" y="3436938"/>
          <p14:tracePt t="62089" x="1679575" y="3443288"/>
          <p14:tracePt t="62106" x="1679575" y="3457575"/>
          <p14:tracePt t="62123" x="1671638" y="3465513"/>
          <p14:tracePt t="62142" x="1671638" y="3471863"/>
          <p14:tracePt t="62171" x="1671638" y="3479800"/>
          <p14:tracePt t="62179" x="1665288" y="3479800"/>
          <p14:tracePt t="62195" x="1657350" y="3486150"/>
          <p14:tracePt t="62205" x="1643063" y="3494088"/>
          <p14:tracePt t="62223" x="1636713" y="3494088"/>
          <p14:tracePt t="62239" x="1614488" y="3508375"/>
          <p14:tracePt t="62257" x="1585913" y="3508375"/>
          <p14:tracePt t="62274" x="1571625" y="3514725"/>
          <p14:tracePt t="62290" x="1543050" y="3514725"/>
          <p14:tracePt t="62307" x="1522413" y="3536950"/>
          <p14:tracePt t="62325" x="1485900" y="3536950"/>
          <p14:tracePt t="62341" x="1479550" y="3551238"/>
          <p14:tracePt t="62360" x="1436688" y="3586163"/>
          <p14:tracePt t="62376" x="1422400" y="3600450"/>
          <p14:tracePt t="62409" x="1400175" y="3600450"/>
          <p14:tracePt t="62429" x="1379538" y="3600450"/>
          <p14:tracePt t="62445" x="1336675" y="3614738"/>
          <p14:tracePt t="62478" x="1314450" y="3622675"/>
          <p14:tracePt t="62495" x="1300163" y="3622675"/>
          <p14:tracePt t="62529" x="1293813" y="3629025"/>
          <p14:tracePt t="62546" x="1285875" y="3629025"/>
          <p14:tracePt t="62563" x="1271588" y="3629025"/>
          <p14:tracePt t="62578" x="1265238" y="3636963"/>
          <p14:tracePt t="62612" x="1250950" y="3651250"/>
          <p14:tracePt t="62618" x="1243013" y="3651250"/>
          <p14:tracePt t="62629" x="1236663" y="3651250"/>
          <p14:tracePt t="62647" x="1236663" y="3657600"/>
          <p14:tracePt t="62830" x="1265238" y="3657600"/>
          <p14:tracePt t="62838" x="1285875" y="3657600"/>
          <p14:tracePt t="62853" x="1314450" y="3651250"/>
          <p14:tracePt t="62866" x="1328738" y="3651250"/>
          <p14:tracePt t="62884" x="1365250" y="3657600"/>
          <p14:tracePt t="62900" x="1408113" y="3657600"/>
          <p14:tracePt t="62917" x="1443038" y="3657600"/>
          <p14:tracePt t="62934" x="1471613" y="3657600"/>
          <p14:tracePt t="62951" x="1508125" y="3657600"/>
          <p14:tracePt t="62968" x="1550988" y="3657600"/>
          <p14:tracePt t="62985" x="1579563" y="3657600"/>
          <p14:tracePt t="63002" x="1614488" y="3665538"/>
          <p14:tracePt t="63019" x="1643063" y="3665538"/>
          <p14:tracePt t="63036" x="1671638" y="3665538"/>
          <p14:tracePt t="63053" x="1708150" y="3657600"/>
          <p14:tracePt t="63072" x="1722438" y="3657600"/>
          <p14:tracePt t="63088" x="1728788" y="3657600"/>
          <p14:tracePt t="63105" x="1736725" y="3657600"/>
          <p14:tracePt t="63123" x="1743075" y="3657600"/>
          <p14:tracePt t="63139" x="1757363" y="3657600"/>
          <p14:tracePt t="63156" x="1779588" y="3657600"/>
          <p14:tracePt t="63172" x="1785938" y="3657600"/>
          <p14:tracePt t="63188" x="1800225" y="3657600"/>
          <p14:tracePt t="63205" x="1808163" y="3657600"/>
          <p14:tracePt t="63222" x="1822450" y="3657600"/>
          <p14:tracePt t="63239" x="1843088" y="3657600"/>
          <p14:tracePt t="63257" x="1879600" y="3657600"/>
          <p14:tracePt t="63273" x="1900238" y="3657600"/>
          <p14:tracePt t="63314" x="1908175" y="3657600"/>
          <p14:tracePt t="63354" x="1914525" y="3657600"/>
          <p14:tracePt t="63360" x="1922463" y="3657600"/>
          <p14:tracePt t="63377" x="1936750" y="3657600"/>
          <p14:tracePt t="63393" x="1943100" y="3657600"/>
          <p14:tracePt t="63411" x="1957388" y="3657600"/>
          <p14:tracePt t="63427" x="1979613" y="3657600"/>
          <p14:tracePt t="63443" x="1993900" y="3657600"/>
          <p14:tracePt t="63446" x="2000250" y="3665538"/>
          <p14:tracePt t="63461" x="2014538" y="3665538"/>
          <p14:tracePt t="63595" x="2008188" y="3665538"/>
          <p14:tracePt t="63604" x="1965325" y="3651250"/>
          <p14:tracePt t="63614" x="1900238" y="3651250"/>
          <p14:tracePt t="63629" x="1865313" y="3651250"/>
          <p14:tracePt t="63648" x="1728788" y="3651250"/>
          <p14:tracePt t="63665" x="1651000" y="3657600"/>
          <p14:tracePt t="63681" x="1579563" y="3671888"/>
          <p14:tracePt t="63699" x="1550988" y="3671888"/>
          <p14:tracePt t="63715" x="1500188" y="3665538"/>
          <p14:tracePt t="63732" x="1457325" y="3665538"/>
          <p14:tracePt t="63750" x="1379538" y="3665538"/>
          <p14:tracePt t="63766" x="1336675" y="3665538"/>
          <p14:tracePt t="63782" x="1293813" y="3665538"/>
          <p14:tracePt t="63799" x="1271588" y="3665538"/>
          <p14:tracePt t="63816" x="1265238" y="3665538"/>
          <p14:tracePt t="63899" x="1257300" y="3665538"/>
          <p14:tracePt t="64221" x="1257300" y="3671888"/>
          <p14:tracePt t="64244" x="1265238" y="3671888"/>
          <p14:tracePt t="64251" x="1279525" y="3671888"/>
          <p14:tracePt t="64260" x="1285875" y="3671888"/>
          <p14:tracePt t="64274" x="1314450" y="3671888"/>
          <p14:tracePt t="64291" x="1343025" y="3671888"/>
          <p14:tracePt t="64309" x="1371600" y="3671888"/>
          <p14:tracePt t="64328" x="1414463" y="3671888"/>
          <p14:tracePt t="64343" x="1450975" y="3665538"/>
          <p14:tracePt t="64359" x="1485900" y="3665538"/>
          <p14:tracePt t="64376" x="1514475" y="3665538"/>
          <p14:tracePt t="64393" x="1528763" y="3665538"/>
          <p14:tracePt t="64408" x="1543050" y="3665538"/>
          <p14:tracePt t="64425" x="1557338" y="3665538"/>
          <p14:tracePt t="64444" x="1579563" y="3665538"/>
          <p14:tracePt t="64461" x="1585913" y="3665538"/>
          <p14:tracePt t="64495" x="1593850" y="3665538"/>
          <p14:tracePt t="64512" x="1600200" y="3665538"/>
          <p14:tracePt t="64529" x="1608138" y="3665538"/>
          <p14:tracePt t="64563" x="1614488" y="3665538"/>
          <p14:tracePt t="64588" x="1622425" y="3665538"/>
          <p14:tracePt t="65061" x="1628775" y="3665538"/>
          <p14:tracePt t="65147" x="1636713" y="3665538"/>
          <p14:tracePt t="65170" x="1643063" y="3665538"/>
          <p14:tracePt t="65179" x="1643063" y="3671888"/>
          <p14:tracePt t="65187" x="1651000" y="3671888"/>
          <p14:tracePt t="65373" x="1643063" y="3679825"/>
          <p14:tracePt t="65381" x="1628775" y="3679825"/>
          <p14:tracePt t="65390" x="1614488" y="3686175"/>
          <p14:tracePt t="65408" x="1593850" y="3686175"/>
          <p14:tracePt t="65425" x="1579563" y="3694113"/>
          <p14:tracePt t="65442" x="1571625" y="3694113"/>
          <p14:tracePt t="65476" x="1557338" y="3694113"/>
          <p14:tracePt t="65493" x="1522413" y="3686175"/>
          <p14:tracePt t="65509" x="1479550" y="3679825"/>
          <p14:tracePt t="65527" x="1443038" y="3679825"/>
          <p14:tracePt t="65544" x="1393825" y="3679825"/>
          <p14:tracePt t="65562" x="1379538" y="3679825"/>
          <p14:tracePt t="65580" x="1371600" y="3679825"/>
          <p14:tracePt t="65712" x="1365250" y="3679825"/>
          <p14:tracePt t="65875" x="1379538" y="3679825"/>
          <p14:tracePt t="65884" x="1400175" y="3679825"/>
          <p14:tracePt t="65891" x="1428750" y="3679825"/>
          <p14:tracePt t="65901" x="1450975" y="3679825"/>
          <p14:tracePt t="65918" x="1471613" y="3679825"/>
          <p14:tracePt t="65934" x="1485900" y="3679825"/>
          <p14:tracePt t="65950" x="1493838" y="3679825"/>
          <p14:tracePt t="65967" x="1500188" y="3679825"/>
          <p14:tracePt t="66251" x="1500188" y="3671888"/>
          <p14:tracePt t="66339" x="1508125" y="3671888"/>
          <p14:tracePt t="66355" x="1514475" y="3671888"/>
          <p14:tracePt t="66360" x="1522413" y="3671888"/>
          <p14:tracePt t="66376" x="1528763" y="3671888"/>
          <p14:tracePt t="66391" x="1543050" y="3671888"/>
          <p14:tracePt t="66408" x="1550988" y="3671888"/>
          <p14:tracePt t="66425" x="1565275" y="3671888"/>
          <p14:tracePt t="66442" x="1579563" y="3679825"/>
          <p14:tracePt t="66458" x="1585913" y="3679825"/>
          <p14:tracePt t="66475" x="1593850" y="3679825"/>
          <p14:tracePt t="66493" x="1608138" y="3679825"/>
          <p14:tracePt t="66510" x="1614488" y="3686175"/>
          <p14:tracePt t="66527" x="1622425" y="3686175"/>
          <p14:tracePt t="66543" x="1636713" y="3686175"/>
          <p14:tracePt t="66545" x="1651000" y="3694113"/>
          <p14:tracePt t="66561" x="1665288" y="3694113"/>
          <p14:tracePt t="66577" x="1679575" y="3694113"/>
          <p14:tracePt t="66596" x="1693863" y="3694113"/>
          <p14:tracePt t="66613" x="1708150" y="3700463"/>
          <p14:tracePt t="66633" x="1714500" y="3700463"/>
          <p14:tracePt t="66648" x="1722438" y="3700463"/>
          <p14:tracePt t="66672" x="1736725" y="3700463"/>
          <p14:tracePt t="66697" x="1743075" y="3700463"/>
          <p14:tracePt t="66702" x="1751013" y="3700463"/>
          <p14:tracePt t="66712" x="1757363" y="3700463"/>
          <p14:tracePt t="66730" x="1771650" y="3700463"/>
          <p14:tracePt t="66747" x="1785938" y="3700463"/>
          <p14:tracePt t="66764" x="1800225" y="3700463"/>
          <p14:tracePt t="66780" x="1814513" y="3700463"/>
          <p14:tracePt t="66797" x="1828800" y="3700463"/>
          <p14:tracePt t="66814" x="1843088" y="3700463"/>
          <p14:tracePt t="66831" x="1851025" y="3708400"/>
          <p14:tracePt t="66848" x="1871663" y="3722688"/>
          <p14:tracePt t="66865" x="1893888" y="3722688"/>
          <p14:tracePt t="66882" x="1900238" y="3722688"/>
          <p14:tracePt t="66899" x="1908175" y="3729038"/>
          <p14:tracePt t="66916" x="1922463" y="3729038"/>
          <p14:tracePt t="66933" x="1928813" y="3729038"/>
          <p14:tracePt t="66950" x="1943100" y="3729038"/>
          <p14:tracePt t="66967" x="1957388" y="3729038"/>
          <p14:tracePt t="66984" x="1971675" y="3729038"/>
          <p14:tracePt t="67001" x="1979613" y="3729038"/>
          <p14:tracePt t="67019" x="1993900" y="3729038"/>
          <p14:tracePt t="67038" x="2014538" y="3729038"/>
          <p14:tracePt t="67063" x="2022475" y="3729038"/>
          <p14:tracePt t="67080" x="2028825" y="3729038"/>
          <p14:tracePt t="67089" x="2036763" y="3729038"/>
          <p14:tracePt t="67102" x="2051050" y="3729038"/>
          <p14:tracePt t="67120" x="2065338" y="3729038"/>
          <p14:tracePt t="67122" x="2071688" y="3729038"/>
          <p14:tracePt t="67139" x="2085975" y="3729038"/>
          <p14:tracePt t="67155" x="2093913" y="3729038"/>
          <p14:tracePt t="67171" x="2122488" y="3729038"/>
          <p14:tracePt t="67188" x="2136775" y="3729038"/>
          <p14:tracePt t="67205" x="2157413" y="3729038"/>
          <p14:tracePt t="67221" x="2165350" y="3729038"/>
          <p14:tracePt t="67238" x="2171700" y="3729038"/>
          <p14:tracePt t="67255" x="2185988" y="3729038"/>
          <p14:tracePt t="67272" x="2193925" y="3729038"/>
          <p14:tracePt t="67289" x="2208213" y="3729038"/>
          <p14:tracePt t="67306" x="2214563" y="3729038"/>
          <p14:tracePt t="67323" x="2228850" y="3729038"/>
          <p14:tracePt t="67340" x="2243138" y="3729038"/>
          <p14:tracePt t="67357" x="2257425" y="3729038"/>
          <p14:tracePt t="67374" x="2265363" y="3729038"/>
          <p14:tracePt t="67392" x="2271713" y="3729038"/>
          <p14:tracePt t="67409" x="2286000" y="3729038"/>
          <p14:tracePt t="67427" x="2293938" y="3729038"/>
          <p14:tracePt t="67442" x="2308225" y="3729038"/>
          <p14:tracePt t="67458" x="2322513" y="3714750"/>
          <p14:tracePt t="67475" x="2343150" y="3714750"/>
          <p14:tracePt t="67493" x="2351088" y="3714750"/>
          <p14:tracePt t="67509" x="2365375" y="3714750"/>
          <p14:tracePt t="67526" x="2371725" y="3714750"/>
          <p14:tracePt t="67543" x="2386013" y="3708400"/>
          <p14:tracePt t="67561" x="2408238" y="3708400"/>
          <p14:tracePt t="67595" x="2414588" y="3708400"/>
          <p14:tracePt t="67615" x="2422525" y="3700463"/>
          <p14:tracePt t="67627" x="2428875" y="3700463"/>
          <p14:tracePt t="67645" x="2443163" y="3700463"/>
          <p14:tracePt t="67661" x="2471738" y="3700463"/>
          <p14:tracePt t="67663" x="2479675" y="3700463"/>
          <p14:tracePt t="67678" x="2500313" y="3700463"/>
          <p14:tracePt t="67713" x="2508250" y="3700463"/>
          <p14:tracePt t="67751" x="2514600" y="3700463"/>
          <p14:tracePt t="67769" x="2522538" y="3700463"/>
          <p14:tracePt t="67781" x="2536825" y="3700463"/>
          <p14:tracePt t="67796" x="2543175" y="3700463"/>
          <p14:tracePt t="67812" x="2557463" y="3700463"/>
          <p14:tracePt t="67828" x="2565400" y="3700463"/>
          <p14:tracePt t="67844" x="2571750" y="3700463"/>
          <p14:tracePt t="67858" x="2579688" y="3700463"/>
          <p14:tracePt t="67874" x="2586038" y="3700463"/>
          <p14:tracePt t="67890" x="2593975" y="3700463"/>
          <p14:tracePt t="67907" x="2600325" y="3700463"/>
          <p14:tracePt t="67922" x="2608263" y="3700463"/>
          <p14:tracePt t="67933" x="2614613" y="3700463"/>
          <p14:tracePt t="67950" x="2622550" y="3700463"/>
          <p14:tracePt t="67967" x="2651125" y="3700463"/>
          <p14:tracePt t="67984" x="2657475" y="3700463"/>
          <p14:tracePt t="68046" x="2665413" y="3700463"/>
          <p14:tracePt t="68475" x="2636838" y="3700463"/>
          <p14:tracePt t="68483" x="2608263" y="3700463"/>
          <p14:tracePt t="68492" x="2551113" y="3700463"/>
          <p14:tracePt t="68509" x="2379663" y="3708400"/>
          <p14:tracePt t="68526" x="2200275" y="3700463"/>
          <p14:tracePt t="68543" x="2008188" y="3700463"/>
          <p14:tracePt t="68561" x="1771650" y="3694113"/>
          <p14:tracePt t="68577" x="1622425" y="3694113"/>
          <p14:tracePt t="68593" x="1479550" y="3694113"/>
          <p14:tracePt t="68610" x="1414463" y="3694113"/>
          <p14:tracePt t="68629" x="1408113" y="3694113"/>
          <p14:tracePt t="68646" x="1400175" y="3700463"/>
          <p14:tracePt t="68803" x="1393825" y="3700463"/>
          <p14:tracePt t="68820" x="1428750" y="3700463"/>
          <p14:tracePt t="68827" x="1479550" y="3700463"/>
          <p14:tracePt t="68835" x="1528763" y="3700463"/>
          <p14:tracePt t="68848" x="1600200" y="3708400"/>
          <p14:tracePt t="68864" x="1793875" y="3722688"/>
          <p14:tracePt t="68881" x="1928813" y="3729038"/>
          <p14:tracePt t="68898" x="2065338" y="3729038"/>
          <p14:tracePt t="68915" x="2151063" y="3736975"/>
          <p14:tracePt t="68932" x="2243138" y="3736975"/>
          <p14:tracePt t="68953" x="2328863" y="3736975"/>
          <p14:tracePt t="68967" x="2365375" y="3736975"/>
          <p14:tracePt t="68983" x="2386013" y="3729038"/>
          <p14:tracePt t="69000" x="2428875" y="3729038"/>
          <p14:tracePt t="69019" x="2443163" y="3729038"/>
          <p14:tracePt t="69034" x="2457450" y="3729038"/>
          <p14:tracePt t="69051" x="2486025" y="3729038"/>
          <p14:tracePt t="69068" x="2500313" y="3722688"/>
          <p14:tracePt t="69085" x="2522538" y="3722688"/>
          <p14:tracePt t="69102" x="2551113" y="3722688"/>
          <p14:tracePt t="69119" x="2586038" y="3729038"/>
          <p14:tracePt t="69123" x="2600325" y="3729038"/>
          <p14:tracePt t="69135" x="2622550" y="3729038"/>
          <p14:tracePt t="69153" x="2636838" y="3729038"/>
          <p14:tracePt t="69169" x="2643188" y="3729038"/>
          <p14:tracePt t="69279" x="2636838" y="3729038"/>
          <p14:tracePt t="69287" x="2586038" y="3729038"/>
          <p14:tracePt t="69295" x="2514600" y="3729038"/>
          <p14:tracePt t="69305" x="2400300" y="3729038"/>
          <p14:tracePt t="69323" x="2214563" y="3765550"/>
          <p14:tracePt t="69339" x="1979613" y="3779838"/>
          <p14:tracePt t="69355" x="1765300" y="3779838"/>
          <p14:tracePt t="69373" x="1571625" y="3743325"/>
          <p14:tracePt t="69390" x="1500188" y="3743325"/>
          <p14:tracePt t="69407" x="1457325" y="3743325"/>
          <p14:tracePt t="69425" x="1450975" y="3743325"/>
          <p14:tracePt t="69523" x="1465263" y="3743325"/>
          <p14:tracePt t="69531" x="1485900" y="3743325"/>
          <p14:tracePt t="69545" x="1579563" y="3743325"/>
          <p14:tracePt t="69561" x="1671638" y="3743325"/>
          <p14:tracePt t="69578" x="1800225" y="3736975"/>
          <p14:tracePt t="69595" x="1943100" y="3736975"/>
          <p14:tracePt t="69612" x="2071688" y="3736975"/>
          <p14:tracePt t="69619" x="2151063" y="3743325"/>
          <p14:tracePt t="69628" x="2208213" y="3751263"/>
          <p14:tracePt t="69645" x="2357438" y="3765550"/>
          <p14:tracePt t="69663" x="2486025" y="3765550"/>
          <p14:tracePt t="69679" x="2593975" y="3765550"/>
          <p14:tracePt t="69695" x="2679700" y="3771900"/>
          <p14:tracePt t="69713" x="2714625" y="3771900"/>
          <p14:tracePt t="69730" x="2736850" y="3786188"/>
          <p14:tracePt t="69747" x="2743200" y="3786188"/>
          <p14:tracePt t="70412" x="2751138" y="3786188"/>
          <p14:tracePt t="70419" x="2794000" y="3800475"/>
          <p14:tracePt t="70428" x="2857500" y="3808413"/>
          <p14:tracePt t="70440" x="2922588" y="3829050"/>
          <p14:tracePt t="70457" x="3000375" y="3829050"/>
          <p14:tracePt t="70475" x="3128963" y="3836988"/>
          <p14:tracePt t="70491" x="3208338" y="3857625"/>
          <p14:tracePt t="70508" x="3271838" y="3865563"/>
          <p14:tracePt t="70527" x="3357563" y="3865563"/>
          <p14:tracePt t="70541" x="3457575" y="3865563"/>
          <p14:tracePt t="70559" x="3486150" y="3865563"/>
          <p14:tracePt t="70577" x="3536950" y="3871913"/>
          <p14:tracePt t="70594" x="3551238" y="3871913"/>
          <p14:tracePt t="70677" x="3557588" y="3871913"/>
          <p14:tracePt t="70685" x="3571875" y="3879850"/>
          <p14:tracePt t="70694" x="3586163" y="3879850"/>
          <p14:tracePt t="70711" x="3643313" y="3879850"/>
          <p14:tracePt t="70728" x="3743325" y="3900488"/>
          <p14:tracePt t="70745" x="3822700" y="3908425"/>
          <p14:tracePt t="70762" x="3894138" y="3914775"/>
          <p14:tracePt t="70779" x="3937000" y="3914775"/>
          <p14:tracePt t="70796" x="3979863" y="3929063"/>
          <p14:tracePt t="70814" x="4037013" y="3937000"/>
          <p14:tracePt t="70832" x="4086225" y="3937000"/>
          <p14:tracePt t="70849" x="4214813" y="3971925"/>
          <p14:tracePt t="70864" x="4300538" y="3971925"/>
          <p14:tracePt t="70880" x="4386263" y="3986213"/>
          <p14:tracePt t="70897" x="4451350" y="3986213"/>
          <p14:tracePt t="70916" x="4471988" y="3986213"/>
          <p14:tracePt t="70933" x="4479925" y="3986213"/>
          <p14:tracePt t="70950" x="4486275" y="3971925"/>
          <p14:tracePt t="70970" x="4494213" y="3971925"/>
          <p14:tracePt t="70986" x="4494213" y="3965575"/>
          <p14:tracePt t="71001" x="4500563" y="3951288"/>
          <p14:tracePt t="71018" x="4500563" y="3943350"/>
          <p14:tracePt t="71034" x="4500563" y="3937000"/>
          <p14:tracePt t="71052" x="4500563" y="3922713"/>
          <p14:tracePt t="73631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6545" y="1493785"/>
                <a:ext cx="8369842" cy="4782235"/>
              </a:xfrm>
            </p:spPr>
            <p:txBody>
              <a:bodyPr/>
              <a:lstStyle/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 smtClean="0"/>
                  <a:t>시간 복잡도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ko-KR" altLang="en-US" dirty="0" smtClean="0"/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545" y="1493785"/>
                <a:ext cx="8369842" cy="4782235"/>
              </a:xfrm>
              <a:blipFill>
                <a:blip r:embed="rId4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순차 탐색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9" y="1587682"/>
            <a:ext cx="8260865" cy="15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32"/>
    </mc:Choice>
    <mc:Fallback xmlns="">
      <p:transition spd="slow" advTm="9163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402" x="5629275" y="4986338"/>
          <p14:tracePt t="9486" x="5629275" y="4972050"/>
          <p14:tracePt t="9493" x="5622925" y="4957763"/>
          <p14:tracePt t="9501" x="5614988" y="4943475"/>
          <p14:tracePt t="9509" x="5608638" y="4922838"/>
          <p14:tracePt t="9527" x="5551488" y="4794250"/>
          <p14:tracePt t="9548" x="5465763" y="4643438"/>
          <p14:tracePt t="9563" x="5386388" y="4557713"/>
          <p14:tracePt t="9580" x="5314950" y="4500563"/>
          <p14:tracePt t="9595" x="5243513" y="4429125"/>
          <p14:tracePt t="9611" x="5186363" y="4379913"/>
          <p14:tracePt t="9628" x="5100638" y="4322763"/>
          <p14:tracePt t="9645" x="4979988" y="4251325"/>
          <p14:tracePt t="9662" x="4908550" y="4200525"/>
          <p14:tracePt t="9666" x="4843463" y="4143375"/>
          <p14:tracePt t="9679" x="4722813" y="4014788"/>
          <p14:tracePt t="9697" x="4665663" y="3951288"/>
          <p14:tracePt t="9714" x="4572000" y="3857625"/>
          <p14:tracePt t="9731" x="4486275" y="3771900"/>
          <p14:tracePt t="9746" x="4414838" y="3714750"/>
          <p14:tracePt t="9766" x="4329113" y="3651250"/>
          <p14:tracePt t="9781" x="4314825" y="3629025"/>
          <p14:tracePt t="9798" x="4200525" y="3565525"/>
          <p14:tracePt t="9815" x="4129088" y="3479800"/>
          <p14:tracePt t="9832" x="4029075" y="3400425"/>
          <p14:tracePt t="9849" x="3937000" y="3279775"/>
          <p14:tracePt t="9866" x="3800475" y="3151188"/>
          <p14:tracePt t="9882" x="3708400" y="3065463"/>
          <p14:tracePt t="9899" x="3629025" y="3000375"/>
          <p14:tracePt t="9916" x="3565525" y="2914650"/>
          <p14:tracePt t="9933" x="3494088" y="2843213"/>
          <p14:tracePt t="9950" x="3436938" y="2771775"/>
          <p14:tracePt t="9967" x="3336925" y="2700338"/>
          <p14:tracePt t="9986" x="3228975" y="2608263"/>
          <p14:tracePt t="10002" x="3143250" y="2551113"/>
          <p14:tracePt t="10019" x="3094038" y="2522538"/>
          <p14:tracePt t="10036" x="3036888" y="2486025"/>
          <p14:tracePt t="10054" x="2908300" y="2386013"/>
          <p14:tracePt t="10069" x="2843213" y="2328863"/>
          <p14:tracePt t="10086" x="2786063" y="2300288"/>
          <p14:tracePt t="10102" x="2728913" y="2265363"/>
          <p14:tracePt t="10119" x="2700338" y="2251075"/>
          <p14:tracePt t="10136" x="2686050" y="2228850"/>
          <p14:tracePt t="10156" x="2679700" y="2222500"/>
          <p14:tracePt t="10176" x="2671763" y="2222500"/>
          <p14:tracePt t="10189" x="2671763" y="2214563"/>
          <p14:tracePt t="10206" x="2657475" y="2200275"/>
          <p14:tracePt t="10222" x="2651125" y="2179638"/>
          <p14:tracePt t="10238" x="2643188" y="2171700"/>
          <p14:tracePt t="10256" x="2643188" y="2165350"/>
          <p14:tracePt t="10274" x="2636838" y="2136775"/>
          <p14:tracePt t="10291" x="2628900" y="2100263"/>
          <p14:tracePt t="10306" x="2614613" y="2079625"/>
          <p14:tracePt t="10323" x="2614613" y="2071688"/>
          <p14:tracePt t="10339" x="2614613" y="2065338"/>
          <p14:tracePt t="10462" x="2614613" y="2057400"/>
          <p14:tracePt t="10495" x="2622550" y="2057400"/>
          <p14:tracePt t="10502" x="2628900" y="2057400"/>
          <p14:tracePt t="10509" x="2628900" y="2051050"/>
          <p14:tracePt t="10526" x="2636838" y="2014538"/>
          <p14:tracePt t="10543" x="2651125" y="1985963"/>
          <p14:tracePt t="10560" x="2651125" y="1979613"/>
          <p14:tracePt t="10597" x="2657475" y="1979613"/>
          <p14:tracePt t="10611" x="2657475" y="1971675"/>
          <p14:tracePt t="10633" x="2665413" y="1971675"/>
          <p14:tracePt t="10658" x="2671763" y="1971675"/>
          <p14:tracePt t="10674" x="2671763" y="1965325"/>
          <p14:tracePt t="10697" x="2671763" y="1957388"/>
          <p14:tracePt t="10711" x="2679700" y="1957388"/>
          <p14:tracePt t="10761" x="2679700" y="1951038"/>
          <p14:tracePt t="10792" x="2686050" y="1951038"/>
          <p14:tracePt t="11090" x="2686050" y="1943100"/>
          <p14:tracePt t="11128" x="2686050" y="1936750"/>
          <p14:tracePt t="11315" x="2686050" y="1928813"/>
          <p14:tracePt t="11321" x="2686050" y="1922463"/>
          <p14:tracePt t="11329" x="2679700" y="1922463"/>
          <p14:tracePt t="11339" x="2671763" y="1914525"/>
          <p14:tracePt t="11356" x="2665413" y="1914525"/>
          <p14:tracePt t="11375" x="2665413" y="1908175"/>
          <p14:tracePt t="11395" x="2665413" y="1900238"/>
          <p14:tracePt t="11409" x="2651125" y="1893888"/>
          <p14:tracePt t="11426" x="2643188" y="1885950"/>
          <p14:tracePt t="11443" x="2636838" y="1879600"/>
          <p14:tracePt t="11460" x="2622550" y="1851025"/>
          <p14:tracePt t="11477" x="2622550" y="1843088"/>
          <p14:tracePt t="11575" x="2622550" y="1836738"/>
          <p14:tracePt t="11581" x="2622550" y="1828800"/>
          <p14:tracePt t="11594" x="2622550" y="1793875"/>
          <p14:tracePt t="11610" x="2614613" y="1751013"/>
          <p14:tracePt t="11627" x="2608263" y="1736725"/>
          <p14:tracePt t="11644" x="2608263" y="1722438"/>
          <p14:tracePt t="11664" x="2608263" y="1714500"/>
          <p14:tracePt t="11680" x="2608263" y="1700213"/>
          <p14:tracePt t="11696" x="2608263" y="1693863"/>
          <p14:tracePt t="11713" x="2608263" y="1679575"/>
          <p14:tracePt t="11730" x="2608263" y="1671638"/>
          <p14:tracePt t="11747" x="2608263" y="1657350"/>
          <p14:tracePt t="11763" x="2608263" y="1643063"/>
          <p14:tracePt t="11782" x="2608263" y="1636713"/>
          <p14:tracePt t="11799" x="2614613" y="1628775"/>
          <p14:tracePt t="11832" x="2622550" y="1614488"/>
          <p14:tracePt t="11864" x="2628900" y="1614488"/>
          <p14:tracePt t="11883" x="2636838" y="1608138"/>
          <p14:tracePt t="11900" x="2643188" y="1600200"/>
          <p14:tracePt t="11916" x="2657475" y="1600200"/>
          <p14:tracePt t="11932" x="2671763" y="1600200"/>
          <p14:tracePt t="11949" x="2679700" y="1600200"/>
          <p14:tracePt t="11966" x="2700338" y="1600200"/>
          <p14:tracePt t="11984" x="2722563" y="1585913"/>
          <p14:tracePt t="12000" x="2736850" y="1585913"/>
          <p14:tracePt t="12056" x="2743200" y="1585913"/>
          <p14:tracePt t="12183" x="2751138" y="1585913"/>
          <p14:tracePt t="12189" x="2751138" y="1593850"/>
          <p14:tracePt t="12204" x="2757488" y="1614488"/>
          <p14:tracePt t="12237" x="2757488" y="1622425"/>
          <p14:tracePt t="12254" x="2757488" y="1628775"/>
          <p14:tracePt t="12272" x="2757488" y="1643063"/>
          <p14:tracePt t="12288" x="2751138" y="1651000"/>
          <p14:tracePt t="12306" x="2751138" y="1671638"/>
          <p14:tracePt t="12322" x="2751138" y="1679575"/>
          <p14:tracePt t="12339" x="2751138" y="1700213"/>
          <p14:tracePt t="12356" x="2751138" y="1708150"/>
          <p14:tracePt t="12374" x="2751138" y="1714500"/>
          <p14:tracePt t="12390" x="2751138" y="1722438"/>
          <p14:tracePt t="12415" x="2743200" y="1722438"/>
          <p14:tracePt t="12430" x="2743200" y="1728788"/>
          <p14:tracePt t="12444" x="2736850" y="1736725"/>
          <p14:tracePt t="12458" x="2736850" y="1743075"/>
          <p14:tracePt t="12475" x="2728913" y="1751013"/>
          <p14:tracePt t="12493" x="2714625" y="1757363"/>
          <p14:tracePt t="12510" x="2714625" y="1765300"/>
          <p14:tracePt t="12550" x="2714625" y="1771650"/>
          <p14:tracePt t="12573" x="2708275" y="1779588"/>
          <p14:tracePt t="12581" x="2708275" y="1785938"/>
          <p14:tracePt t="12593" x="2708275" y="1793875"/>
          <p14:tracePt t="12610" x="2693988" y="1814513"/>
          <p14:tracePt t="12627" x="2679700" y="1822450"/>
          <p14:tracePt t="12644" x="2671763" y="1836738"/>
          <p14:tracePt t="12661" x="2665413" y="1836738"/>
          <p14:tracePt t="12680" x="2651125" y="1843088"/>
          <p14:tracePt t="12714" x="2636838" y="1843088"/>
          <p14:tracePt t="12730" x="2628900" y="1843088"/>
          <p14:tracePt t="12747" x="2622550" y="1843088"/>
          <p14:tracePt t="12762" x="2593975" y="1843088"/>
          <p14:tracePt t="12781" x="2543175" y="1843088"/>
          <p14:tracePt t="12798" x="2528888" y="1836738"/>
          <p14:tracePt t="12815" x="2508250" y="1828800"/>
          <p14:tracePt t="12830" x="2493963" y="1822450"/>
          <p14:tracePt t="12927" x="2493963" y="1814513"/>
          <p14:tracePt t="12942" x="2493963" y="1800225"/>
          <p14:tracePt t="12947" x="2493963" y="1793875"/>
          <p14:tracePt t="12954" x="2493963" y="1779588"/>
          <p14:tracePt t="12966" x="2493963" y="1771650"/>
          <p14:tracePt t="12984" x="2493963" y="1757363"/>
          <p14:tracePt t="13001" x="2508250" y="1757363"/>
          <p14:tracePt t="13018" x="2514600" y="1743075"/>
          <p14:tracePt t="13034" x="2528888" y="1728788"/>
          <p14:tracePt t="13068" x="2543175" y="1722438"/>
          <p14:tracePt t="13085" x="2543175" y="1714500"/>
          <p14:tracePt t="13102" x="2571750" y="1714500"/>
          <p14:tracePt t="13120" x="2579688" y="1708150"/>
          <p14:tracePt t="13136" x="2593975" y="1700213"/>
          <p14:tracePt t="13153" x="2600325" y="1700213"/>
          <p14:tracePt t="13169" x="2608263" y="1700213"/>
          <p14:tracePt t="13186" x="2628900" y="1693863"/>
          <p14:tracePt t="13222" x="2643188" y="1693863"/>
          <p14:tracePt t="13274" x="2651125" y="1693863"/>
          <p14:tracePt t="13299" x="2657475" y="1693863"/>
          <p14:tracePt t="13304" x="2665413" y="1693863"/>
          <p14:tracePt t="13313" x="2671763" y="1693863"/>
          <p14:tracePt t="13488" x="2679700" y="1700213"/>
          <p14:tracePt t="13502" x="2679700" y="1708150"/>
          <p14:tracePt t="13509" x="2679700" y="1714500"/>
          <p14:tracePt t="13525" x="2679700" y="1728788"/>
          <p14:tracePt t="13542" x="2686050" y="1736725"/>
          <p14:tracePt t="13576" x="2686050" y="1751013"/>
          <p14:tracePt t="13593" x="2686050" y="1765300"/>
          <p14:tracePt t="13658" x="2686050" y="1771650"/>
          <p14:tracePt t="13665" x="2686050" y="1779588"/>
          <p14:tracePt t="13691" x="2686050" y="1785938"/>
          <p14:tracePt t="13702" x="2686050" y="1793875"/>
          <p14:tracePt t="13736" x="2686050" y="1800225"/>
          <p14:tracePt t="13759" x="2686050" y="1808163"/>
          <p14:tracePt t="14496" x="2679700" y="1808163"/>
          <p14:tracePt t="14541" x="2671763" y="1808163"/>
          <p14:tracePt t="14550" x="2671763" y="1814513"/>
          <p14:tracePt t="14572" x="2665413" y="1814513"/>
          <p14:tracePt t="14696" x="2657475" y="1814513"/>
          <p14:tracePt t="14728" x="2651125" y="1814513"/>
          <p14:tracePt t="14829" x="2643188" y="1814513"/>
          <p14:tracePt t="15315" x="2643188" y="1822450"/>
          <p14:tracePt t="15516" x="2643188" y="1828800"/>
          <p14:tracePt t="15649" x="2651125" y="1828800"/>
          <p14:tracePt t="15706" x="2657475" y="1828800"/>
          <p14:tracePt t="15740" x="2665413" y="1828800"/>
          <p14:tracePt t="15766" x="2671763" y="1828800"/>
          <p14:tracePt t="16706" x="2665413" y="1836738"/>
          <p14:tracePt t="16751" x="2657475" y="1836738"/>
          <p14:tracePt t="16791" x="2651125" y="1836738"/>
          <p14:tracePt t="16801" x="2643188" y="1843088"/>
          <p14:tracePt t="16844" x="2643188" y="1851025"/>
          <p14:tracePt t="16852" x="2636838" y="1851025"/>
          <p14:tracePt t="16918" x="2628900" y="1851025"/>
          <p14:tracePt t="16931" x="2628900" y="1857375"/>
          <p14:tracePt t="16994" x="2628900" y="1865313"/>
          <p14:tracePt t="17027" x="2622550" y="1865313"/>
          <p14:tracePt t="17039" x="2614613" y="1865313"/>
          <p14:tracePt t="17047" x="2614613" y="1871663"/>
          <p14:tracePt t="17196" x="2614613" y="1879600"/>
          <p14:tracePt t="17229" x="2608263" y="1879600"/>
          <p14:tracePt t="17642" x="2608263" y="1885950"/>
          <p14:tracePt t="17736" x="2600325" y="1885950"/>
          <p14:tracePt t="18148" x="2608263" y="1885950"/>
          <p14:tracePt t="18283" x="2614613" y="1885950"/>
          <p14:tracePt t="18361" x="2622550" y="1885950"/>
          <p14:tracePt t="18412" x="2628900" y="1885950"/>
          <p14:tracePt t="18428" x="2636838" y="1885950"/>
          <p14:tracePt t="18444" x="2643188" y="1885950"/>
          <p14:tracePt t="18547" x="2651125" y="1885950"/>
          <p14:tracePt t="18563" x="2657475" y="1879600"/>
          <p14:tracePt t="18584" x="2665413" y="1879600"/>
          <p14:tracePt t="20923" x="2665413" y="1885950"/>
          <p14:tracePt t="20939" x="2665413" y="1893888"/>
          <p14:tracePt t="20946" x="2665413" y="1900238"/>
          <p14:tracePt t="20955" x="2671763" y="1908175"/>
          <p14:tracePt t="20976" x="2671763" y="1914525"/>
          <p14:tracePt t="20992" x="2679700" y="1914525"/>
          <p14:tracePt t="21049" x="2679700" y="1922463"/>
          <p14:tracePt t="21056" x="2686050" y="1922463"/>
          <p14:tracePt t="21070" x="2686050" y="1928813"/>
          <p14:tracePt t="21082" x="2693988" y="1928813"/>
          <p14:tracePt t="21099" x="2708275" y="1965325"/>
          <p14:tracePt t="21116" x="2714625" y="1971675"/>
          <p14:tracePt t="21133" x="2722563" y="1971675"/>
          <p14:tracePt t="21150" x="2722563" y="1979613"/>
          <p14:tracePt t="21196" x="2728913" y="1985963"/>
          <p14:tracePt t="21206" x="2736850" y="1993900"/>
          <p14:tracePt t="21217" x="2736850" y="2008188"/>
          <p14:tracePt t="21235" x="2743200" y="2014538"/>
          <p14:tracePt t="21251" x="2743200" y="2022475"/>
          <p14:tracePt t="21268" x="2751138" y="2036763"/>
          <p14:tracePt t="21287" x="2765425" y="2057400"/>
          <p14:tracePt t="21304" x="2765425" y="2065338"/>
          <p14:tracePt t="21336" x="2765425" y="2071688"/>
          <p14:tracePt t="21367" x="2765425" y="2079625"/>
          <p14:tracePt t="21376" x="2771775" y="2085975"/>
          <p14:tracePt t="21389" x="2771775" y="2093913"/>
          <p14:tracePt t="21404" x="2779713" y="2108200"/>
          <p14:tracePt t="21421" x="2779713" y="2122488"/>
          <p14:tracePt t="21438" x="2786063" y="2128838"/>
          <p14:tracePt t="21455" x="2786063" y="2136775"/>
          <p14:tracePt t="21472" x="2786063" y="2151063"/>
          <p14:tracePt t="21489" x="2786063" y="2165350"/>
          <p14:tracePt t="21506" x="2786063" y="2171700"/>
          <p14:tracePt t="21524" x="2786063" y="2185988"/>
          <p14:tracePt t="21541" x="2786063" y="2200275"/>
          <p14:tracePt t="21574" x="2786063" y="2208213"/>
          <p14:tracePt t="21624" x="2779713" y="2208213"/>
          <p14:tracePt t="22125" x="2779713" y="2214563"/>
          <p14:tracePt t="22205" x="2794000" y="2214563"/>
          <p14:tracePt t="22209" x="2800350" y="2214563"/>
          <p14:tracePt t="22217" x="2808288" y="2214563"/>
          <p14:tracePt t="22234" x="2828925" y="2214563"/>
          <p14:tracePt t="22253" x="2843213" y="2214563"/>
          <p14:tracePt t="22270" x="2857500" y="2200275"/>
          <p14:tracePt t="22287" x="2894013" y="2200275"/>
          <p14:tracePt t="22291" x="2900363" y="2200275"/>
          <p14:tracePt t="22304" x="2908300" y="2200275"/>
          <p14:tracePt t="22320" x="2936875" y="2200275"/>
          <p14:tracePt t="22336" x="2965450" y="2185988"/>
          <p14:tracePt t="22353" x="2986088" y="2179638"/>
          <p14:tracePt t="22370" x="2994025" y="2179638"/>
          <p14:tracePt t="22387" x="3000375" y="2179638"/>
          <p14:tracePt t="22404" x="3008313" y="2179638"/>
          <p14:tracePt t="22438" x="3014663" y="2179638"/>
          <p14:tracePt t="22553" x="3008313" y="2179638"/>
          <p14:tracePt t="22561" x="2994025" y="2185988"/>
          <p14:tracePt t="22572" x="2979738" y="2185988"/>
          <p14:tracePt t="22590" x="2936875" y="2185988"/>
          <p14:tracePt t="22607" x="2851150" y="2185988"/>
          <p14:tracePt t="22624" x="2757488" y="2185988"/>
          <p14:tracePt t="22641" x="2679700" y="2185988"/>
          <p14:tracePt t="22658" x="2593975" y="2200275"/>
          <p14:tracePt t="22661" x="2543175" y="2208213"/>
          <p14:tracePt t="22676" x="2500313" y="2222500"/>
          <p14:tracePt t="22692" x="2428875" y="2228850"/>
          <p14:tracePt t="22693" x="2414588" y="2228850"/>
          <p14:tracePt t="22709" x="2371725" y="2228850"/>
          <p14:tracePt t="22726" x="2336800" y="2228850"/>
          <p14:tracePt t="22743" x="2322513" y="2236788"/>
          <p14:tracePt t="22759" x="2314575" y="2243138"/>
          <p14:tracePt t="22877" x="2322513" y="2243138"/>
          <p14:tracePt t="22880" x="2365375" y="2222500"/>
          <p14:tracePt t="22895" x="2414588" y="2222500"/>
          <p14:tracePt t="22912" x="2508250" y="2222500"/>
          <p14:tracePt t="22929" x="2551113" y="2214563"/>
          <p14:tracePt t="22946" x="2643188" y="2214563"/>
          <p14:tracePt t="22963" x="2708275" y="2214563"/>
          <p14:tracePt t="22980" x="2800350" y="2214563"/>
          <p14:tracePt t="22997" x="2865438" y="2236788"/>
          <p14:tracePt t="22998" x="2879725" y="2236788"/>
          <p14:tracePt t="23014" x="2908300" y="2236788"/>
          <p14:tracePt t="23033" x="2922588" y="2236788"/>
          <p14:tracePt t="23171" x="2922588" y="2243138"/>
          <p14:tracePt t="23179" x="2908300" y="2243138"/>
          <p14:tracePt t="23187" x="2900363" y="2251075"/>
          <p14:tracePt t="23200" x="2857500" y="2265363"/>
          <p14:tracePt t="23218" x="2808288" y="2265363"/>
          <p14:tracePt t="23235" x="2757488" y="2265363"/>
          <p14:tracePt t="23252" x="2714625" y="2265363"/>
          <p14:tracePt t="23267" x="2657475" y="2265363"/>
          <p14:tracePt t="23286" x="2593975" y="2265363"/>
          <p14:tracePt t="23303" x="2471738" y="2265363"/>
          <p14:tracePt t="23320" x="2386013" y="2271713"/>
          <p14:tracePt t="23338" x="2343150" y="2271713"/>
          <p14:tracePt t="23354" x="2300288" y="2271713"/>
          <p14:tracePt t="23369" x="2265363" y="2271713"/>
          <p14:tracePt t="23386" x="2257425" y="2271713"/>
          <p14:tracePt t="23518" x="2257425" y="2265363"/>
          <p14:tracePt t="23524" x="2271713" y="2265363"/>
          <p14:tracePt t="23540" x="2322513" y="2265363"/>
          <p14:tracePt t="23557" x="2408238" y="2257425"/>
          <p14:tracePt t="23574" x="2471738" y="2257425"/>
          <p14:tracePt t="23591" x="2571750" y="2271713"/>
          <p14:tracePt t="23608" x="2600325" y="2286000"/>
          <p14:tracePt t="23624" x="2628900" y="2293938"/>
          <p14:tracePt t="23751" x="2628900" y="2300288"/>
          <p14:tracePt t="23794" x="2622550" y="2300288"/>
          <p14:tracePt t="23802" x="2608263" y="2300288"/>
          <p14:tracePt t="23811" x="2600325" y="2300288"/>
          <p14:tracePt t="23827" x="2579688" y="2300288"/>
          <p14:tracePt t="23843" x="2557463" y="2300288"/>
          <p14:tracePt t="23861" x="2543175" y="2300288"/>
          <p14:tracePt t="23877" x="2514600" y="2300288"/>
          <p14:tracePt t="23897" x="2457450" y="2300288"/>
          <p14:tracePt t="23912" x="2422525" y="2308225"/>
          <p14:tracePt t="23928" x="2379663" y="2308225"/>
          <p14:tracePt t="23945" x="2343150" y="2308225"/>
          <p14:tracePt t="23962" x="2322513" y="2308225"/>
          <p14:tracePt t="23980" x="2293938" y="2308225"/>
          <p14:tracePt t="23998" x="2243138" y="2308225"/>
          <p14:tracePt t="24013" x="2222500" y="2308225"/>
          <p14:tracePt t="24033" x="2193925" y="2308225"/>
          <p14:tracePt t="24066" x="2171700" y="2308225"/>
          <p14:tracePt t="24081" x="2157413" y="2308225"/>
          <p14:tracePt t="24098" x="2143125" y="2308225"/>
          <p14:tracePt t="24117" x="2122488" y="2308225"/>
          <p14:tracePt t="24132" x="2108200" y="2308225"/>
          <p14:tracePt t="24149" x="2085975" y="2308225"/>
          <p14:tracePt t="24166" x="2065338" y="2308225"/>
          <p14:tracePt t="24189" x="2057400" y="2308225"/>
          <p14:tracePt t="24210" x="2051050" y="2308225"/>
          <p14:tracePt t="24233" x="2051050" y="2314575"/>
          <p14:tracePt t="24242" x="2043113" y="2314575"/>
          <p14:tracePt t="24252" x="2036763" y="2314575"/>
          <p14:tracePt t="24269" x="2022475" y="2314575"/>
          <p14:tracePt t="24286" x="1985963" y="2328863"/>
          <p14:tracePt t="24303" x="1979613" y="2343150"/>
          <p14:tracePt t="24321" x="1971675" y="2351088"/>
          <p14:tracePt t="24352" x="1971675" y="2365375"/>
          <p14:tracePt t="24369" x="1971675" y="2379663"/>
          <p14:tracePt t="24386" x="1965325" y="2386013"/>
          <p14:tracePt t="24403" x="1951038" y="2422525"/>
          <p14:tracePt t="24420" x="1943100" y="2451100"/>
          <p14:tracePt t="24437" x="1936750" y="2486025"/>
          <p14:tracePt t="24456" x="1928813" y="2500313"/>
          <p14:tracePt t="24472" x="1928813" y="2514600"/>
          <p14:tracePt t="24475" x="1928813" y="2522538"/>
          <p14:tracePt t="24663" x="1922463" y="2528888"/>
          <p14:tracePt t="24695" x="1914525" y="2528888"/>
          <p14:tracePt t="24701" x="1908175" y="2528888"/>
          <p14:tracePt t="24709" x="1900238" y="2528888"/>
          <p14:tracePt t="24725" x="1893888" y="2528888"/>
          <p14:tracePt t="24742" x="1879600" y="2528888"/>
          <p14:tracePt t="24758" x="1857375" y="2528888"/>
          <p14:tracePt t="24776" x="1851025" y="2528888"/>
          <p14:tracePt t="24793" x="1836738" y="2528888"/>
          <p14:tracePt t="24944" x="1828800" y="2528888"/>
          <p14:tracePt t="24952" x="1822450" y="2528888"/>
          <p14:tracePt t="24962" x="1814513" y="2528888"/>
          <p14:tracePt t="24979" x="1808163" y="2528888"/>
          <p14:tracePt t="24999" x="1800225" y="2528888"/>
          <p14:tracePt t="25016" x="1785938" y="2528888"/>
          <p14:tracePt t="25030" x="1771650" y="2528888"/>
          <p14:tracePt t="25047" x="1751013" y="2528888"/>
          <p14:tracePt t="25064" x="1722438" y="2522538"/>
          <p14:tracePt t="25082" x="1714500" y="2522538"/>
          <p14:tracePt t="25097" x="1693863" y="2522538"/>
          <p14:tracePt t="25492" x="1685925" y="2522538"/>
          <p14:tracePt t="25518" x="1693863" y="2522538"/>
          <p14:tracePt t="25520" x="1693863" y="2528888"/>
          <p14:tracePt t="25538" x="1728788" y="2536825"/>
          <p14:tracePt t="25555" x="1757363" y="2551113"/>
          <p14:tracePt t="25572" x="1800225" y="2551113"/>
          <p14:tracePt t="25589" x="1836738" y="2557463"/>
          <p14:tracePt t="25606" x="1871663" y="2557463"/>
          <p14:tracePt t="25623" x="1928813" y="2557463"/>
          <p14:tracePt t="25642" x="1951038" y="2557463"/>
          <p14:tracePt t="25658" x="1971675" y="2565400"/>
          <p14:tracePt t="25664" x="1979613" y="2565400"/>
          <p14:tracePt t="25675" x="1985963" y="2565400"/>
          <p14:tracePt t="25692" x="2014538" y="2565400"/>
          <p14:tracePt t="25709" x="2036763" y="2571750"/>
          <p14:tracePt t="25724" x="2051050" y="2571750"/>
          <p14:tracePt t="25741" x="2079625" y="2571750"/>
          <p14:tracePt t="25760" x="2085975" y="2571750"/>
          <p14:tracePt t="25777" x="2108200" y="2571750"/>
          <p14:tracePt t="25794" x="2114550" y="2571750"/>
          <p14:tracePt t="25828" x="2122488" y="2571750"/>
          <p14:tracePt t="25844" x="2143125" y="2571750"/>
          <p14:tracePt t="25861" x="2157413" y="2571750"/>
          <p14:tracePt t="25879" x="2179638" y="2571750"/>
          <p14:tracePt t="25896" x="2222500" y="2571750"/>
          <p14:tracePt t="25913" x="2243138" y="2579688"/>
          <p14:tracePt t="25930" x="2257425" y="2579688"/>
          <p14:tracePt t="25946" x="2279650" y="2579688"/>
          <p14:tracePt t="25962" x="2300288" y="2579688"/>
          <p14:tracePt t="25979" x="2308225" y="2579688"/>
          <p14:tracePt t="25995" x="2314575" y="2579688"/>
          <p14:tracePt t="26013" x="2336800" y="2579688"/>
          <p14:tracePt t="26029" x="2393950" y="2586038"/>
          <p14:tracePt t="26046" x="2408238" y="2586038"/>
          <p14:tracePt t="26063" x="2436813" y="2586038"/>
          <p14:tracePt t="26081" x="2457450" y="2586038"/>
          <p14:tracePt t="26098" x="2471738" y="2586038"/>
          <p14:tracePt t="26114" x="2486025" y="2586038"/>
          <p14:tracePt t="26131" x="2493963" y="2586038"/>
          <p14:tracePt t="26148" x="2500313" y="2586038"/>
          <p14:tracePt t="26165" x="2508250" y="2586038"/>
          <p14:tracePt t="26170" x="2522538" y="2586038"/>
          <p14:tracePt t="26187" x="2528888" y="2586038"/>
          <p14:tracePt t="26199" x="2543175" y="2586038"/>
          <p14:tracePt t="26216" x="2551113" y="2586038"/>
          <p14:tracePt t="26233" x="2557463" y="2586038"/>
          <p14:tracePt t="26406" x="2565400" y="2579688"/>
          <p14:tracePt t="26499" x="2571750" y="2579688"/>
          <p14:tracePt t="26506" x="2571750" y="2571750"/>
          <p14:tracePt t="26515" x="2571750" y="2557463"/>
          <p14:tracePt t="26524" x="2571750" y="2536825"/>
          <p14:tracePt t="26538" x="2557463" y="2514600"/>
          <p14:tracePt t="26556" x="2551113" y="2508250"/>
          <p14:tracePt t="26573" x="2551113" y="2500313"/>
          <p14:tracePt t="26589" x="2551113" y="2493963"/>
          <p14:tracePt t="26680" x="2543175" y="2493963"/>
          <p14:tracePt t="26684" x="2528888" y="2486025"/>
          <p14:tracePt t="26697" x="2522538" y="2486025"/>
          <p14:tracePt t="26707" x="2514600" y="2486025"/>
          <p14:tracePt t="26724" x="2514600" y="2479675"/>
          <p14:tracePt t="26742" x="2508250" y="2479675"/>
          <p14:tracePt t="26780" x="2479675" y="2479675"/>
          <p14:tracePt t="26787" x="2457450" y="2479675"/>
          <p14:tracePt t="26796" x="2414588" y="2479675"/>
          <p14:tracePt t="26810" x="2336800" y="2479675"/>
          <p14:tracePt t="26827" x="2251075" y="2486025"/>
          <p14:tracePt t="26843" x="2171700" y="2486025"/>
          <p14:tracePt t="26860" x="2136775" y="2486025"/>
          <p14:tracePt t="26877" x="2108200" y="2493963"/>
          <p14:tracePt t="26894" x="2079625" y="2493963"/>
          <p14:tracePt t="26910" x="2028825" y="2493963"/>
          <p14:tracePt t="26912" x="2008188" y="2493963"/>
          <p14:tracePt t="26929" x="1957388" y="2493963"/>
          <p14:tracePt t="26945" x="1908175" y="2500313"/>
          <p14:tracePt t="26961" x="1851025" y="2508250"/>
          <p14:tracePt t="26978" x="1793875" y="2536825"/>
          <p14:tracePt t="26995" x="1765300" y="2543175"/>
          <p14:tracePt t="27217" x="1757363" y="2543175"/>
          <p14:tracePt t="27249" x="1771650" y="2543175"/>
          <p14:tracePt t="27256" x="1779588" y="2543175"/>
          <p14:tracePt t="27266" x="1785938" y="2543175"/>
          <p14:tracePt t="27283" x="1800225" y="2543175"/>
          <p14:tracePt t="27300" x="1828800" y="2551113"/>
          <p14:tracePt t="27317" x="1871663" y="2551113"/>
          <p14:tracePt t="27334" x="1885950" y="2551113"/>
          <p14:tracePt t="27352" x="1893888" y="2551113"/>
          <p14:tracePt t="27368" x="1900238" y="2557463"/>
          <p14:tracePt t="27385" x="1908175" y="2557463"/>
          <p14:tracePt t="27420" x="1943100" y="2557463"/>
          <p14:tracePt t="27436" x="1951038" y="2557463"/>
          <p14:tracePt t="27454" x="1979613" y="2565400"/>
          <p14:tracePt t="27470" x="2008188" y="2565400"/>
          <p14:tracePt t="27487" x="2022475" y="2571750"/>
          <p14:tracePt t="27504" x="2028825" y="2571750"/>
          <p14:tracePt t="27520" x="2036763" y="2571750"/>
          <p14:tracePt t="27570" x="2043113" y="2571750"/>
          <p14:tracePt t="27578" x="2051050" y="2571750"/>
          <p14:tracePt t="27588" x="2057400" y="2571750"/>
          <p14:tracePt t="27606" x="2108200" y="2571750"/>
          <p14:tracePt t="27622" x="2151063" y="2565400"/>
          <p14:tracePt t="27639" x="2171700" y="2557463"/>
          <p14:tracePt t="27656" x="2185988" y="2557463"/>
          <p14:tracePt t="27673" x="2200275" y="2557463"/>
          <p14:tracePt t="27690" x="2208213" y="2551113"/>
          <p14:tracePt t="27707" x="2222500" y="2551113"/>
          <p14:tracePt t="27725" x="2236788" y="2543175"/>
          <p14:tracePt t="27743" x="2279650" y="2543175"/>
          <p14:tracePt t="27760" x="2314575" y="2543175"/>
          <p14:tracePt t="27776" x="2365375" y="2543175"/>
          <p14:tracePt t="27791" x="2443163" y="2543175"/>
          <p14:tracePt t="27808" x="2479675" y="2543175"/>
          <p14:tracePt t="27827" x="2522538" y="2543175"/>
          <p14:tracePt t="27959" x="2514600" y="2543175"/>
          <p14:tracePt t="27967" x="2500313" y="2551113"/>
          <p14:tracePt t="27978" x="2479675" y="2551113"/>
          <p14:tracePt t="27995" x="2443163" y="2551113"/>
          <p14:tracePt t="28012" x="2408238" y="2551113"/>
          <p14:tracePt t="28030" x="2365375" y="2551113"/>
          <p14:tracePt t="28047" x="2328863" y="2551113"/>
          <p14:tracePt t="28063" x="2293938" y="2551113"/>
          <p14:tracePt t="28080" x="2251075" y="2551113"/>
          <p14:tracePt t="28098" x="2185988" y="2551113"/>
          <p14:tracePt t="28114" x="2136775" y="2551113"/>
          <p14:tracePt t="28130" x="2108200" y="2551113"/>
          <p14:tracePt t="28148" x="2071688" y="2551113"/>
          <p14:tracePt t="28164" x="2057400" y="2551113"/>
          <p14:tracePt t="28167" x="2051050" y="2551113"/>
          <p14:tracePt t="28182" x="2043113" y="2551113"/>
          <p14:tracePt t="28198" x="2022475" y="2551113"/>
          <p14:tracePt t="28200" x="2014538" y="2551113"/>
          <p14:tracePt t="28216" x="1985963" y="2551113"/>
          <p14:tracePt t="28232" x="1951038" y="2557463"/>
          <p14:tracePt t="28249" x="1928813" y="2557463"/>
          <p14:tracePt t="28266" x="1893888" y="2565400"/>
          <p14:tracePt t="28283" x="1871663" y="2565400"/>
          <p14:tracePt t="28300" x="1857375" y="2565400"/>
          <p14:tracePt t="28318" x="1851025" y="2565400"/>
          <p14:tracePt t="28335" x="1843088" y="2565400"/>
          <p14:tracePt t="28353" x="1836738" y="2565400"/>
          <p14:tracePt t="28369" x="1828800" y="2565400"/>
          <p14:tracePt t="28385" x="1814513" y="2565400"/>
          <p14:tracePt t="28402" x="1779588" y="2571750"/>
          <p14:tracePt t="28419" x="1743075" y="2571750"/>
          <p14:tracePt t="28437" x="1728788" y="2571750"/>
          <p14:tracePt t="29080" x="1722438" y="2571750"/>
          <p14:tracePt t="31451" x="1736725" y="2571750"/>
          <p14:tracePt t="31459" x="1765300" y="2571750"/>
          <p14:tracePt t="31469" x="1793875" y="2571750"/>
          <p14:tracePt t="31485" x="1843088" y="2579688"/>
          <p14:tracePt t="31502" x="1851025" y="2579688"/>
          <p14:tracePt t="31521" x="1871663" y="2579688"/>
          <p14:tracePt t="31541" x="1885950" y="2579688"/>
          <p14:tracePt t="31555" x="1893888" y="2571750"/>
          <p14:tracePt t="31572" x="1928813" y="2571750"/>
          <p14:tracePt t="31588" x="1979613" y="2571750"/>
          <p14:tracePt t="31604" x="2000250" y="2571750"/>
          <p14:tracePt t="31605" x="2014538" y="2571750"/>
          <p14:tracePt t="31621" x="2028825" y="2571750"/>
          <p14:tracePt t="31638" x="2065338" y="2571750"/>
          <p14:tracePt t="31655" x="2079625" y="2571750"/>
          <p14:tracePt t="31672" x="2085975" y="2571750"/>
          <p14:tracePt t="31688" x="2093913" y="2571750"/>
          <p14:tracePt t="31708" x="2122488" y="2571750"/>
          <p14:tracePt t="31724" x="2151063" y="2571750"/>
          <p14:tracePt t="31740" x="2200275" y="2571750"/>
          <p14:tracePt t="31756" x="2236788" y="2571750"/>
          <p14:tracePt t="31773" x="2265363" y="2571750"/>
          <p14:tracePt t="31791" x="2286000" y="2571750"/>
          <p14:tracePt t="31811" x="2308225" y="2571750"/>
          <p14:tracePt t="31889" x="2314575" y="2571750"/>
          <p14:tracePt t="31905" x="2328863" y="2571750"/>
          <p14:tracePt t="31913" x="2336800" y="2571750"/>
          <p14:tracePt t="31927" x="2357438" y="2571750"/>
          <p14:tracePt t="31943" x="2371725" y="2571750"/>
          <p14:tracePt t="31960" x="2379663" y="2571750"/>
          <p14:tracePt t="32070" x="2386013" y="2571750"/>
          <p14:tracePt t="32093" x="2393950" y="2571750"/>
          <p14:tracePt t="32100" x="2400300" y="2571750"/>
          <p14:tracePt t="32118" x="2408238" y="2571750"/>
          <p14:tracePt t="32311" x="2400300" y="2571750"/>
          <p14:tracePt t="32324" x="2393950" y="2571750"/>
          <p14:tracePt t="32333" x="2386013" y="2571750"/>
          <p14:tracePt t="32341" x="2379663" y="2571750"/>
          <p14:tracePt t="32546" x="2386013" y="2571750"/>
          <p14:tracePt t="32553" x="2393950" y="2571750"/>
          <p14:tracePt t="32563" x="2400300" y="2579688"/>
          <p14:tracePt t="32570" x="2408238" y="2579688"/>
          <p14:tracePt t="32587" x="2443163" y="2579688"/>
          <p14:tracePt t="32603" x="2457450" y="2571750"/>
          <p14:tracePt t="32621" x="2486025" y="2571750"/>
          <p14:tracePt t="32639" x="2500313" y="2571750"/>
          <p14:tracePt t="33013" x="2493963" y="2571750"/>
          <p14:tracePt t="33036" x="2486025" y="2571750"/>
          <p14:tracePt t="33053" x="2479675" y="2571750"/>
          <p14:tracePt t="33075" x="2471738" y="2571750"/>
          <p14:tracePt t="33083" x="2457450" y="2571750"/>
          <p14:tracePt t="33095" x="2436813" y="2579688"/>
          <p14:tracePt t="33113" x="2379663" y="2586038"/>
          <p14:tracePt t="33129" x="2357438" y="2593975"/>
          <p14:tracePt t="33146" x="2322513" y="2593975"/>
          <p14:tracePt t="33164" x="2293938" y="2600325"/>
          <p14:tracePt t="33172" x="2286000" y="2608263"/>
          <p14:tracePt t="33180" x="2271713" y="2614613"/>
          <p14:tracePt t="33197" x="2251075" y="2622550"/>
          <p14:tracePt t="33214" x="2236788" y="2622550"/>
          <p14:tracePt t="33231" x="2228850" y="2636838"/>
          <p14:tracePt t="33248" x="2214563" y="2643188"/>
          <p14:tracePt t="33264" x="2208213" y="2643188"/>
          <p14:tracePt t="33282" x="2179638" y="2643188"/>
          <p14:tracePt t="33298" x="2171700" y="2651125"/>
          <p14:tracePt t="33316" x="2157413" y="2657475"/>
          <p14:tracePt t="33350" x="2151063" y="2657475"/>
          <p14:tracePt t="33369" x="2143125" y="2665413"/>
          <p14:tracePt t="33384" x="2136775" y="2679700"/>
          <p14:tracePt t="33400" x="2136775" y="2686050"/>
          <p14:tracePt t="33418" x="2136775" y="2722563"/>
          <p14:tracePt t="33435" x="2136775" y="2765425"/>
          <p14:tracePt t="33452" x="2136775" y="2779713"/>
          <p14:tracePt t="33469" x="2136775" y="2794000"/>
          <p14:tracePt t="35342" x="2136775" y="2800350"/>
          <p14:tracePt t="35374" x="2128838" y="2800350"/>
          <p14:tracePt t="35390" x="2128838" y="2808288"/>
          <p14:tracePt t="35644" x="2128838" y="2814638"/>
          <p14:tracePt t="35748" x="2122488" y="2814638"/>
          <p14:tracePt t="35756" x="2122488" y="2822575"/>
          <p14:tracePt t="35790" x="2114550" y="2822575"/>
          <p14:tracePt t="35794" x="2114550" y="2828925"/>
          <p14:tracePt t="35811" x="2114550" y="2836863"/>
          <p14:tracePt t="35827" x="2108200" y="2836863"/>
          <p14:tracePt t="35890" x="2108200" y="2843213"/>
          <p14:tracePt t="35911" x="2100263" y="2857500"/>
          <p14:tracePt t="35927" x="2100263" y="2879725"/>
          <p14:tracePt t="35936" x="2085975" y="2900363"/>
          <p14:tracePt t="35943" x="2071688" y="2914650"/>
          <p14:tracePt t="35959" x="2065338" y="2951163"/>
          <p14:tracePt t="35976" x="2065338" y="2957513"/>
          <p14:tracePt t="35992" x="2057400" y="2965450"/>
          <p14:tracePt t="36037" x="2057400" y="2971800"/>
          <p14:tracePt t="36051" x="2051050" y="2971800"/>
          <p14:tracePt t="36066" x="2043113" y="2994025"/>
          <p14:tracePt t="36078" x="2043113" y="3008313"/>
          <p14:tracePt t="36095" x="2022475" y="3022600"/>
          <p14:tracePt t="36097" x="2014538" y="3028950"/>
          <p14:tracePt t="36128" x="2008188" y="3036888"/>
          <p14:tracePt t="36201" x="2000250" y="3036888"/>
          <p14:tracePt t="36210" x="1993900" y="3043238"/>
          <p14:tracePt t="36216" x="1985963" y="3043238"/>
          <p14:tracePt t="36230" x="1957388" y="3043238"/>
          <p14:tracePt t="36247" x="1943100" y="3043238"/>
          <p14:tracePt t="36264" x="1928813" y="3043238"/>
          <p14:tracePt t="36281" x="1922463" y="3043238"/>
          <p14:tracePt t="36297" x="1914525" y="3043238"/>
          <p14:tracePt t="36314" x="1900238" y="3043238"/>
          <p14:tracePt t="36332" x="1879600" y="3043238"/>
          <p14:tracePt t="36356" x="1871663" y="3043238"/>
          <p14:tracePt t="36373" x="1865313" y="3043238"/>
          <p14:tracePt t="36389" x="1857375" y="3043238"/>
          <p14:tracePt t="36399" x="1851025" y="3043238"/>
          <p14:tracePt t="36416" x="1843088" y="3043238"/>
          <p14:tracePt t="36434" x="1828800" y="3043238"/>
          <p14:tracePt t="36450" x="1814513" y="3043238"/>
          <p14:tracePt t="36483" x="1793875" y="3043238"/>
          <p14:tracePt t="36501" x="1779588" y="3043238"/>
          <p14:tracePt t="36518" x="1771650" y="3043238"/>
          <p14:tracePt t="36738" x="1771650" y="3051175"/>
          <p14:tracePt t="36888" x="1765300" y="3051175"/>
          <p14:tracePt t="36912" x="1765300" y="3057525"/>
          <p14:tracePt t="36920" x="1765300" y="3065463"/>
          <p14:tracePt t="36929" x="1765300" y="3071813"/>
          <p14:tracePt t="36968" x="1757363" y="3079750"/>
          <p14:tracePt t="36999" x="1757363" y="3086100"/>
          <p14:tracePt t="37045" x="1757363" y="3094038"/>
          <p14:tracePt t="37053" x="1751013" y="3100388"/>
          <p14:tracePt t="37125" x="1751013" y="3108325"/>
          <p14:tracePt t="37292" x="1743075" y="3108325"/>
          <p14:tracePt t="37334" x="1743075" y="3114675"/>
          <p14:tracePt t="37663" x="1743075" y="3122613"/>
          <p14:tracePt t="37762" x="1743075" y="3128963"/>
          <p14:tracePt t="39536" x="1743075" y="3122613"/>
          <p14:tracePt t="39559" x="1751013" y="3114675"/>
          <p14:tracePt t="39629" x="1757363" y="3114675"/>
          <p14:tracePt t="39653" x="1765300" y="3114675"/>
          <p14:tracePt t="39686" x="1765300" y="3108325"/>
          <p14:tracePt t="39725" x="1765300" y="3100388"/>
          <p14:tracePt t="39730" x="1771650" y="3100388"/>
          <p14:tracePt t="39742" x="1771650" y="3094038"/>
          <p14:tracePt t="40378" x="1771650" y="3086100"/>
          <p14:tracePt t="40402" x="1771650" y="3071813"/>
          <p14:tracePt t="40411" x="1771650" y="3057525"/>
          <p14:tracePt t="40418" x="1771650" y="3051175"/>
          <p14:tracePt t="40432" x="1771650" y="3036888"/>
          <p14:tracePt t="40449" x="1771650" y="3008313"/>
          <p14:tracePt t="40465" x="1771650" y="2994025"/>
          <p14:tracePt t="40482" x="1771650" y="2979738"/>
          <p14:tracePt t="40516" x="1771650" y="2971800"/>
          <p14:tracePt t="40533" x="1779588" y="2957513"/>
          <p14:tracePt t="40550" x="1779588" y="2943225"/>
          <p14:tracePt t="40567" x="1779588" y="2936875"/>
          <p14:tracePt t="40585" x="1793875" y="2936875"/>
          <p14:tracePt t="40601" x="1793875" y="2922588"/>
          <p14:tracePt t="40617" x="1800225" y="2914650"/>
          <p14:tracePt t="40635" x="1800225" y="2894013"/>
          <p14:tracePt t="40652" x="1808163" y="2886075"/>
          <p14:tracePt t="40731" x="1808163" y="2879725"/>
          <p14:tracePt t="40756" x="1814513" y="2871788"/>
          <p14:tracePt t="40773" x="1822450" y="2865438"/>
          <p14:tracePt t="40880" x="1828800" y="2865438"/>
          <p14:tracePt t="40896" x="1843088" y="2865438"/>
          <p14:tracePt t="40905" x="1843088" y="2857500"/>
          <p14:tracePt t="40912" x="1851025" y="2857500"/>
          <p14:tracePt t="40924" x="1857375" y="2857500"/>
          <p14:tracePt t="40945" x="1865313" y="2857500"/>
          <p14:tracePt t="40957" x="1871663" y="2857500"/>
          <p14:tracePt t="40980" x="1879600" y="2857500"/>
          <p14:tracePt t="40991" x="1900238" y="2857500"/>
          <p14:tracePt t="41008" x="1914525" y="2857500"/>
          <p14:tracePt t="41026" x="1965325" y="2857500"/>
          <p14:tracePt t="41041" x="1985963" y="2857500"/>
          <p14:tracePt t="41058" x="2022475" y="2851150"/>
          <p14:tracePt t="41076" x="2036763" y="2851150"/>
          <p14:tracePt t="41094" x="2043113" y="2851150"/>
          <p14:tracePt t="41180" x="2051050" y="2851150"/>
          <p14:tracePt t="41194" x="2065338" y="2851150"/>
          <p14:tracePt t="41202" x="2071688" y="2851150"/>
          <p14:tracePt t="41217" x="2079625" y="2851150"/>
          <p14:tracePt t="41230" x="2085975" y="2851150"/>
          <p14:tracePt t="41359" x="2093913" y="2851150"/>
          <p14:tracePt t="41786" x="2085975" y="2851150"/>
          <p14:tracePt t="41802" x="2079625" y="2851150"/>
          <p14:tracePt t="41881" x="2071688" y="2851150"/>
          <p14:tracePt t="41897" x="2071688" y="2843213"/>
          <p14:tracePt t="41905" x="2071688" y="2836863"/>
          <p14:tracePt t="41912" x="2065338" y="2822575"/>
          <p14:tracePt t="41924" x="2065338" y="2814638"/>
          <p14:tracePt t="41941" x="2065338" y="2765425"/>
          <p14:tracePt t="41958" x="2065338" y="2743200"/>
          <p14:tracePt t="41974" x="2065338" y="2708275"/>
          <p14:tracePt t="41992" x="2065338" y="2693988"/>
          <p14:tracePt t="42009" x="2065338" y="2686050"/>
          <p14:tracePt t="42066" x="2065338" y="2679700"/>
          <p14:tracePt t="42114" x="2065338" y="2671763"/>
          <p14:tracePt t="42139" x="2065338" y="2665413"/>
          <p14:tracePt t="42147" x="2071688" y="2665413"/>
          <p14:tracePt t="42168" x="2079625" y="2657475"/>
          <p14:tracePt t="42177" x="2085975" y="2657475"/>
          <p14:tracePt t="42193" x="2093913" y="2657475"/>
          <p14:tracePt t="42211" x="2100263" y="2651125"/>
          <p14:tracePt t="42228" x="2114550" y="2651125"/>
          <p14:tracePt t="42245" x="2136775" y="2643188"/>
          <p14:tracePt t="42262" x="2185988" y="2643188"/>
          <p14:tracePt t="42279" x="2228850" y="2636838"/>
          <p14:tracePt t="42296" x="2257425" y="2636838"/>
          <p14:tracePt t="42313" x="2300288" y="2636838"/>
          <p14:tracePt t="42330" x="2322513" y="2636838"/>
          <p14:tracePt t="42346" x="2328863" y="2636838"/>
          <p14:tracePt t="42449" x="2328863" y="2643188"/>
          <p14:tracePt t="42458" x="2328863" y="2651125"/>
          <p14:tracePt t="42465" x="2328863" y="2657475"/>
          <p14:tracePt t="42482" x="2328863" y="2671763"/>
          <p14:tracePt t="42498" x="2328863" y="2679700"/>
          <p14:tracePt t="42519" x="2328863" y="2686050"/>
          <p14:tracePt t="42543" x="2328863" y="2693988"/>
          <p14:tracePt t="42560" x="2328863" y="2700338"/>
          <p14:tracePt t="42567" x="2328863" y="2708275"/>
          <p14:tracePt t="42583" x="2322513" y="2708275"/>
          <p14:tracePt t="42601" x="2322513" y="2714625"/>
          <p14:tracePt t="42617" x="2308225" y="2728913"/>
          <p14:tracePt t="42634" x="2300288" y="2728913"/>
          <p14:tracePt t="42653" x="2271713" y="2743200"/>
          <p14:tracePt t="42670" x="2257425" y="2757488"/>
          <p14:tracePt t="42675" x="2251075" y="2757488"/>
          <p14:tracePt t="42686" x="2251075" y="2771775"/>
          <p14:tracePt t="42704" x="2243138" y="2771775"/>
          <p14:tracePt t="42721" x="2228850" y="2771775"/>
          <p14:tracePt t="42738" x="2208213" y="2771775"/>
          <p14:tracePt t="42755" x="2179638" y="2771775"/>
          <p14:tracePt t="42771" x="2151063" y="2771775"/>
          <p14:tracePt t="42788" x="2122488" y="2771775"/>
          <p14:tracePt t="42805" x="2093913" y="2771775"/>
          <p14:tracePt t="42822" x="2085975" y="2771775"/>
          <p14:tracePt t="42839" x="2071688" y="2771775"/>
          <p14:tracePt t="42958" x="2065338" y="2765425"/>
          <p14:tracePt t="42966" x="2065338" y="2751138"/>
          <p14:tracePt t="42974" x="2057400" y="2736850"/>
          <p14:tracePt t="42990" x="2057400" y="2722563"/>
          <p14:tracePt t="43007" x="2057400" y="2708275"/>
          <p14:tracePt t="43027" x="2057400" y="2693988"/>
          <p14:tracePt t="43042" x="2057400" y="2679700"/>
          <p14:tracePt t="43058" x="2057400" y="2671763"/>
          <p14:tracePt t="43075" x="2057400" y="2665413"/>
          <p14:tracePt t="43110" x="2065338" y="2665413"/>
          <p14:tracePt t="43135" x="2079625" y="2665413"/>
          <p14:tracePt t="43144" x="2085975" y="2665413"/>
          <p14:tracePt t="43159" x="2093913" y="2665413"/>
          <p14:tracePt t="43178" x="2108200" y="2665413"/>
          <p14:tracePt t="43193" x="2114550" y="2665413"/>
          <p14:tracePt t="43302" x="2122488" y="2665413"/>
          <p14:tracePt t="43310" x="2128838" y="2671763"/>
          <p14:tracePt t="43326" x="2128838" y="2679700"/>
          <p14:tracePt t="43349" x="2136775" y="2679700"/>
          <p14:tracePt t="43372" x="2136775" y="2686050"/>
          <p14:tracePt t="43388" x="2136775" y="2693988"/>
          <p14:tracePt t="43395" x="2136775" y="2700338"/>
          <p14:tracePt t="43419" x="2136775" y="2708275"/>
          <p14:tracePt t="43442" x="2136775" y="2714625"/>
          <p14:tracePt t="43464" x="2136775" y="2728913"/>
          <p14:tracePt t="43489" x="2136775" y="2736850"/>
          <p14:tracePt t="43505" x="2136775" y="2743200"/>
          <p14:tracePt t="43513" x="2136775" y="2751138"/>
          <p14:tracePt t="43518" x="2136775" y="2757488"/>
          <p14:tracePt t="43542" x="2136775" y="2765425"/>
          <p14:tracePt t="43590" x="2128838" y="2771775"/>
          <p14:tracePt t="43604" x="2122488" y="2771775"/>
          <p14:tracePt t="43646" x="2114550" y="2771775"/>
          <p14:tracePt t="43771" x="2108200" y="2771775"/>
          <p14:tracePt t="44662" x="2093913" y="2794000"/>
          <p14:tracePt t="44669" x="2079625" y="2800350"/>
          <p14:tracePt t="44675" x="2065338" y="2814638"/>
          <p14:tracePt t="44684" x="2051050" y="2822575"/>
          <p14:tracePt t="44701" x="2043113" y="2851150"/>
          <p14:tracePt t="44718" x="2028825" y="2857500"/>
          <p14:tracePt t="44735" x="2028825" y="2865438"/>
          <p14:tracePt t="44752" x="2014538" y="2894013"/>
          <p14:tracePt t="44769" x="2000250" y="2928938"/>
          <p14:tracePt t="44786" x="1979613" y="2943225"/>
          <p14:tracePt t="44803" x="1951038" y="2957513"/>
          <p14:tracePt t="44821" x="1928813" y="2957513"/>
          <p14:tracePt t="44838" x="1922463" y="2965450"/>
          <p14:tracePt t="44854" x="1914525" y="2971800"/>
          <p14:tracePt t="44888" x="1900238" y="2971800"/>
          <p14:tracePt t="44905" x="1885950" y="2979738"/>
          <p14:tracePt t="44922" x="1857375" y="3000375"/>
          <p14:tracePt t="44938" x="1836738" y="3014663"/>
          <p14:tracePt t="44940" x="1828800" y="3014663"/>
          <p14:tracePt t="44955" x="1828800" y="3022600"/>
          <p14:tracePt t="46497" x="1822450" y="3022600"/>
          <p14:tracePt t="80068" x="1822450" y="3028950"/>
          <p14:tracePt t="80073" x="1828800" y="3043238"/>
          <p14:tracePt t="80082" x="1851025" y="3065463"/>
          <p14:tracePt t="80096" x="1908175" y="3094038"/>
          <p14:tracePt t="80115" x="2008188" y="3128963"/>
          <p14:tracePt t="80132" x="2157413" y="3194050"/>
          <p14:tracePt t="80150" x="2379663" y="3257550"/>
          <p14:tracePt t="80166" x="2614613" y="3328988"/>
          <p14:tracePt t="80182" x="2843213" y="3379788"/>
          <p14:tracePt t="80198" x="3043238" y="3451225"/>
          <p14:tracePt t="80215" x="3171825" y="3479800"/>
          <p14:tracePt t="80232" x="3308350" y="3522663"/>
          <p14:tracePt t="80249" x="3471863" y="3557588"/>
          <p14:tracePt t="80266" x="3608388" y="3586163"/>
          <p14:tracePt t="80284" x="4022725" y="3636963"/>
          <p14:tracePt t="80299" x="4279900" y="3694113"/>
          <p14:tracePt t="80317" x="4629150" y="3736975"/>
          <p14:tracePt t="80335" x="5029200" y="3822700"/>
          <p14:tracePt t="80350" x="5186363" y="3857625"/>
          <p14:tracePt t="80367" x="5422900" y="3894138"/>
          <p14:tracePt t="80384" x="5657850" y="3943350"/>
          <p14:tracePt t="80403" x="5751513" y="3979863"/>
          <p14:tracePt t="80419" x="5786438" y="3986213"/>
          <p14:tracePt t="80452" x="5786438" y="3994150"/>
          <p14:tracePt t="80470" x="5751513" y="4008438"/>
          <p14:tracePt t="80486" x="5700713" y="4022725"/>
          <p14:tracePt t="80503" x="5651500" y="4043363"/>
          <p14:tracePt t="80521" x="5622925" y="4043363"/>
          <p14:tracePt t="80538" x="5565775" y="4065588"/>
          <p14:tracePt t="80555" x="5514975" y="4071938"/>
          <p14:tracePt t="80572" x="5443538" y="4071938"/>
          <p14:tracePt t="80589" x="5400675" y="4071938"/>
          <p14:tracePt t="80605" x="5314950" y="4086225"/>
          <p14:tracePt t="80621" x="5214938" y="4100513"/>
          <p14:tracePt t="80639" x="5157788" y="4100513"/>
          <p14:tracePt t="80656" x="5086350" y="4122738"/>
          <p14:tracePt t="80659" x="5057775" y="4122738"/>
          <p14:tracePt t="80673" x="4951413" y="4122738"/>
          <p14:tracePt t="80690" x="4851400" y="4165600"/>
          <p14:tracePt t="80707" x="4751388" y="4194175"/>
          <p14:tracePt t="80723" x="4657725" y="4229100"/>
          <p14:tracePt t="80740" x="4557713" y="4251325"/>
          <p14:tracePt t="80757" x="4457700" y="4251325"/>
          <p14:tracePt t="80774" x="4351338" y="4257675"/>
          <p14:tracePt t="80793" x="4179888" y="4257675"/>
          <p14:tracePt t="80810" x="4094163" y="4279900"/>
          <p14:tracePt t="80827" x="3994150" y="4308475"/>
          <p14:tracePt t="80842" x="3879850" y="4337050"/>
          <p14:tracePt t="80861" x="3757613" y="4343400"/>
          <p14:tracePt t="80876" x="3629025" y="4337050"/>
          <p14:tracePt t="80893" x="3451225" y="4314825"/>
          <p14:tracePt t="80910" x="3394075" y="4314825"/>
          <p14:tracePt t="80926" x="3279775" y="4322763"/>
          <p14:tracePt t="80943" x="3228975" y="4322763"/>
          <p14:tracePt t="80961" x="3179763" y="4322763"/>
          <p14:tracePt t="80977" x="3122613" y="4322763"/>
          <p14:tracePt t="80994" x="3094038" y="4322763"/>
          <p14:tracePt t="81011" x="3065463" y="4322763"/>
          <p14:tracePt t="81028" x="3028950" y="4322763"/>
          <p14:tracePt t="81045" x="3000375" y="4322763"/>
          <p14:tracePt t="81064" x="2943225" y="4322763"/>
          <p14:tracePt t="81079" x="2900363" y="4322763"/>
          <p14:tracePt t="81096" x="2871788" y="4322763"/>
          <p14:tracePt t="81113" x="2851150" y="4322763"/>
          <p14:tracePt t="81130" x="2800350" y="4322763"/>
          <p14:tracePt t="81147" x="2736850" y="4314825"/>
          <p14:tracePt t="81164" x="2628900" y="4308475"/>
          <p14:tracePt t="81169" x="2579688" y="4308475"/>
          <p14:tracePt t="81180" x="2500313" y="4308475"/>
          <p14:tracePt t="81198" x="2328863" y="4308475"/>
          <p14:tracePt t="81215" x="2279650" y="4300538"/>
          <p14:tracePt t="81232" x="2257425" y="4300538"/>
          <p14:tracePt t="81248" x="2236788" y="4300538"/>
          <p14:tracePt t="81551" x="2243138" y="4300538"/>
          <p14:tracePt t="81582" x="2251075" y="4300538"/>
          <p14:tracePt t="81596" x="2265363" y="4300538"/>
          <p14:tracePt t="81612" x="2271713" y="4300538"/>
          <p14:tracePt t="81620" x="2279650" y="4300538"/>
          <p14:tracePt t="81636" x="2293938" y="4300538"/>
          <p14:tracePt t="81643" x="2300288" y="4300538"/>
          <p14:tracePt t="81655" x="2314575" y="4300538"/>
          <p14:tracePt t="81672" x="2343150" y="4294188"/>
          <p14:tracePt t="81689" x="2393950" y="4294188"/>
          <p14:tracePt t="81706" x="2436813" y="4294188"/>
          <p14:tracePt t="81724" x="2479675" y="4294188"/>
          <p14:tracePt t="81741" x="2551113" y="4300538"/>
          <p14:tracePt t="81744" x="2557463" y="4300538"/>
          <p14:tracePt t="81757" x="2571750" y="4300538"/>
          <p14:tracePt t="81774" x="2628900" y="4308475"/>
          <p14:tracePt t="81792" x="2686050" y="4308475"/>
          <p14:tracePt t="81807" x="2743200" y="4308475"/>
          <p14:tracePt t="81825" x="2779713" y="4314825"/>
          <p14:tracePt t="81843" x="2836863" y="4329113"/>
          <p14:tracePt t="81858" x="2879725" y="4337050"/>
          <p14:tracePt t="81861" x="2922588" y="4337050"/>
          <p14:tracePt t="81876" x="2965450" y="4337050"/>
          <p14:tracePt t="81892" x="3051175" y="4337050"/>
          <p14:tracePt t="81909" x="3100388" y="4351338"/>
          <p14:tracePt t="81929" x="3171825" y="4351338"/>
          <p14:tracePt t="81944" x="3214688" y="4351338"/>
          <p14:tracePt t="81960" x="3265488" y="4351338"/>
          <p14:tracePt t="81977" x="3328988" y="4351338"/>
          <p14:tracePt t="81994" x="3379788" y="4351338"/>
          <p14:tracePt t="82011" x="3408363" y="4351338"/>
          <p14:tracePt t="82029" x="3429000" y="4357688"/>
          <p14:tracePt t="82045" x="3443288" y="4357688"/>
          <p14:tracePt t="82062" x="3451225" y="4357688"/>
          <p14:tracePt t="82089" x="3457575" y="4357688"/>
          <p14:tracePt t="82106" x="3465513" y="4357688"/>
          <p14:tracePt t="82114" x="3471863" y="4357688"/>
          <p14:tracePt t="82130" x="3486150" y="4357688"/>
          <p14:tracePt t="82380" x="3465513" y="4357688"/>
          <p14:tracePt t="82386" x="3451225" y="4357688"/>
          <p14:tracePt t="91210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82860" y="1493785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정렬된 배열의 탐색에 적합</a:t>
            </a:r>
          </a:p>
          <a:p>
            <a:pPr lvl="1"/>
            <a:r>
              <a:rPr lang="ko-KR" altLang="en-US" dirty="0" smtClean="0"/>
              <a:t>배열의 중앙에 있는 값을 조사하여 찾고자 하는 항목이 왼쪽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또는 오른쪽 부분 배열에 있는지를 알아내어 탐색의 범위를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반으로 줄여가며 탐색 진행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사전에서 단어 찾기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10</a:t>
            </a:r>
            <a:r>
              <a:rPr lang="ko-KR" altLang="en-US" dirty="0" smtClean="0"/>
              <a:t>억 명중에서 특정한 이름 탐색</a:t>
            </a:r>
          </a:p>
          <a:p>
            <a:pPr lvl="1"/>
            <a:r>
              <a:rPr lang="ko-KR" altLang="en-US" dirty="0" smtClean="0"/>
              <a:t>이진탐색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단지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번의 비교 필요</a:t>
            </a:r>
          </a:p>
          <a:p>
            <a:pPr lvl="1"/>
            <a:r>
              <a:rPr lang="ko-KR" altLang="en-US" dirty="0" smtClean="0"/>
              <a:t>순차 탐색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평균 </a:t>
            </a:r>
            <a:r>
              <a:rPr lang="en-US" altLang="ko-KR" dirty="0" smtClean="0"/>
              <a:t>5</a:t>
            </a:r>
            <a:r>
              <a:rPr lang="ko-KR" altLang="en-US" dirty="0" smtClean="0"/>
              <a:t>억 번의 비교 필요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이진 탐색</a:t>
            </a:r>
            <a:r>
              <a:rPr lang="en-US" altLang="ko-KR" dirty="0" smtClean="0"/>
              <a:t>(binary search)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207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2"/>
    </mc:Choice>
    <mc:Fallback xmlns="">
      <p:transition spd="slow" advTm="3450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24" x="6357938" y="5037138"/>
          <p14:tracePt t="4109" x="6351588" y="5037138"/>
          <p14:tracePt t="4133" x="6343650" y="5022850"/>
          <p14:tracePt t="4141" x="6343650" y="5014913"/>
          <p14:tracePt t="4149" x="6329363" y="5008563"/>
          <p14:tracePt t="4158" x="6329363" y="4986338"/>
          <p14:tracePt t="4175" x="6315075" y="4951413"/>
          <p14:tracePt t="4193" x="6265863" y="4886325"/>
          <p14:tracePt t="4210" x="6208713" y="4794250"/>
          <p14:tracePt t="4226" x="6137275" y="4694238"/>
          <p14:tracePt t="4244" x="6057900" y="4622800"/>
          <p14:tracePt t="4261" x="5957888" y="4522788"/>
          <p14:tracePt t="4277" x="5872163" y="4465638"/>
          <p14:tracePt t="4294" x="5772150" y="4371975"/>
          <p14:tracePt t="4312" x="5514975" y="4229100"/>
          <p14:tracePt t="4328" x="5365750" y="4108450"/>
          <p14:tracePt t="4345" x="5208588" y="4037013"/>
          <p14:tracePt t="4362" x="5080000" y="3951288"/>
          <p14:tracePt t="4379" x="4900613" y="3865563"/>
          <p14:tracePt t="4396" x="4772025" y="3779838"/>
          <p14:tracePt t="4413" x="4637088" y="3694113"/>
          <p14:tracePt t="4430" x="4422775" y="3600450"/>
          <p14:tracePt t="4447" x="4308475" y="3522663"/>
          <p14:tracePt t="4464" x="4151313" y="3400425"/>
          <p14:tracePt t="4482" x="3965575" y="3286125"/>
          <p14:tracePt t="4498" x="3757613" y="3214688"/>
          <p14:tracePt t="4515" x="3629025" y="3186113"/>
          <p14:tracePt t="4532" x="3543300" y="3151188"/>
          <p14:tracePt t="4548" x="3479800" y="3128963"/>
          <p14:tracePt t="4565" x="3414713" y="3100388"/>
          <p14:tracePt t="4582" x="3351213" y="3094038"/>
          <p14:tracePt t="4599" x="3265488" y="3022600"/>
          <p14:tracePt t="4616" x="3094038" y="2936875"/>
          <p14:tracePt t="4633" x="3000375" y="2908300"/>
          <p14:tracePt t="4650" x="2943225" y="2871788"/>
          <p14:tracePt t="4667" x="2836863" y="2814638"/>
          <p14:tracePt t="4684" x="2728913" y="2736850"/>
          <p14:tracePt t="4701" x="2643188" y="2657475"/>
          <p14:tracePt t="4718" x="2500313" y="2551113"/>
          <p14:tracePt t="4734" x="2436813" y="2479675"/>
          <p14:tracePt t="4754" x="2371725" y="2400300"/>
          <p14:tracePt t="4769" x="2351088" y="2351088"/>
          <p14:tracePt t="4785" x="2351088" y="2343150"/>
          <p14:tracePt t="4859" x="2351088" y="2336800"/>
          <p14:tracePt t="4867" x="2351088" y="2314575"/>
          <p14:tracePt t="4876" x="2351088" y="2293938"/>
          <p14:tracePt t="4888" x="2365375" y="2279650"/>
          <p14:tracePt t="4904" x="2371725" y="2265363"/>
          <p14:tracePt t="4921" x="2400300" y="2257425"/>
          <p14:tracePt t="4938" x="2422525" y="2251075"/>
          <p14:tracePt t="4955" x="2465388" y="2243138"/>
          <p14:tracePt t="4972" x="2500313" y="2243138"/>
          <p14:tracePt t="4989" x="2522538" y="2236788"/>
          <p14:tracePt t="5007" x="2571750" y="2236788"/>
          <p14:tracePt t="5023" x="2593975" y="2236788"/>
          <p14:tracePt t="5040" x="2628900" y="2236788"/>
          <p14:tracePt t="5057" x="2679700" y="2236788"/>
          <p14:tracePt t="5073" x="2722563" y="2236788"/>
          <p14:tracePt t="5091" x="2779713" y="2236788"/>
          <p14:tracePt t="5108" x="2886075" y="2236788"/>
          <p14:tracePt t="5124" x="2994025" y="2251075"/>
          <p14:tracePt t="5141" x="3079750" y="2257425"/>
          <p14:tracePt t="5159" x="3186113" y="2271713"/>
          <p14:tracePt t="5176" x="3300413" y="2286000"/>
          <p14:tracePt t="5192" x="3365500" y="2286000"/>
          <p14:tracePt t="5210" x="3500438" y="2286000"/>
          <p14:tracePt t="5226" x="3543300" y="2286000"/>
          <p14:tracePt t="5243" x="3636963" y="2293938"/>
          <p14:tracePt t="5260" x="3700463" y="2293938"/>
          <p14:tracePt t="5277" x="3771900" y="2293938"/>
          <p14:tracePt t="5294" x="3851275" y="2293938"/>
          <p14:tracePt t="5311" x="3929063" y="2293938"/>
          <p14:tracePt t="5328" x="4029075" y="2265363"/>
          <p14:tracePt t="5344" x="4065588" y="2265363"/>
          <p14:tracePt t="5362" x="4108450" y="2265363"/>
          <p14:tracePt t="5379" x="4157663" y="2265363"/>
          <p14:tracePt t="5397" x="4186238" y="2265363"/>
          <p14:tracePt t="5413" x="4271963" y="2257425"/>
          <p14:tracePt t="5429" x="4337050" y="2243138"/>
          <p14:tracePt t="5447" x="4429125" y="2236788"/>
          <p14:tracePt t="5464" x="4471988" y="2236788"/>
          <p14:tracePt t="5480" x="4522788" y="2236788"/>
          <p14:tracePt t="5497" x="4565650" y="2243138"/>
          <p14:tracePt t="5515" x="4672013" y="2243138"/>
          <p14:tracePt t="5532" x="4722813" y="2236788"/>
          <p14:tracePt t="5549" x="4757738" y="2228850"/>
          <p14:tracePt t="5565" x="4786313" y="2214563"/>
          <p14:tracePt t="5582" x="4822825" y="2214563"/>
          <p14:tracePt t="5599" x="4837113" y="2214563"/>
          <p14:tracePt t="5617" x="4872038" y="2214563"/>
          <p14:tracePt t="5633" x="4900613" y="2222500"/>
          <p14:tracePt t="5650" x="4937125" y="2222500"/>
          <p14:tracePt t="5667" x="4965700" y="2222500"/>
          <p14:tracePt t="5683" x="4994275" y="2222500"/>
          <p14:tracePt t="5701" x="5014913" y="2222500"/>
          <p14:tracePt t="5718" x="5029200" y="2222500"/>
          <p14:tracePt t="5734" x="5037138" y="2222500"/>
          <p14:tracePt t="6977" x="5057775" y="2222500"/>
          <p14:tracePt t="6985" x="5086350" y="2222500"/>
          <p14:tracePt t="6992" x="5122863" y="2222500"/>
          <p14:tracePt t="7005" x="5151438" y="2222500"/>
          <p14:tracePt t="7022" x="5343525" y="2222500"/>
          <p14:tracePt t="7039" x="5443538" y="2208213"/>
          <p14:tracePt t="7057" x="5580063" y="2214563"/>
          <p14:tracePt t="7074" x="5700713" y="2214563"/>
          <p14:tracePt t="7091" x="5815013" y="2228850"/>
          <p14:tracePt t="7107" x="5915025" y="2228850"/>
          <p14:tracePt t="7108" x="5929313" y="2236788"/>
          <p14:tracePt t="7124" x="5951538" y="2243138"/>
          <p14:tracePt t="7141" x="5972175" y="2251075"/>
          <p14:tracePt t="7158" x="5980113" y="2251075"/>
          <p14:tracePt t="7174" x="5994400" y="2251075"/>
          <p14:tracePt t="7212" x="6000750" y="2251075"/>
          <p14:tracePt t="7226" x="6008688" y="2257425"/>
          <p14:tracePt t="7243" x="6057900" y="2257425"/>
          <p14:tracePt t="7260" x="6086475" y="2257425"/>
          <p14:tracePt t="7276" x="6122988" y="2257425"/>
          <p14:tracePt t="7293" x="6143625" y="2251075"/>
          <p14:tracePt t="7310" x="6165850" y="2251075"/>
          <p14:tracePt t="7328" x="6172200" y="2251075"/>
          <p14:tracePt t="7361" x="6180138" y="2251075"/>
          <p14:tracePt t="7378" x="6186488" y="2251075"/>
          <p14:tracePt t="7395" x="6194425" y="2251075"/>
          <p14:tracePt t="7412" x="6229350" y="2251075"/>
          <p14:tracePt t="7429" x="6257925" y="2243138"/>
          <p14:tracePt t="7446" x="6294438" y="2236788"/>
          <p14:tracePt t="7463" x="6323013" y="2236788"/>
          <p14:tracePt t="7481" x="6351588" y="2228850"/>
          <p14:tracePt t="7496" x="6365875" y="2228850"/>
          <p14:tracePt t="7642" x="6357938" y="2228850"/>
          <p14:tracePt t="7658" x="6351588" y="2228850"/>
          <p14:tracePt t="7663" x="6337300" y="2228850"/>
          <p14:tracePt t="7671" x="6329363" y="2228850"/>
          <p14:tracePt t="7683" x="6323013" y="2236788"/>
          <p14:tracePt t="7701" x="6315075" y="2236788"/>
          <p14:tracePt t="7780" x="6308725" y="2236788"/>
          <p14:tracePt t="7788" x="6300788" y="2236788"/>
          <p14:tracePt t="7796" x="6294438" y="2243138"/>
          <p14:tracePt t="7805" x="6286500" y="2251075"/>
          <p14:tracePt t="7818" x="6272213" y="2251075"/>
          <p14:tracePt t="7899" x="6265863" y="2251075"/>
          <p14:tracePt t="7921" x="6257925" y="2251075"/>
          <p14:tracePt t="7929" x="6251575" y="2251075"/>
          <p14:tracePt t="7937" x="6243638" y="2251075"/>
          <p14:tracePt t="7954" x="6215063" y="2251075"/>
          <p14:tracePt t="7972" x="6194425" y="2251075"/>
          <p14:tracePt t="7988" x="6180138" y="2251075"/>
          <p14:tracePt t="8005" x="6165850" y="2257425"/>
          <p14:tracePt t="8022" x="6143625" y="2257425"/>
          <p14:tracePt t="8039" x="6137275" y="2257425"/>
          <p14:tracePt t="8056" x="6129338" y="2257425"/>
          <p14:tracePt t="8073" x="6122988" y="2257425"/>
          <p14:tracePt t="8090" x="6115050" y="2257425"/>
          <p14:tracePt t="8107" x="6100763" y="2257425"/>
          <p14:tracePt t="8124" x="6094413" y="2257425"/>
          <p14:tracePt t="8141" x="6086475" y="2257425"/>
          <p14:tracePt t="8203" x="6080125" y="2257425"/>
          <p14:tracePt t="8211" x="6072188" y="2257425"/>
          <p14:tracePt t="8219" x="6065838" y="2257425"/>
          <p14:tracePt t="8233" x="6057900" y="2257425"/>
          <p14:tracePt t="8242" x="6051550" y="2257425"/>
          <p14:tracePt t="8259" x="6043613" y="2257425"/>
          <p14:tracePt t="8276" x="6037263" y="2257425"/>
          <p14:tracePt t="8293" x="6022975" y="2257425"/>
          <p14:tracePt t="8477" x="6029325" y="2257425"/>
          <p14:tracePt t="8491" x="6043613" y="2251075"/>
          <p14:tracePt t="8508" x="6051550" y="2251075"/>
          <p14:tracePt t="8523" x="6057900" y="2251075"/>
          <p14:tracePt t="8532" x="6065838" y="2251075"/>
          <p14:tracePt t="8548" x="6086475" y="2243138"/>
          <p14:tracePt t="8564" x="6100763" y="2243138"/>
          <p14:tracePt t="8581" x="6129338" y="2228850"/>
          <p14:tracePt t="8599" x="6143625" y="2228850"/>
          <p14:tracePt t="8615" x="6157913" y="2228850"/>
          <p14:tracePt t="8632" x="6180138" y="2228850"/>
          <p14:tracePt t="8649" x="6186488" y="2228850"/>
          <p14:tracePt t="8666" x="6194425" y="2222500"/>
          <p14:tracePt t="8683" x="6200775" y="2222500"/>
          <p14:tracePt t="8700" x="6208713" y="2222500"/>
          <p14:tracePt t="8901" x="6200775" y="2222500"/>
          <p14:tracePt t="8914" x="6194425" y="2222500"/>
          <p14:tracePt t="8923" x="6186488" y="2222500"/>
          <p14:tracePt t="8946" x="6180138" y="2222500"/>
          <p14:tracePt t="8954" x="6172200" y="2222500"/>
          <p14:tracePt t="8977" x="6165850" y="2222500"/>
          <p14:tracePt t="8988" x="6165850" y="2228850"/>
          <p14:tracePt t="9006" x="6151563" y="2228850"/>
          <p14:tracePt t="9041" x="6137275" y="2243138"/>
          <p14:tracePt t="9056" x="6122988" y="2251075"/>
          <p14:tracePt t="9073" x="6094413" y="2265363"/>
          <p14:tracePt t="9090" x="6057900" y="2286000"/>
          <p14:tracePt t="9107" x="6000750" y="2322513"/>
          <p14:tracePt t="9123" x="5951538" y="2343150"/>
          <p14:tracePt t="9126" x="5929313" y="2357438"/>
          <p14:tracePt t="9141" x="5894388" y="2365375"/>
          <p14:tracePt t="9157" x="5843588" y="2379663"/>
          <p14:tracePt t="9174" x="5800725" y="2386013"/>
          <p14:tracePt t="9192" x="5700713" y="2408238"/>
          <p14:tracePt t="9208" x="5657850" y="2408238"/>
          <p14:tracePt t="9225" x="5580063" y="2422525"/>
          <p14:tracePt t="9242" x="5529263" y="2428875"/>
          <p14:tracePt t="9259" x="5514975" y="2443163"/>
          <p14:tracePt t="9276" x="5494338" y="2465388"/>
          <p14:tracePt t="9293" x="5465763" y="2479675"/>
          <p14:tracePt t="9311" x="5451475" y="2486025"/>
          <p14:tracePt t="9328" x="5422900" y="2500313"/>
          <p14:tracePt t="9344" x="5380038" y="2522538"/>
          <p14:tracePt t="9361" x="5337175" y="2543175"/>
          <p14:tracePt t="9377" x="5308600" y="2551113"/>
          <p14:tracePt t="9395" x="5280025" y="2565400"/>
          <p14:tracePt t="9411" x="5237163" y="2571750"/>
          <p14:tracePt t="9429" x="5165725" y="2579688"/>
          <p14:tracePt t="9445" x="5114925" y="2586038"/>
          <p14:tracePt t="9462" x="5029200" y="2614613"/>
          <p14:tracePt t="9480" x="4929188" y="2636838"/>
          <p14:tracePt t="9496" x="4851400" y="2665413"/>
          <p14:tracePt t="9513" x="4786313" y="2679700"/>
          <p14:tracePt t="9531" x="4708525" y="2714625"/>
          <p14:tracePt t="9547" x="4657725" y="2722563"/>
          <p14:tracePt t="9564" x="4579938" y="2736850"/>
          <p14:tracePt t="9581" x="4514850" y="2751138"/>
          <p14:tracePt t="9598" x="4471988" y="2757488"/>
          <p14:tracePt t="9618" x="4408488" y="2765425"/>
          <p14:tracePt t="9634" x="4351338" y="2794000"/>
          <p14:tracePt t="9650" x="4308475" y="2794000"/>
          <p14:tracePt t="9667" x="4257675" y="2800350"/>
          <p14:tracePt t="9684" x="4200525" y="2800350"/>
          <p14:tracePt t="9701" x="4165600" y="2808288"/>
          <p14:tracePt t="9704" x="4137025" y="2808288"/>
          <p14:tracePt t="9718" x="4079875" y="2822575"/>
          <p14:tracePt t="9735" x="4057650" y="2822575"/>
          <p14:tracePt t="9752" x="4043363" y="2822575"/>
          <p14:tracePt t="9769" x="4029075" y="2822575"/>
          <p14:tracePt t="9998" x="4037013" y="2822575"/>
          <p14:tracePt t="10006" x="4051300" y="2822575"/>
          <p14:tracePt t="10014" x="4057650" y="2814638"/>
          <p14:tracePt t="10023" x="4071938" y="2814638"/>
          <p14:tracePt t="10038" x="4100513" y="2808288"/>
          <p14:tracePt t="10055" x="4129088" y="2794000"/>
          <p14:tracePt t="10073" x="4151313" y="2786063"/>
          <p14:tracePt t="10089" x="4171950" y="2771775"/>
          <p14:tracePt t="10106" x="4186238" y="2765425"/>
          <p14:tracePt t="10123" x="4200525" y="2757488"/>
          <p14:tracePt t="10124" x="4208463" y="2757488"/>
          <p14:tracePt t="10140" x="4243388" y="2757488"/>
          <p14:tracePt t="10157" x="4257675" y="2751138"/>
          <p14:tracePt t="10174" x="4279900" y="2751138"/>
          <p14:tracePt t="10191" x="4294188" y="2751138"/>
          <p14:tracePt t="10208" x="4308475" y="2751138"/>
          <p14:tracePt t="10225" x="4357688" y="2751138"/>
          <p14:tracePt t="10242" x="4386263" y="2751138"/>
          <p14:tracePt t="10259" x="4400550" y="2751138"/>
          <p14:tracePt t="10275" x="4429125" y="2751138"/>
          <p14:tracePt t="10293" x="4457700" y="2751138"/>
          <p14:tracePt t="10310" x="4486275" y="2751138"/>
          <p14:tracePt t="10327" x="4529138" y="2751138"/>
          <p14:tracePt t="10343" x="4543425" y="2751138"/>
          <p14:tracePt t="10361" x="4572000" y="2751138"/>
          <p14:tracePt t="10378" x="4586288" y="2736850"/>
          <p14:tracePt t="10395" x="4594225" y="2736850"/>
          <p14:tracePt t="10554" x="4600575" y="2736850"/>
          <p14:tracePt t="10568" x="4608513" y="2736850"/>
          <p14:tracePt t="10584" x="4614863" y="2736850"/>
          <p14:tracePt t="10600" x="4622800" y="2736850"/>
          <p14:tracePt t="10608" x="4629150" y="2736850"/>
          <p14:tracePt t="10633" x="4629150" y="2743200"/>
          <p14:tracePt t="10696" x="4637088" y="2743200"/>
          <p14:tracePt t="10743" x="4643438" y="2743200"/>
          <p14:tracePt t="10750" x="4651375" y="2751138"/>
          <p14:tracePt t="10765" x="4657725" y="2751138"/>
          <p14:tracePt t="10937" x="4665663" y="2751138"/>
          <p14:tracePt t="10945" x="4672013" y="2751138"/>
          <p14:tracePt t="10956" x="4672013" y="2757488"/>
          <p14:tracePt t="10973" x="4679950" y="2757488"/>
          <p14:tracePt t="10989" x="4700588" y="2757488"/>
          <p14:tracePt t="11006" x="4722813" y="2765425"/>
          <p14:tracePt t="11024" x="4729163" y="2765425"/>
          <p14:tracePt t="11040" x="4737100" y="2765425"/>
          <p14:tracePt t="11057" x="4743450" y="2765425"/>
          <p14:tracePt t="11087" x="4751388" y="2765425"/>
          <p14:tracePt t="11112" x="4757738" y="2771775"/>
          <p14:tracePt t="11128" x="4765675" y="2771775"/>
          <p14:tracePt t="11158" x="4772025" y="2771775"/>
          <p14:tracePt t="11174" x="4779963" y="2771775"/>
          <p14:tracePt t="11204" x="4794250" y="2771775"/>
          <p14:tracePt t="11212" x="4800600" y="2771775"/>
          <p14:tracePt t="11217" x="4808538" y="2771775"/>
          <p14:tracePt t="11228" x="4814888" y="2771775"/>
          <p14:tracePt t="11247" x="4822825" y="2771775"/>
          <p14:tracePt t="11262" x="4837113" y="2765425"/>
          <p14:tracePt t="11279" x="4851400" y="2757488"/>
          <p14:tracePt t="11296" x="4865688" y="2757488"/>
          <p14:tracePt t="11313" x="4879975" y="2757488"/>
          <p14:tracePt t="11330" x="4900613" y="2757488"/>
          <p14:tracePt t="11347" x="4929188" y="2757488"/>
          <p14:tracePt t="11365" x="4943475" y="2757488"/>
          <p14:tracePt t="11381" x="4957763" y="2751138"/>
          <p14:tracePt t="11484" x="4965700" y="2751138"/>
          <p14:tracePt t="11715" x="4972050" y="2751138"/>
          <p14:tracePt t="11734" x="4972050" y="2757488"/>
          <p14:tracePt t="11749" x="4979988" y="2757488"/>
          <p14:tracePt t="11766" x="4979988" y="2765425"/>
          <p14:tracePt t="11798" x="4979988" y="2771775"/>
          <p14:tracePt t="11813" x="4979988" y="2779713"/>
          <p14:tracePt t="11844" x="4979988" y="2786063"/>
          <p14:tracePt t="11869" x="4979988" y="2794000"/>
          <p14:tracePt t="11883" x="4979988" y="2800350"/>
          <p14:tracePt t="11899" x="4979988" y="2808288"/>
          <p14:tracePt t="11940" x="4972050" y="2814638"/>
          <p14:tracePt t="11947" x="4972050" y="2822575"/>
          <p14:tracePt t="11959" x="4972050" y="2828925"/>
          <p14:tracePt t="11975" x="4965700" y="2851150"/>
          <p14:tracePt t="11992" x="4957763" y="2857500"/>
          <p14:tracePt t="12009" x="4957763" y="2871788"/>
          <p14:tracePt t="12026" x="4957763" y="2879725"/>
          <p14:tracePt t="12043" x="4957763" y="2886075"/>
          <p14:tracePt t="12059" x="4957763" y="2894013"/>
          <p14:tracePt t="12126" x="4951413" y="2894013"/>
          <p14:tracePt t="17666" x="4951413" y="2900363"/>
          <p14:tracePt t="17737" x="4943475" y="2908300"/>
          <p14:tracePt t="17743" x="4943475" y="2914650"/>
          <p14:tracePt t="17752" x="4937125" y="2922588"/>
          <p14:tracePt t="17769" x="4937125" y="2943225"/>
          <p14:tracePt t="17788" x="4929188" y="2957513"/>
          <p14:tracePt t="17820" x="4929188" y="2971800"/>
          <p14:tracePt t="17827" x="4929188" y="2979738"/>
          <p14:tracePt t="17839" x="4922838" y="2979738"/>
          <p14:tracePt t="17856" x="4914900" y="3008313"/>
          <p14:tracePt t="17873" x="4914900" y="3014663"/>
          <p14:tracePt t="17889" x="4908550" y="3028950"/>
          <p14:tracePt t="17905" x="4900613" y="3036888"/>
          <p14:tracePt t="17922" x="4900613" y="3065463"/>
          <p14:tracePt t="17939" x="4900613" y="3086100"/>
          <p14:tracePt t="17956" x="4900613" y="3094038"/>
          <p14:tracePt t="17973" x="4894263" y="3122613"/>
          <p14:tracePt t="17991" x="4886325" y="3143250"/>
          <p14:tracePt t="18007" x="4886325" y="3157538"/>
          <p14:tracePt t="18024" x="4879975" y="3186113"/>
          <p14:tracePt t="18041" x="4879975" y="3200400"/>
          <p14:tracePt t="18058" x="4879975" y="3214688"/>
          <p14:tracePt t="18077" x="4857750" y="3236913"/>
          <p14:tracePt t="18094" x="4851400" y="3251200"/>
          <p14:tracePt t="18111" x="4843463" y="3271838"/>
          <p14:tracePt t="18126" x="4829175" y="3294063"/>
          <p14:tracePt t="18143" x="4822825" y="3308350"/>
          <p14:tracePt t="18160" x="4808538" y="3328988"/>
          <p14:tracePt t="18177" x="4794250" y="3351213"/>
          <p14:tracePt t="18193" x="4786313" y="3379788"/>
          <p14:tracePt t="18210" x="4779963" y="3394075"/>
          <p14:tracePt t="18228" x="4772025" y="3400425"/>
          <p14:tracePt t="18245" x="4757738" y="3408363"/>
          <p14:tracePt t="18262" x="4729163" y="3429000"/>
          <p14:tracePt t="18279" x="4714875" y="3465513"/>
          <p14:tracePt t="18296" x="4694238" y="3479800"/>
          <p14:tracePt t="18313" x="4672013" y="3494088"/>
          <p14:tracePt t="18331" x="4665663" y="3514725"/>
          <p14:tracePt t="18348" x="4622800" y="3551238"/>
          <p14:tracePt t="18365" x="4594225" y="3565525"/>
          <p14:tracePt t="18382" x="4572000" y="3571875"/>
          <p14:tracePt t="18398" x="4565650" y="3579813"/>
          <p14:tracePt t="18414" x="4537075" y="3579813"/>
          <p14:tracePt t="18418" x="4522788" y="3586163"/>
          <p14:tracePt t="18432" x="4514850" y="3594100"/>
          <p14:tracePt t="18448" x="4508500" y="3594100"/>
          <p14:tracePt t="18466" x="4437063" y="3600450"/>
          <p14:tracePt t="18483" x="4394200" y="3600450"/>
          <p14:tracePt t="18500" x="4343400" y="3600450"/>
          <p14:tracePt t="18517" x="4294188" y="3614738"/>
          <p14:tracePt t="18535" x="4237038" y="3622675"/>
          <p14:tracePt t="18551" x="4194175" y="3629025"/>
          <p14:tracePt t="18568" x="4065588" y="3643313"/>
          <p14:tracePt t="18584" x="3994150" y="3651250"/>
          <p14:tracePt t="18603" x="3922713" y="3671888"/>
          <p14:tracePt t="18620" x="3814763" y="3694113"/>
          <p14:tracePt t="18637" x="3729038" y="3722688"/>
          <p14:tracePt t="18654" x="3586163" y="3729038"/>
          <p14:tracePt t="18672" x="3465513" y="3729038"/>
          <p14:tracePt t="18688" x="3379788" y="3751263"/>
          <p14:tracePt t="18705" x="3265488" y="3765550"/>
          <p14:tracePt t="18722" x="3165475" y="3765550"/>
          <p14:tracePt t="18739" x="3094038" y="3779838"/>
          <p14:tracePt t="18754" x="2979738" y="3786188"/>
          <p14:tracePt t="18771" x="2828925" y="3800475"/>
          <p14:tracePt t="18788" x="2700338" y="3800475"/>
          <p14:tracePt t="18806" x="2622550" y="3808413"/>
          <p14:tracePt t="18823" x="2536825" y="3808413"/>
          <p14:tracePt t="18840" x="2486025" y="3808413"/>
          <p14:tracePt t="18856" x="2386013" y="3822700"/>
          <p14:tracePt t="18873" x="2314575" y="3808413"/>
          <p14:tracePt t="18892" x="2243138" y="3800475"/>
          <p14:tracePt t="18909" x="2185988" y="3800475"/>
          <p14:tracePt t="18926" x="2165350" y="3800475"/>
          <p14:tracePt t="18931" x="2143125" y="3800475"/>
          <p14:tracePt t="18943" x="2114550" y="3800475"/>
          <p14:tracePt t="18960" x="2100263" y="3800475"/>
          <p14:tracePt t="18977" x="2071688" y="3800475"/>
          <p14:tracePt t="18994" x="2051050" y="3794125"/>
          <p14:tracePt t="19011" x="2014538" y="3794125"/>
          <p14:tracePt t="19028" x="1993900" y="3786188"/>
          <p14:tracePt t="19044" x="1971675" y="3786188"/>
          <p14:tracePt t="19060" x="1965325" y="3786188"/>
          <p14:tracePt t="19077" x="1951038" y="3786188"/>
          <p14:tracePt t="19094" x="1936750" y="3786188"/>
          <p14:tracePt t="19113" x="1922463" y="3786188"/>
          <p14:tracePt t="19130" x="1900238" y="3779838"/>
          <p14:tracePt t="19147" x="1885950" y="3779838"/>
          <p14:tracePt t="19164" x="1871663" y="3779838"/>
          <p14:tracePt t="19181" x="1865313" y="3779838"/>
          <p14:tracePt t="19467" x="1865313" y="3771900"/>
          <p14:tracePt t="19475" x="1871663" y="3771900"/>
          <p14:tracePt t="19500" x="1879600" y="3771900"/>
          <p14:tracePt t="19508" x="1885950" y="3771900"/>
          <p14:tracePt t="19519" x="1893888" y="3771900"/>
          <p14:tracePt t="19537" x="1914525" y="3771900"/>
          <p14:tracePt t="19556" x="1928813" y="3771900"/>
          <p14:tracePt t="19572" x="1951038" y="3771900"/>
          <p14:tracePt t="19589" x="1965325" y="3771900"/>
          <p14:tracePt t="19604" x="2000250" y="3771900"/>
          <p14:tracePt t="19621" x="2043113" y="3771900"/>
          <p14:tracePt t="19638" x="2071688" y="3771900"/>
          <p14:tracePt t="19655" x="2093913" y="3771900"/>
          <p14:tracePt t="19673" x="2122488" y="3771900"/>
          <p14:tracePt t="19689" x="2151063" y="3771900"/>
          <p14:tracePt t="19706" x="2165350" y="3771900"/>
          <p14:tracePt t="19725" x="2185988" y="3765550"/>
          <p14:tracePt t="19741" x="2214563" y="3765550"/>
          <p14:tracePt t="19759" x="2228850" y="3765550"/>
          <p14:tracePt t="19776" x="2279650" y="3751263"/>
          <p14:tracePt t="19792" x="2308225" y="3743325"/>
          <p14:tracePt t="19809" x="2336800" y="3743325"/>
          <p14:tracePt t="19827" x="2408238" y="3743325"/>
          <p14:tracePt t="19844" x="2428875" y="3736975"/>
          <p14:tracePt t="19860" x="2451100" y="3736975"/>
          <p14:tracePt t="19878" x="2465388" y="3729038"/>
          <p14:tracePt t="19895" x="2493963" y="3729038"/>
          <p14:tracePt t="19911" x="2514600" y="3729038"/>
          <p14:tracePt t="19928" x="2536825" y="3729038"/>
          <p14:tracePt t="19945" x="2557463" y="3729038"/>
          <p14:tracePt t="19962" x="2571750" y="3729038"/>
          <p14:tracePt t="19980" x="2608263" y="3729038"/>
          <p14:tracePt t="19996" x="2622550" y="3729038"/>
          <p14:tracePt t="20012" x="2657475" y="3729038"/>
          <p14:tracePt t="20030" x="2671763" y="3722688"/>
          <p14:tracePt t="20048" x="2686050" y="3714750"/>
          <p14:tracePt t="20064" x="2700338" y="3714750"/>
          <p14:tracePt t="20082" x="2722563" y="3714750"/>
          <p14:tracePt t="20099" x="2751138" y="3700463"/>
          <p14:tracePt t="20115" x="2771775" y="3700463"/>
          <p14:tracePt t="20131" x="2786063" y="3700463"/>
          <p14:tracePt t="20148" x="2794000" y="3700463"/>
          <p14:tracePt t="20165" x="2814638" y="3700463"/>
          <p14:tracePt t="20182" x="2836863" y="3700463"/>
          <p14:tracePt t="20199" x="2857500" y="3700463"/>
          <p14:tracePt t="20217" x="2908300" y="3700463"/>
          <p14:tracePt t="20233" x="2928938" y="3694113"/>
          <p14:tracePt t="20250" x="2936875" y="3686175"/>
          <p14:tracePt t="20268" x="2965450" y="3686175"/>
          <p14:tracePt t="20285" x="2986088" y="3686175"/>
          <p14:tracePt t="20303" x="3008313" y="3686175"/>
          <p14:tracePt t="20319" x="3036888" y="3686175"/>
          <p14:tracePt t="20336" x="3051175" y="3686175"/>
          <p14:tracePt t="20356" x="3079750" y="3686175"/>
          <p14:tracePt t="20371" x="3094038" y="3686175"/>
          <p14:tracePt t="20387" x="3128963" y="3679825"/>
          <p14:tracePt t="20404" x="3186113" y="3665538"/>
          <p14:tracePt t="20421" x="3208338" y="3665538"/>
          <p14:tracePt t="20426" x="3222625" y="3665538"/>
          <p14:tracePt t="20455" x="3243263" y="3665538"/>
          <p14:tracePt t="20471" x="3257550" y="3665538"/>
          <p14:tracePt t="20487" x="3271838" y="3665538"/>
          <p14:tracePt t="20505" x="3294063" y="3665538"/>
          <p14:tracePt t="20522" x="3314700" y="3665538"/>
          <p14:tracePt t="20556" x="3322638" y="3665538"/>
          <p14:tracePt t="20632" x="3328988" y="3665538"/>
          <p14:tracePt t="20828" x="3322638" y="3665538"/>
          <p14:tracePt t="20858" x="3314700" y="3665538"/>
          <p14:tracePt t="20907" x="3308350" y="3665538"/>
          <p14:tracePt t="20922" x="3308350" y="3671888"/>
          <p14:tracePt t="20929" x="3300413" y="3671888"/>
          <p14:tracePt t="20937" x="3294063" y="3671888"/>
          <p14:tracePt t="20948" x="3286125" y="3679825"/>
          <p14:tracePt t="20966" x="3243263" y="3694113"/>
          <p14:tracePt t="20982" x="3243263" y="3708400"/>
          <p14:tracePt t="20999" x="3236913" y="3722688"/>
          <p14:tracePt t="21016" x="3228975" y="3729038"/>
          <p14:tracePt t="21033" x="3222625" y="3743325"/>
          <p14:tracePt t="21050" x="3208338" y="3743325"/>
          <p14:tracePt t="21067" x="3200400" y="3751263"/>
          <p14:tracePt t="21086" x="3171825" y="3771900"/>
          <p14:tracePt t="21101" x="3151188" y="3794125"/>
          <p14:tracePt t="21118" x="3122613" y="3808413"/>
          <p14:tracePt t="21135" x="3108325" y="3822700"/>
          <p14:tracePt t="21152" x="3094038" y="3836988"/>
          <p14:tracePt t="21169" x="3086100" y="3843338"/>
          <p14:tracePt t="21186" x="3079750" y="3843338"/>
          <p14:tracePt t="21205" x="3071813" y="3843338"/>
          <p14:tracePt t="21220" x="3065463" y="3851275"/>
          <p14:tracePt t="21238" x="3051175" y="3857625"/>
          <p14:tracePt t="21254" x="3028950" y="3857625"/>
          <p14:tracePt t="21271" x="3022600" y="3857625"/>
          <p14:tracePt t="21288" x="3014663" y="3857625"/>
          <p14:tracePt t="21329" x="3008313" y="3857625"/>
          <p14:tracePt t="21339" x="3008313" y="3865563"/>
          <p14:tracePt t="21357" x="2994025" y="3871913"/>
          <p14:tracePt t="21373" x="2979738" y="3886200"/>
          <p14:tracePt t="21390" x="2971800" y="3886200"/>
          <p14:tracePt t="21407" x="2957513" y="3900488"/>
          <p14:tracePt t="21424" x="2943225" y="3908425"/>
          <p14:tracePt t="21440" x="2936875" y="3914775"/>
          <p14:tracePt t="21483" x="2928938" y="3914775"/>
          <p14:tracePt t="21498" x="2922588" y="3922713"/>
          <p14:tracePt t="21514" x="2914650" y="3922713"/>
          <p14:tracePt t="21522" x="2908300" y="3922713"/>
          <p14:tracePt t="21537" x="2894013" y="3922713"/>
          <p14:tracePt t="21545" x="2886075" y="3922713"/>
          <p14:tracePt t="21558" x="2879725" y="3922713"/>
          <p14:tracePt t="21575" x="2857500" y="3929063"/>
          <p14:tracePt t="21594" x="2828925" y="3937000"/>
          <p14:tracePt t="21609" x="2814638" y="3937000"/>
          <p14:tracePt t="21626" x="2800350" y="3937000"/>
          <p14:tracePt t="21644" x="2794000" y="3937000"/>
          <p14:tracePt t="21660" x="2786063" y="3943350"/>
          <p14:tracePt t="21677" x="2771775" y="3943350"/>
          <p14:tracePt t="21694" x="2765425" y="3951288"/>
          <p14:tracePt t="21711" x="2751138" y="3957638"/>
          <p14:tracePt t="21728" x="2728913" y="3957638"/>
          <p14:tracePt t="21747" x="2693988" y="3957638"/>
          <p14:tracePt t="21762" x="2686050" y="3965575"/>
          <p14:tracePt t="21796" x="2671763" y="3965575"/>
          <p14:tracePt t="21824" x="2665413" y="3965575"/>
          <p14:tracePt t="21873" x="2657475" y="3965575"/>
          <p14:tracePt t="21889" x="2651125" y="3965575"/>
          <p14:tracePt t="22024" x="2643188" y="3965575"/>
          <p14:tracePt t="22046" x="2636838" y="3965575"/>
          <p14:tracePt t="22084" x="2628900" y="3965575"/>
          <p14:tracePt t="22093" x="2622550" y="3965575"/>
          <p14:tracePt t="22117" x="2614613" y="3965575"/>
          <p14:tracePt t="22149" x="2600325" y="3965575"/>
          <p14:tracePt t="22170" x="2593975" y="3965575"/>
          <p14:tracePt t="22187" x="2593975" y="3957638"/>
          <p14:tracePt t="22194" x="2586038" y="3957638"/>
          <p14:tracePt t="22234" x="2579688" y="3957638"/>
          <p14:tracePt t="22249" x="2571750" y="3957638"/>
          <p14:tracePt t="22304" x="2565400" y="3957638"/>
          <p14:tracePt t="22329" x="2557463" y="3957638"/>
          <p14:tracePt t="22337" x="2557463" y="3965575"/>
          <p14:tracePt t="22361" x="2543175" y="3971925"/>
          <p14:tracePt t="22366" x="2536825" y="3971925"/>
          <p14:tracePt t="22374" x="2528888" y="3979863"/>
          <p14:tracePt t="22391" x="2522538" y="3979863"/>
          <p14:tracePt t="22408" x="2508250" y="3979863"/>
          <p14:tracePt t="22425" x="2493963" y="3979863"/>
          <p14:tracePt t="22428" x="2486025" y="3979863"/>
          <p14:tracePt t="22443" x="2465388" y="3986213"/>
          <p14:tracePt t="22460" x="2457450" y="3994150"/>
          <p14:tracePt t="22477" x="2451100" y="3994150"/>
          <p14:tracePt t="22493" x="2443163" y="4000500"/>
          <p14:tracePt t="22510" x="2436813" y="4000500"/>
          <p14:tracePt t="22527" x="2428875" y="4008438"/>
          <p14:tracePt t="22544" x="2422525" y="4022725"/>
          <p14:tracePt t="22561" x="2414588" y="4037013"/>
          <p14:tracePt t="22578" x="2408238" y="4051300"/>
          <p14:tracePt t="22595" x="2400300" y="4071938"/>
          <p14:tracePt t="22612" x="2400300" y="4086225"/>
          <p14:tracePt t="22628" x="2393950" y="4094163"/>
          <p14:tracePt t="22645" x="2393950" y="4108450"/>
          <p14:tracePt t="22663" x="2393950" y="4122738"/>
          <p14:tracePt t="22681" x="2379663" y="4143375"/>
          <p14:tracePt t="22715" x="2371725" y="4143375"/>
          <p14:tracePt t="22827" x="2365375" y="4151313"/>
          <p14:tracePt t="22849" x="2365375" y="4157663"/>
          <p14:tracePt t="22873" x="2357438" y="4157663"/>
          <p14:tracePt t="22881" x="2351088" y="4157663"/>
          <p14:tracePt t="22918" x="2351088" y="4165600"/>
          <p14:tracePt t="22979" x="2351088" y="4171950"/>
          <p14:tracePt t="23110" x="2343150" y="4171950"/>
          <p14:tracePt t="23180" x="2336800" y="4171950"/>
          <p14:tracePt t="23211" x="2328863" y="4171950"/>
          <p14:tracePt t="23219" x="2322513" y="4171950"/>
          <p14:tracePt t="23231" x="2308225" y="4171950"/>
          <p14:tracePt t="23242" x="2293938" y="4171950"/>
          <p14:tracePt t="23259" x="2271713" y="4165600"/>
          <p14:tracePt t="23276" x="2257425" y="4165600"/>
          <p14:tracePt t="23293" x="2222500" y="4165600"/>
          <p14:tracePt t="23297" x="2200275" y="4165600"/>
          <p14:tracePt t="23310" x="2185988" y="4165600"/>
          <p14:tracePt t="23327" x="2151063" y="4165600"/>
          <p14:tracePt t="23344" x="2128838" y="4165600"/>
          <p14:tracePt t="23361" x="2108200" y="4157663"/>
          <p14:tracePt t="23378" x="2065338" y="4151313"/>
          <p14:tracePt t="23395" x="2043113" y="4143375"/>
          <p14:tracePt t="23412" x="2008188" y="4143375"/>
          <p14:tracePt t="23429" x="1985963" y="4137025"/>
          <p14:tracePt t="23446" x="1985963" y="4129088"/>
          <p14:tracePt t="23568" x="1993900" y="4129088"/>
          <p14:tracePt t="23575" x="2000250" y="4129088"/>
          <p14:tracePt t="23583" x="2008188" y="4129088"/>
          <p14:tracePt t="23597" x="2022475" y="4129088"/>
          <p14:tracePt t="23615" x="2108200" y="4129088"/>
          <p14:tracePt t="23633" x="2143125" y="4137025"/>
          <p14:tracePt t="23649" x="2193925" y="4137025"/>
          <p14:tracePt t="23667" x="2236788" y="4137025"/>
          <p14:tracePt t="23684" x="2271713" y="4143375"/>
          <p14:tracePt t="23687" x="2300288" y="4143375"/>
          <p14:tracePt t="23699" x="2322513" y="4151313"/>
          <p14:tracePt t="23716" x="2408238" y="4151313"/>
          <p14:tracePt t="23733" x="2465388" y="4151313"/>
          <p14:tracePt t="23751" x="2508250" y="4143375"/>
          <p14:tracePt t="23769" x="2557463" y="4143375"/>
          <p14:tracePt t="23771" x="2571750" y="4143375"/>
          <p14:tracePt t="23787" x="2579688" y="4143375"/>
          <p14:tracePt t="23803" x="2593975" y="4143375"/>
          <p14:tracePt t="23818" x="2608263" y="4143375"/>
          <p14:tracePt t="23835" x="2628900" y="4143375"/>
          <p14:tracePt t="23852" x="2643188" y="4143375"/>
          <p14:tracePt t="23869" x="2665413" y="4143375"/>
          <p14:tracePt t="23887" x="2686050" y="4143375"/>
          <p14:tracePt t="23907" x="2722563" y="4137025"/>
          <p14:tracePt t="23923" x="2736850" y="4129088"/>
          <p14:tracePt t="23927" x="2751138" y="4129088"/>
          <p14:tracePt t="23938" x="2757488" y="4129088"/>
          <p14:tracePt t="23955" x="2765425" y="4129088"/>
          <p14:tracePt t="23972" x="2786063" y="4129088"/>
          <p14:tracePt t="23989" x="2814638" y="4129088"/>
          <p14:tracePt t="24006" x="2851150" y="4129088"/>
          <p14:tracePt t="24023" x="2871788" y="4129088"/>
          <p14:tracePt t="24040" x="2900363" y="4129088"/>
          <p14:tracePt t="24057" x="2914650" y="4129088"/>
          <p14:tracePt t="24076" x="2943225" y="4129088"/>
          <p14:tracePt t="24093" x="2957513" y="4129088"/>
          <p14:tracePt t="24110" x="2971800" y="4122738"/>
          <p14:tracePt t="24127" x="3000375" y="4114800"/>
          <p14:tracePt t="24144" x="3014663" y="4114800"/>
          <p14:tracePt t="24161" x="3043238" y="4114800"/>
          <p14:tracePt t="24180" x="3057525" y="4114800"/>
          <p14:tracePt t="24195" x="3079750" y="4108450"/>
          <p14:tracePt t="24211" x="3100388" y="4108450"/>
          <p14:tracePt t="24227" x="3128963" y="4108450"/>
          <p14:tracePt t="24244" x="3143250" y="4108450"/>
          <p14:tracePt t="24262" x="3165475" y="4108450"/>
          <p14:tracePt t="24263" x="3171825" y="4108450"/>
          <p14:tracePt t="24279" x="3186113" y="4108450"/>
          <p14:tracePt t="24296" x="3208338" y="4108450"/>
          <p14:tracePt t="24329" x="3214688" y="4108450"/>
          <p14:tracePt t="24347" x="3228975" y="4108450"/>
          <p14:tracePt t="24364" x="3265488" y="4108450"/>
          <p14:tracePt t="24381" x="3279775" y="4108450"/>
          <p14:tracePt t="24399" x="3294063" y="4108450"/>
          <p14:tracePt t="24416" x="3308350" y="4108450"/>
          <p14:tracePt t="24438" x="3314700" y="4108450"/>
          <p14:tracePt t="24454" x="3322638" y="4108450"/>
          <p14:tracePt t="24469" x="3328988" y="4108450"/>
          <p14:tracePt t="24483" x="3336925" y="4108450"/>
          <p14:tracePt t="24502" x="3351213" y="4100513"/>
          <p14:tracePt t="24517" x="3357563" y="4100513"/>
          <p14:tracePt t="24534" x="3379788" y="4094163"/>
          <p14:tracePt t="24551" x="3394075" y="4094163"/>
          <p14:tracePt t="24568" x="3414713" y="4094163"/>
          <p14:tracePt t="24585" x="3422650" y="4086225"/>
          <p14:tracePt t="24602" x="3429000" y="4086225"/>
          <p14:tracePt t="24621" x="3436938" y="4086225"/>
          <p14:tracePt t="24637" x="3443288" y="4086225"/>
          <p14:tracePt t="24638" x="3457575" y="4086225"/>
          <p14:tracePt t="24656" x="3465513" y="4079875"/>
          <p14:tracePt t="24673" x="3471863" y="4079875"/>
          <p14:tracePt t="24690" x="3508375" y="4071938"/>
          <p14:tracePt t="24707" x="3529013" y="4071938"/>
          <p14:tracePt t="24723" x="3557588" y="4071938"/>
          <p14:tracePt t="24741" x="3579813" y="4071938"/>
          <p14:tracePt t="24756" x="3600450" y="4071938"/>
          <p14:tracePt t="24772" x="3614738" y="4071938"/>
          <p14:tracePt t="24790" x="3622675" y="4071938"/>
          <p14:tracePt t="24806" x="3629025" y="4071938"/>
          <p14:tracePt t="24824" x="3651250" y="4071938"/>
          <p14:tracePt t="24841" x="3694113" y="4071938"/>
          <p14:tracePt t="24858" x="3722688" y="4071938"/>
          <p14:tracePt t="24875" x="3751263" y="4071938"/>
          <p14:tracePt t="24894" x="3786188" y="4071938"/>
          <p14:tracePt t="24911" x="3843338" y="4071938"/>
          <p14:tracePt t="24926" x="3871913" y="4071938"/>
          <p14:tracePt t="24944" x="3886200" y="4071938"/>
          <p14:tracePt t="24960" x="3908425" y="4071938"/>
          <p14:tracePt t="24979" x="3929063" y="4065588"/>
          <p14:tracePt t="24997" x="3951288" y="4065588"/>
          <p14:tracePt t="25014" x="3957638" y="4065588"/>
          <p14:tracePt t="25029" x="3965575" y="4065588"/>
          <p14:tracePt t="25045" x="3979863" y="4065588"/>
          <p14:tracePt t="25062" x="3994150" y="4065588"/>
          <p14:tracePt t="25673" x="3979863" y="4065588"/>
          <p14:tracePt t="25689" x="3971925" y="4065588"/>
          <p14:tracePt t="25696" x="3957638" y="4065588"/>
          <p14:tracePt t="25711" x="3929063" y="4065588"/>
          <p14:tracePt t="25729" x="3857625" y="4094163"/>
          <p14:tracePt t="25745" x="3800475" y="4100513"/>
          <p14:tracePt t="25751" x="3771900" y="4100513"/>
          <p14:tracePt t="25760" x="3743325" y="4114800"/>
          <p14:tracePt t="25778" x="3657600" y="4137025"/>
          <p14:tracePt t="25797" x="3608388" y="4137025"/>
          <p14:tracePt t="25815" x="3543300" y="4165600"/>
          <p14:tracePt t="25830" x="3479800" y="4179888"/>
          <p14:tracePt t="25846" x="3408363" y="4194175"/>
          <p14:tracePt t="25863" x="3365500" y="4200525"/>
          <p14:tracePt t="25880" x="3243263" y="4237038"/>
          <p14:tracePt t="25897" x="3165475" y="4265613"/>
          <p14:tracePt t="25914" x="3114675" y="4279900"/>
          <p14:tracePt t="25918" x="3094038" y="4279900"/>
          <p14:tracePt t="25933" x="3057525" y="4286250"/>
          <p14:tracePt t="25951" x="2951163" y="4300538"/>
          <p14:tracePt t="25967" x="2879725" y="4329113"/>
          <p14:tracePt t="25984" x="2814638" y="4329113"/>
          <p14:tracePt t="26001" x="2765425" y="4337050"/>
          <p14:tracePt t="26018" x="2679700" y="4351338"/>
          <p14:tracePt t="26035" x="2628900" y="4365625"/>
          <p14:tracePt t="26052" x="2551113" y="4365625"/>
          <p14:tracePt t="26069" x="2465388" y="4365625"/>
          <p14:tracePt t="26088" x="2386013" y="4365625"/>
          <p14:tracePt t="26104" x="2328863" y="4371975"/>
          <p14:tracePt t="26119" x="2236788" y="4371975"/>
          <p14:tracePt t="26136" x="2157413" y="4379913"/>
          <p14:tracePt t="26153" x="1993900" y="4394200"/>
          <p14:tracePt t="26170" x="1914525" y="4394200"/>
          <p14:tracePt t="26187" x="1843088" y="4408488"/>
          <p14:tracePt t="26205" x="1793875" y="4422775"/>
          <p14:tracePt t="26223" x="1751013" y="4422775"/>
          <p14:tracePt t="26243" x="1743075" y="4429125"/>
          <p14:tracePt t="26257" x="1728788" y="4429125"/>
          <p14:tracePt t="26274" x="1722438" y="4429125"/>
          <p14:tracePt t="26291" x="1708150" y="4429125"/>
          <p14:tracePt t="26306" x="1693863" y="4429125"/>
          <p14:tracePt t="26323" x="1685925" y="4429125"/>
          <p14:tracePt t="26340" x="1679575" y="4429125"/>
          <p14:tracePt t="26552" x="1693863" y="4429125"/>
          <p14:tracePt t="26559" x="1714500" y="4429125"/>
          <p14:tracePt t="26568" x="1736725" y="4429125"/>
          <p14:tracePt t="26583" x="1751013" y="4437063"/>
          <p14:tracePt t="26596" x="1765300" y="4437063"/>
          <p14:tracePt t="26614" x="1814513" y="4437063"/>
          <p14:tracePt t="26631" x="1851025" y="4437063"/>
          <p14:tracePt t="26649" x="1885950" y="4443413"/>
          <p14:tracePt t="26664" x="1914525" y="4443413"/>
          <p14:tracePt t="26681" x="1965325" y="4443413"/>
          <p14:tracePt t="26700" x="2014538" y="4443413"/>
          <p14:tracePt t="26717" x="2085975" y="4443413"/>
          <p14:tracePt t="26734" x="2128838" y="4443413"/>
          <p14:tracePt t="26751" x="2171700" y="4443413"/>
          <p14:tracePt t="26767" x="2236788" y="4443413"/>
          <p14:tracePt t="26783" x="2271713" y="4443413"/>
          <p14:tracePt t="26800" x="2308225" y="4437063"/>
          <p14:tracePt t="26817" x="2322513" y="4437063"/>
          <p14:tracePt t="26834" x="2351088" y="4437063"/>
          <p14:tracePt t="26852" x="2371725" y="4437063"/>
          <p14:tracePt t="26869" x="2386013" y="4437063"/>
          <p14:tracePt t="26886" x="2428875" y="4422775"/>
          <p14:tracePt t="26903" x="2465388" y="4422775"/>
          <p14:tracePt t="26919" x="2508250" y="4422775"/>
          <p14:tracePt t="26937" x="2543175" y="4414838"/>
          <p14:tracePt t="26954" x="2571750" y="4400550"/>
          <p14:tracePt t="26971" x="2600325" y="4400550"/>
          <p14:tracePt t="26988" x="2657475" y="4379913"/>
          <p14:tracePt t="27005" x="2700338" y="4379913"/>
          <p14:tracePt t="27023" x="2728913" y="4379913"/>
          <p14:tracePt t="27039" x="2771775" y="4379913"/>
          <p14:tracePt t="27057" x="2822575" y="4386263"/>
          <p14:tracePt t="27075" x="2879725" y="4386263"/>
          <p14:tracePt t="27091" x="2908300" y="4386263"/>
          <p14:tracePt t="27109" x="2922588" y="4386263"/>
          <p14:tracePt t="27126" x="2928938" y="4386263"/>
          <p14:tracePt t="27143" x="2943225" y="4386263"/>
          <p14:tracePt t="27160" x="2971800" y="4386263"/>
          <p14:tracePt t="27177" x="3014663" y="4386263"/>
          <p14:tracePt t="27194" x="3051175" y="4386263"/>
          <p14:tracePt t="27210" x="3094038" y="4386263"/>
          <p14:tracePt t="27227" x="3122613" y="4386263"/>
          <p14:tracePt t="27244" x="3136900" y="4386263"/>
          <p14:tracePt t="27260" x="3186113" y="4394200"/>
          <p14:tracePt t="27277" x="3208338" y="4394200"/>
          <p14:tracePt t="27294" x="3271838" y="4394200"/>
          <p14:tracePt t="27312" x="3308350" y="4408488"/>
          <p14:tracePt t="27329" x="3343275" y="4408488"/>
          <p14:tracePt t="27346" x="3386138" y="4414838"/>
          <p14:tracePt t="27363" x="3414713" y="4414838"/>
          <p14:tracePt t="27380" x="3443288" y="4414838"/>
          <p14:tracePt t="27398" x="3465513" y="4414838"/>
          <p14:tracePt t="27415" x="3471863" y="4414838"/>
          <p14:tracePt t="27419" x="3486150" y="4414838"/>
          <p14:tracePt t="27431" x="3494088" y="4414838"/>
          <p14:tracePt t="27448" x="3500438" y="4414838"/>
          <p14:tracePt t="27473" x="3508375" y="4414838"/>
          <p14:tracePt t="27506" x="3522663" y="4414838"/>
          <p14:tracePt t="27513" x="3536950" y="4414838"/>
          <p14:tracePt t="27522" x="3557588" y="4414838"/>
          <p14:tracePt t="27533" x="3565525" y="4414838"/>
          <p14:tracePt t="27552" x="3614738" y="4408488"/>
          <p14:tracePt t="27569" x="3643313" y="4408488"/>
          <p14:tracePt t="27586" x="3657600" y="4408488"/>
          <p14:tracePt t="27603" x="3686175" y="4408488"/>
          <p14:tracePt t="27618" x="3708400" y="4408488"/>
          <p14:tracePt t="27636" x="3751263" y="4408488"/>
          <p14:tracePt t="27652" x="3808413" y="4408488"/>
          <p14:tracePt t="27669" x="3857625" y="4408488"/>
          <p14:tracePt t="27688" x="3900488" y="4400550"/>
          <p14:tracePt t="27703" x="3951288" y="4400550"/>
          <p14:tracePt t="27720" x="4000500" y="4394200"/>
          <p14:tracePt t="27738" x="4065588" y="4379913"/>
          <p14:tracePt t="27755" x="4137025" y="4371975"/>
          <p14:tracePt t="27772" x="4214813" y="4365625"/>
          <p14:tracePt t="27789" x="4271963" y="4365625"/>
          <p14:tracePt t="27806" x="4322763" y="4365625"/>
          <p14:tracePt t="27823" x="4343400" y="4365625"/>
          <p14:tracePt t="27842" x="4414838" y="4365625"/>
          <p14:tracePt t="27857" x="4451350" y="4365625"/>
          <p14:tracePt t="27874" x="4486275" y="4365625"/>
          <p14:tracePt t="27891" x="4514850" y="4365625"/>
          <p14:tracePt t="27909" x="4537075" y="4365625"/>
          <p14:tracePt t="27925" x="4565650" y="4365625"/>
          <p14:tracePt t="27928" x="4586288" y="4365625"/>
          <p14:tracePt t="27942" x="4614863" y="4365625"/>
          <p14:tracePt t="27959" x="4651375" y="4365625"/>
          <p14:tracePt t="27977" x="4679950" y="4365625"/>
          <p14:tracePt t="27994" x="4714875" y="4357688"/>
          <p14:tracePt t="28011" x="4737100" y="4351338"/>
          <p14:tracePt t="28027" x="4772025" y="4351338"/>
          <p14:tracePt t="28028" x="4786313" y="4351338"/>
          <p14:tracePt t="28045" x="4829175" y="4351338"/>
          <p14:tracePt t="28062" x="4865688" y="4351338"/>
          <p14:tracePt t="28078" x="4894263" y="4357688"/>
          <p14:tracePt t="28095" x="4937125" y="4357688"/>
          <p14:tracePt t="28113" x="4994275" y="4357688"/>
          <p14:tracePt t="28129" x="5029200" y="4357688"/>
          <p14:tracePt t="28131" x="5057775" y="4357688"/>
          <p14:tracePt t="28146" x="5100638" y="4357688"/>
          <p14:tracePt t="28163" x="5122863" y="4357688"/>
          <p14:tracePt t="28181" x="5165725" y="4343400"/>
          <p14:tracePt t="28198" x="5208588" y="4337050"/>
          <p14:tracePt t="28215" x="5294313" y="4337050"/>
          <p14:tracePt t="28233" x="5343525" y="4329113"/>
          <p14:tracePt t="28249" x="5400675" y="4329113"/>
          <p14:tracePt t="28266" x="5429250" y="4329113"/>
          <p14:tracePt t="28283" x="5457825" y="4329113"/>
          <p14:tracePt t="28300" x="5508625" y="4322763"/>
          <p14:tracePt t="28317" x="5529263" y="4314825"/>
          <p14:tracePt t="28334" x="5537200" y="4314825"/>
          <p14:tracePt t="28351" x="5557838" y="4314825"/>
          <p14:tracePt t="28368" x="5572125" y="4314825"/>
          <p14:tracePt t="28385" x="5586413" y="4314825"/>
          <p14:tracePt t="28402" x="5608638" y="4314825"/>
          <p14:tracePt t="28419" x="5629275" y="4314825"/>
          <p14:tracePt t="28436" x="5651500" y="4314825"/>
          <p14:tracePt t="28453" x="5657850" y="4314825"/>
          <p14:tracePt t="28470" x="5665788" y="4314825"/>
          <p14:tracePt t="28506" x="5672138" y="4314825"/>
          <p14:tracePt t="28521" x="5680075" y="4314825"/>
          <p14:tracePt t="28538" x="5694363" y="4314825"/>
          <p14:tracePt t="28560" x="5708650" y="4314825"/>
          <p14:tracePt t="28591" x="5722938" y="4314825"/>
          <p14:tracePt t="28608" x="5729288" y="4308475"/>
          <p14:tracePt t="28623" x="5743575" y="4308475"/>
          <p14:tracePt t="28657" x="5751513" y="4308475"/>
          <p14:tracePt t="28675" x="5757863" y="4308475"/>
          <p14:tracePt t="28693" x="5772150" y="4294188"/>
          <p14:tracePt t="28709" x="5794375" y="4294188"/>
          <p14:tracePt t="28726" x="5808663" y="4286250"/>
          <p14:tracePt t="28745" x="5822950" y="4279900"/>
          <p14:tracePt t="28760" x="5837238" y="4279900"/>
          <p14:tracePt t="28762" x="5843588" y="4279900"/>
          <p14:tracePt t="28777" x="5857875" y="4271963"/>
          <p14:tracePt t="28796" x="5880100" y="4257675"/>
          <p14:tracePt t="28812" x="5886450" y="4257675"/>
          <p14:tracePt t="28830" x="5894388" y="4257675"/>
          <p14:tracePt t="28847" x="5900738" y="4257675"/>
          <p14:tracePt t="28864" x="5908675" y="4257675"/>
          <p14:tracePt t="28881" x="5929313" y="4257675"/>
          <p14:tracePt t="28898" x="5951538" y="4251325"/>
          <p14:tracePt t="28915" x="5957888" y="4243388"/>
          <p14:tracePt t="28919" x="5972175" y="4243388"/>
          <p14:tracePt t="28936" x="5986463" y="4243388"/>
          <p14:tracePt t="28947" x="5994400" y="4243388"/>
          <p14:tracePt t="28968" x="6000750" y="4243388"/>
          <p14:tracePt t="28982" x="6015038" y="4243388"/>
          <p14:tracePt t="28998" x="6015038" y="4237038"/>
          <p14:tracePt t="29170" x="6022975" y="4237038"/>
          <p14:tracePt t="29217" x="6037263" y="4237038"/>
          <p14:tracePt t="29239" x="6043613" y="4237038"/>
          <p14:tracePt t="29256" x="6051550" y="4237038"/>
          <p14:tracePt t="29274" x="6057900" y="4237038"/>
          <p14:tracePt t="29281" x="6065838" y="4229100"/>
          <p14:tracePt t="29297" x="6072188" y="4229100"/>
          <p14:tracePt t="29307" x="6080125" y="4229100"/>
          <p14:tracePt t="29325" x="6094413" y="4229100"/>
          <p14:tracePt t="29341" x="6094413" y="4222750"/>
          <p14:tracePt t="29357" x="6100763" y="4222750"/>
          <p14:tracePt t="29450" x="6108700" y="4222750"/>
          <p14:tracePt t="29481" x="6115050" y="4222750"/>
          <p14:tracePt t="29498" x="6122988" y="4222750"/>
          <p14:tracePt t="29531" x="6137275" y="4222750"/>
          <p14:tracePt t="29547" x="6143625" y="4222750"/>
          <p14:tracePt t="29551" x="6151563" y="4222750"/>
          <p14:tracePt t="29570" x="6165850" y="4222750"/>
          <p14:tracePt t="29580" x="6172200" y="4222750"/>
          <p14:tracePt t="29595" x="6194425" y="4222750"/>
          <p14:tracePt t="29613" x="6229350" y="4222750"/>
          <p14:tracePt t="29629" x="6272213" y="4222750"/>
          <p14:tracePt t="29646" x="6300788" y="4229100"/>
          <p14:tracePt t="29663" x="6343650" y="4237038"/>
          <p14:tracePt t="29680" x="6429375" y="4251325"/>
          <p14:tracePt t="29697" x="6537325" y="4265613"/>
          <p14:tracePt t="29714" x="6665913" y="4265613"/>
          <p14:tracePt t="29733" x="6737350" y="4271963"/>
          <p14:tracePt t="29750" x="6843713" y="4279900"/>
          <p14:tracePt t="29767" x="6951663" y="4300538"/>
          <p14:tracePt t="29782" x="7023100" y="4314825"/>
          <p14:tracePt t="29800" x="7086600" y="4322763"/>
          <p14:tracePt t="29818" x="7143750" y="4343400"/>
          <p14:tracePt t="29833" x="7151688" y="4343400"/>
          <p14:tracePt t="29851" x="7165975" y="4343400"/>
          <p14:tracePt t="29892" x="7165975" y="4351338"/>
          <p14:tracePt t="29907" x="7172325" y="4351338"/>
          <p14:tracePt t="29954" x="7180263" y="4351338"/>
          <p14:tracePt t="29990" x="7186613" y="4351338"/>
          <p14:tracePt t="34191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이진 탐색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268760"/>
            <a:ext cx="7880302" cy="44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90"/>
    </mc:Choice>
    <mc:Fallback xmlns="">
      <p:transition spd="slow" advTm="7719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674" x="6600825" y="2465388"/>
          <p14:tracePt t="4781" x="6600825" y="2471738"/>
          <p14:tracePt t="4786" x="6594475" y="2471738"/>
          <p14:tracePt t="4797" x="6586538" y="2471738"/>
          <p14:tracePt t="4812" x="6551613" y="2471738"/>
          <p14:tracePt t="4830" x="6515100" y="2471738"/>
          <p14:tracePt t="4847" x="6408738" y="2479675"/>
          <p14:tracePt t="4863" x="6337300" y="2479675"/>
          <p14:tracePt t="4879" x="6286500" y="2457450"/>
          <p14:tracePt t="4894" x="6186488" y="2443163"/>
          <p14:tracePt t="4913" x="6122988" y="2436813"/>
          <p14:tracePt t="4929" x="6000750" y="2408238"/>
          <p14:tracePt t="4946" x="5894388" y="2379663"/>
          <p14:tracePt t="4963" x="5837238" y="2371725"/>
          <p14:tracePt t="4967" x="5786438" y="2365375"/>
          <p14:tracePt t="4980" x="5715000" y="2351088"/>
          <p14:tracePt t="4995" x="5672138" y="2351088"/>
          <p14:tracePt t="5013" x="5557838" y="2343150"/>
          <p14:tracePt t="5028" x="5494338" y="2328863"/>
          <p14:tracePt t="5045" x="5343525" y="2314575"/>
          <p14:tracePt t="5063" x="5251450" y="2308225"/>
          <p14:tracePt t="5080" x="5108575" y="2308225"/>
          <p14:tracePt t="5096" x="5043488" y="2308225"/>
          <p14:tracePt t="5114" x="5000625" y="2308225"/>
          <p14:tracePt t="5129" x="4951413" y="2308225"/>
          <p14:tracePt t="5147" x="4851400" y="2308225"/>
          <p14:tracePt t="5163" x="4708525" y="2308225"/>
          <p14:tracePt t="5184" x="4543425" y="2322513"/>
          <p14:tracePt t="5199" x="4351338" y="2336800"/>
          <p14:tracePt t="5214" x="4157663" y="2357438"/>
          <p14:tracePt t="5232" x="4014788" y="2357438"/>
          <p14:tracePt t="5250" x="3879850" y="2379663"/>
          <p14:tracePt t="5263" x="3736975" y="2379663"/>
          <p14:tracePt t="5280" x="3665538" y="2393950"/>
          <p14:tracePt t="5286" x="3629025" y="2393950"/>
          <p14:tracePt t="5301" x="3486150" y="2400300"/>
          <p14:tracePt t="5318" x="3379788" y="2408238"/>
          <p14:tracePt t="5333" x="3314700" y="2408238"/>
          <p14:tracePt t="5348" x="3208338" y="2393950"/>
          <p14:tracePt t="5364" x="3051175" y="2393950"/>
          <p14:tracePt t="5382" x="2894013" y="2393950"/>
          <p14:tracePt t="5399" x="2743200" y="2393950"/>
          <p14:tracePt t="5416" x="2665413" y="2386013"/>
          <p14:tracePt t="5433" x="2593975" y="2386013"/>
          <p14:tracePt t="5449" x="2528888" y="2371725"/>
          <p14:tracePt t="5466" x="2479675" y="2365375"/>
          <p14:tracePt t="5484" x="2379663" y="2365375"/>
          <p14:tracePt t="5499" x="2343150" y="2365375"/>
          <p14:tracePt t="5517" x="2286000" y="2365375"/>
          <p14:tracePt t="5532" x="2214563" y="2365375"/>
          <p14:tracePt t="5535" x="2179638" y="2357438"/>
          <p14:tracePt t="5550" x="2143125" y="2351088"/>
          <p14:tracePt t="5566" x="2093913" y="2328863"/>
          <p14:tracePt t="5584" x="1993900" y="2314575"/>
          <p14:tracePt t="5600" x="1893888" y="2300288"/>
          <p14:tracePt t="5619" x="1851025" y="2286000"/>
          <p14:tracePt t="5638" x="1828800" y="2286000"/>
          <p14:tracePt t="5723" x="1822450" y="2286000"/>
          <p14:tracePt t="5732" x="1808163" y="2279650"/>
          <p14:tracePt t="5739" x="1800225" y="2279650"/>
          <p14:tracePt t="5755" x="1785938" y="2271713"/>
          <p14:tracePt t="5769" x="1771650" y="2265363"/>
          <p14:tracePt t="5785" x="1765300" y="2265363"/>
          <p14:tracePt t="5802" x="1757363" y="2257425"/>
          <p14:tracePt t="5819" x="1743075" y="2257425"/>
          <p14:tracePt t="5835" x="1728788" y="2257425"/>
          <p14:tracePt t="5852" x="1722438" y="2257425"/>
          <p14:tracePt t="5926" x="1736725" y="2257425"/>
          <p14:tracePt t="5933" x="1800225" y="2257425"/>
          <p14:tracePt t="5942" x="1865313" y="2265363"/>
          <p14:tracePt t="5953" x="1914525" y="2286000"/>
          <p14:tracePt t="5970" x="2000250" y="2293938"/>
          <p14:tracePt t="5987" x="2114550" y="2308225"/>
          <p14:tracePt t="6004" x="2193925" y="2308225"/>
          <p14:tracePt t="6020" x="2236788" y="2308225"/>
          <p14:tracePt t="6037" x="2293938" y="2308225"/>
          <p14:tracePt t="6054" x="2343150" y="2308225"/>
          <p14:tracePt t="6071" x="2500313" y="2308225"/>
          <p14:tracePt t="6088" x="2786063" y="2314575"/>
          <p14:tracePt t="6104" x="3171825" y="2314575"/>
          <p14:tracePt t="6120" x="3465513" y="2314575"/>
          <p14:tracePt t="6138" x="3771900" y="2343150"/>
          <p14:tracePt t="6154" x="4114800" y="2365375"/>
          <p14:tracePt t="6172" x="4371975" y="2371725"/>
          <p14:tracePt t="6189" x="4557713" y="2351088"/>
          <p14:tracePt t="6206" x="4851400" y="2293938"/>
          <p14:tracePt t="6222" x="5000625" y="2279650"/>
          <p14:tracePt t="6238" x="5186363" y="2279650"/>
          <p14:tracePt t="6255" x="5308600" y="2279650"/>
          <p14:tracePt t="6275" x="5422900" y="2279650"/>
          <p14:tracePt t="6283" x="5472113" y="2279650"/>
          <p14:tracePt t="6292" x="5508625" y="2279650"/>
          <p14:tracePt t="6309" x="5665788" y="2300288"/>
          <p14:tracePt t="6325" x="5794375" y="2314575"/>
          <p14:tracePt t="6343" x="5886450" y="2343150"/>
          <p14:tracePt t="6360" x="6008688" y="2357438"/>
          <p14:tracePt t="6375" x="6129338" y="2379663"/>
          <p14:tracePt t="6392" x="6186488" y="2393950"/>
          <p14:tracePt t="6406" x="6251575" y="2393950"/>
          <p14:tracePt t="6408" x="6272213" y="2393950"/>
          <p14:tracePt t="6424" x="6300788" y="2393950"/>
          <p14:tracePt t="6440" x="6386513" y="2400300"/>
          <p14:tracePt t="6457" x="6451600" y="2408238"/>
          <p14:tracePt t="6473" x="6508750" y="2422525"/>
          <p14:tracePt t="6491" x="6608763" y="2414588"/>
          <p14:tracePt t="6508" x="6657975" y="2408238"/>
          <p14:tracePt t="6527" x="6708775" y="2408238"/>
          <p14:tracePt t="6541" x="6723063" y="2408238"/>
          <p14:tracePt t="6558" x="6751638" y="2408238"/>
          <p14:tracePt t="6575" x="6772275" y="2408238"/>
          <p14:tracePt t="6592" x="6800850" y="2408238"/>
          <p14:tracePt t="6608" x="6815138" y="2408238"/>
          <p14:tracePt t="6625" x="6829425" y="2408238"/>
          <p14:tracePt t="6925" x="6837363" y="2408238"/>
          <p14:tracePt t="6934" x="6851650" y="2393950"/>
          <p14:tracePt t="6944" x="6872288" y="2365375"/>
          <p14:tracePt t="6961" x="6886575" y="2328863"/>
          <p14:tracePt t="6978" x="6900863" y="2293938"/>
          <p14:tracePt t="6995" x="6908800" y="2279650"/>
          <p14:tracePt t="7218" x="6900863" y="2279650"/>
          <p14:tracePt t="7226" x="6894513" y="2279650"/>
          <p14:tracePt t="7324" x="6886575" y="2271713"/>
          <p14:tracePt t="7357" x="6880225" y="2271713"/>
          <p14:tracePt t="7389" x="6872288" y="2271713"/>
          <p14:tracePt t="7410" x="6865938" y="2271713"/>
          <p14:tracePt t="7418" x="6858000" y="2271713"/>
          <p14:tracePt t="7434" x="6843713" y="2265363"/>
          <p14:tracePt t="7441" x="6837363" y="2265363"/>
          <p14:tracePt t="7451" x="6829425" y="2265363"/>
          <p14:tracePt t="7466" x="6794500" y="2257425"/>
          <p14:tracePt t="7482" x="6772275" y="2257425"/>
          <p14:tracePt t="7498" x="6757988" y="2257425"/>
          <p14:tracePt t="7514" x="6751638" y="2257425"/>
          <p14:tracePt t="7533" x="6751638" y="2251075"/>
          <p14:tracePt t="9449" x="6757988" y="2251075"/>
          <p14:tracePt t="9456" x="6772275" y="2243138"/>
          <p14:tracePt t="9466" x="6786563" y="2236788"/>
          <p14:tracePt t="9481" x="6800850" y="2222500"/>
          <p14:tracePt t="9498" x="6815138" y="2214563"/>
          <p14:tracePt t="9515" x="6829425" y="2208213"/>
          <p14:tracePt t="9532" x="6851650" y="2200275"/>
          <p14:tracePt t="9549" x="6858000" y="2200275"/>
          <p14:tracePt t="9565" x="6886575" y="2179638"/>
          <p14:tracePt t="9582" x="6937375" y="2165350"/>
          <p14:tracePt t="9601" x="6958013" y="2151063"/>
          <p14:tracePt t="9618" x="6980238" y="2085975"/>
          <p14:tracePt t="9635" x="7029450" y="1922463"/>
          <p14:tracePt t="9651" x="7051675" y="1851025"/>
          <p14:tracePt t="9667" x="7072313" y="1793875"/>
          <p14:tracePt t="9683" x="7080250" y="1765300"/>
          <p14:tracePt t="9700" x="7086600" y="1757363"/>
          <p14:tracePt t="9716" x="7086600" y="1736725"/>
          <p14:tracePt t="9734" x="7100888" y="1722438"/>
          <p14:tracePt t="9750" x="7129463" y="1671638"/>
          <p14:tracePt t="9769" x="7194550" y="1585913"/>
          <p14:tracePt t="9786" x="7215188" y="1550988"/>
          <p14:tracePt t="9802" x="7229475" y="1522413"/>
          <p14:tracePt t="9818" x="7258050" y="1500188"/>
          <p14:tracePt t="9833" x="7280275" y="1493838"/>
          <p14:tracePt t="9851" x="7315200" y="1479550"/>
          <p14:tracePt t="9867" x="7343775" y="1479550"/>
          <p14:tracePt t="9885" x="7380288" y="1471613"/>
          <p14:tracePt t="9901" x="7429500" y="1465263"/>
          <p14:tracePt t="9918" x="7472363" y="1457325"/>
          <p14:tracePt t="9936" x="7500938" y="1457325"/>
          <p14:tracePt t="9951" x="7529513" y="1457325"/>
          <p14:tracePt t="9968" x="7558088" y="1457325"/>
          <p14:tracePt t="9985" x="7580313" y="1465263"/>
          <p14:tracePt t="10002" x="7608888" y="1471613"/>
          <p14:tracePt t="10018" x="7629525" y="1471613"/>
          <p14:tracePt t="10036" x="7637463" y="1471613"/>
          <p14:tracePt t="10052" x="7643813" y="1471613"/>
          <p14:tracePt t="10069" x="7651750" y="1479550"/>
          <p14:tracePt t="10086" x="7666038" y="1493838"/>
          <p14:tracePt t="10102" x="7672388" y="1500188"/>
          <p14:tracePt t="10119" x="7686675" y="1500188"/>
          <p14:tracePt t="10160" x="7694613" y="1500188"/>
          <p14:tracePt t="10630" x="7700963" y="1500188"/>
          <p14:tracePt t="10656" x="7708900" y="1500188"/>
          <p14:tracePt t="10664" x="7723188" y="1500188"/>
          <p14:tracePt t="10673" x="7729538" y="1500188"/>
          <p14:tracePt t="10690" x="7758113" y="1500188"/>
          <p14:tracePt t="10709" x="7766050" y="1500188"/>
          <p14:tracePt t="10726" x="7772400" y="1500188"/>
          <p14:tracePt t="10746" x="7780338" y="1500188"/>
          <p14:tracePt t="10866" x="7766050" y="1500188"/>
          <p14:tracePt t="10893" x="7758113" y="1500188"/>
          <p14:tracePt t="10949" x="7751763" y="1500188"/>
          <p14:tracePt t="10963" x="7743825" y="1500188"/>
          <p14:tracePt t="10981" x="7737475" y="1500188"/>
          <p14:tracePt t="10987" x="7723188" y="1500188"/>
          <p14:tracePt t="10996" x="7715250" y="1500188"/>
          <p14:tracePt t="11010" x="7694613" y="1500188"/>
          <p14:tracePt t="11027" x="7680325" y="1508125"/>
          <p14:tracePt t="11043" x="7672388" y="1508125"/>
          <p14:tracePt t="11060" x="7666038" y="1508125"/>
          <p14:tracePt t="11093" x="7651750" y="1508125"/>
          <p14:tracePt t="11110" x="7637463" y="1508125"/>
          <p14:tracePt t="11127" x="7615238" y="1508125"/>
          <p14:tracePt t="11144" x="7608888" y="1508125"/>
          <p14:tracePt t="11162" x="7600950" y="1508125"/>
          <p14:tracePt t="11180" x="7594600" y="1508125"/>
          <p14:tracePt t="11464" x="7600950" y="1508125"/>
          <p14:tracePt t="11488" x="7608888" y="1508125"/>
          <p14:tracePt t="11770" x="7637463" y="1508125"/>
          <p14:tracePt t="11777" x="7666038" y="1508125"/>
          <p14:tracePt t="11786" x="7686675" y="1508125"/>
          <p14:tracePt t="11800" x="7729538" y="1514475"/>
          <p14:tracePt t="11816" x="7758113" y="1514475"/>
          <p14:tracePt t="11833" x="7786688" y="1514475"/>
          <p14:tracePt t="11851" x="7794625" y="1514475"/>
          <p14:tracePt t="11934" x="7815263" y="1514475"/>
          <p14:tracePt t="11943" x="7823200" y="1514475"/>
          <p14:tracePt t="11951" x="7843838" y="1522413"/>
          <p14:tracePt t="11968" x="7858125" y="1522413"/>
          <p14:tracePt t="11985" x="7880350" y="1522413"/>
          <p14:tracePt t="12002" x="7894638" y="1522413"/>
          <p14:tracePt t="12018" x="7900988" y="1522413"/>
          <p14:tracePt t="12035" x="7915275" y="1522413"/>
          <p14:tracePt t="12052" x="7943850" y="1522413"/>
          <p14:tracePt t="12068" x="7966075" y="1522413"/>
          <p14:tracePt t="12086" x="8001000" y="1522413"/>
          <p14:tracePt t="12103" x="8008938" y="1522413"/>
          <p14:tracePt t="12119" x="8015288" y="1522413"/>
          <p14:tracePt t="15012" x="8008938" y="1522413"/>
          <p14:tracePt t="15207" x="8001000" y="1522413"/>
          <p14:tracePt t="15862" x="7994650" y="1522413"/>
          <p14:tracePt t="15878" x="7986713" y="1522413"/>
          <p14:tracePt t="15946" x="7980363" y="1522413"/>
          <p14:tracePt t="15963" x="7972425" y="1522413"/>
          <p14:tracePt t="15996" x="7966075" y="1522413"/>
          <p14:tracePt t="16018" x="7958138" y="1522413"/>
          <p14:tracePt t="16137" x="7951788" y="1522413"/>
          <p14:tracePt t="16190" x="7951788" y="1528763"/>
          <p14:tracePt t="16229" x="7951788" y="1536700"/>
          <p14:tracePt t="16246" x="7943850" y="1536700"/>
          <p14:tracePt t="17596" x="7937500" y="1536700"/>
          <p14:tracePt t="17604" x="7929563" y="1543050"/>
          <p14:tracePt t="17614" x="7908925" y="1543050"/>
          <p14:tracePt t="17629" x="7866063" y="1550988"/>
          <p14:tracePt t="17647" x="7800975" y="1571625"/>
          <p14:tracePt t="17664" x="7751763" y="1593850"/>
          <p14:tracePt t="17681" x="7680325" y="1608138"/>
          <p14:tracePt t="17697" x="7615238" y="1622425"/>
          <p14:tracePt t="17713" x="7558088" y="1636713"/>
          <p14:tracePt t="17730" x="7500938" y="1657350"/>
          <p14:tracePt t="17748" x="7443788" y="1679575"/>
          <p14:tracePt t="17764" x="7343775" y="1722438"/>
          <p14:tracePt t="17781" x="7229475" y="1779588"/>
          <p14:tracePt t="17784" x="7180263" y="1793875"/>
          <p14:tracePt t="17798" x="7123113" y="1822450"/>
          <p14:tracePt t="17815" x="7015163" y="1843088"/>
          <p14:tracePt t="17830" x="6951663" y="1851025"/>
          <p14:tracePt t="17848" x="6929438" y="1851025"/>
          <p14:tracePt t="17867" x="6894513" y="1857375"/>
          <p14:tracePt t="17883" x="6815138" y="1879600"/>
          <p14:tracePt t="17885" x="6765925" y="1893888"/>
          <p14:tracePt t="17898" x="6723063" y="1908175"/>
          <p14:tracePt t="17916" x="6600825" y="1943100"/>
          <p14:tracePt t="17933" x="6486525" y="2008188"/>
          <p14:tracePt t="17950" x="6429375" y="2036763"/>
          <p14:tracePt t="17965" x="6365875" y="2065338"/>
          <p14:tracePt t="17983" x="6337300" y="2065338"/>
          <p14:tracePt t="17999" x="6323013" y="2071688"/>
          <p14:tracePt t="18017" x="6308725" y="2079625"/>
          <p14:tracePt t="18035" x="6300788" y="2085975"/>
          <p14:tracePt t="18051" x="6294438" y="2100263"/>
          <p14:tracePt t="18068" x="6280150" y="2100263"/>
          <p14:tracePt t="18084" x="6251575" y="2114550"/>
          <p14:tracePt t="18101" x="6243638" y="2122488"/>
          <p14:tracePt t="18117" x="6229350" y="2128838"/>
          <p14:tracePt t="18119" x="6223000" y="2136775"/>
          <p14:tracePt t="18134" x="6200775" y="2136775"/>
          <p14:tracePt t="18169" x="6200775" y="2143125"/>
          <p14:tracePt t="18247" x="6194425" y="2143125"/>
          <p14:tracePt t="18254" x="6180138" y="2143125"/>
          <p14:tracePt t="18262" x="6157913" y="2151063"/>
          <p14:tracePt t="18280" x="6151563" y="2151063"/>
          <p14:tracePt t="18287" x="6129338" y="2151063"/>
          <p14:tracePt t="18304" x="6122988" y="2157413"/>
          <p14:tracePt t="18396" x="6108700" y="2157413"/>
          <p14:tracePt t="18404" x="6094413" y="2157413"/>
          <p14:tracePt t="18412" x="6072188" y="2157413"/>
          <p14:tracePt t="18421" x="6057900" y="2157413"/>
          <p14:tracePt t="18437" x="6022975" y="2157413"/>
          <p14:tracePt t="18453" x="5994400" y="2157413"/>
          <p14:tracePt t="18455" x="5986463" y="2151063"/>
          <p14:tracePt t="18471" x="5951538" y="2151063"/>
          <p14:tracePt t="18490" x="5937250" y="2157413"/>
          <p14:tracePt t="18506" x="5929313" y="2157413"/>
          <p14:tracePt t="18520" x="5922963" y="2157413"/>
          <p14:tracePt t="18538" x="5908675" y="2157413"/>
          <p14:tracePt t="18555" x="5865813" y="2157413"/>
          <p14:tracePt t="18571" x="5800725" y="2165350"/>
          <p14:tracePt t="18574" x="5772150" y="2165350"/>
          <p14:tracePt t="18590" x="5700713" y="2165350"/>
          <p14:tracePt t="18606" x="5629275" y="2165350"/>
          <p14:tracePt t="18623" x="5537200" y="2179638"/>
          <p14:tracePt t="18640" x="5494338" y="2193925"/>
          <p14:tracePt t="18656" x="5451475" y="2200275"/>
          <p14:tracePt t="18675" x="5400675" y="2200275"/>
          <p14:tracePt t="18691" x="5322888" y="2214563"/>
          <p14:tracePt t="18704" x="5222875" y="2222500"/>
          <p14:tracePt t="18722" x="5122863" y="2251075"/>
          <p14:tracePt t="18739" x="5022850" y="2279650"/>
          <p14:tracePt t="18757" x="4929188" y="2279650"/>
          <p14:tracePt t="18774" x="4872038" y="2293938"/>
          <p14:tracePt t="18791" x="4837113" y="2293938"/>
          <p14:tracePt t="18809" x="4786313" y="2300288"/>
          <p14:tracePt t="18825" x="4751388" y="2308225"/>
          <p14:tracePt t="18841" x="4700588" y="2314575"/>
          <p14:tracePt t="18857" x="4651375" y="2322513"/>
          <p14:tracePt t="18877" x="4614863" y="2322513"/>
          <p14:tracePt t="18892" x="4579938" y="2322513"/>
          <p14:tracePt t="18909" x="4565650" y="2322513"/>
          <p14:tracePt t="18925" x="4557713" y="2322513"/>
          <p14:tracePt t="19005" x="4551363" y="2322513"/>
          <p14:tracePt t="19034" x="4537075" y="2322513"/>
          <p14:tracePt t="19043" x="4522788" y="2322513"/>
          <p14:tracePt t="19049" x="4514850" y="2322513"/>
          <p14:tracePt t="19057" x="4500563" y="2322513"/>
          <p14:tracePt t="19074" x="4486275" y="2322513"/>
          <p14:tracePt t="19112" x="4479925" y="2322513"/>
          <p14:tracePt t="19128" x="4471988" y="2322513"/>
          <p14:tracePt t="19145" x="4465638" y="2328863"/>
          <p14:tracePt t="19159" x="4437063" y="2328863"/>
          <p14:tracePt t="19176" x="4422775" y="2328863"/>
          <p14:tracePt t="19192" x="4394200" y="2328863"/>
          <p14:tracePt t="19209" x="4365625" y="2336800"/>
          <p14:tracePt t="19225" x="4357688" y="2336800"/>
          <p14:tracePt t="19243" x="4337050" y="2336800"/>
          <p14:tracePt t="19259" x="4308475" y="2336800"/>
          <p14:tracePt t="19277" x="4294188" y="2336800"/>
          <p14:tracePt t="19293" x="4237038" y="2336800"/>
          <p14:tracePt t="19309" x="4208463" y="2336800"/>
          <p14:tracePt t="19326" x="4186238" y="2336800"/>
          <p14:tracePt t="19345" x="4179888" y="2336800"/>
          <p14:tracePt t="19401" x="4208463" y="2336800"/>
          <p14:tracePt t="19407" x="4257675" y="2336800"/>
          <p14:tracePt t="19417" x="4294188" y="2328863"/>
          <p14:tracePt t="19427" x="4337050" y="2328863"/>
          <p14:tracePt t="19445" x="4486275" y="2328863"/>
          <p14:tracePt t="19461" x="4679950" y="2322513"/>
          <p14:tracePt t="19463" x="4779963" y="2322513"/>
          <p14:tracePt t="19478" x="4965700" y="2322513"/>
          <p14:tracePt t="19495" x="5114925" y="2300288"/>
          <p14:tracePt t="19512" x="5272088" y="2265363"/>
          <p14:tracePt t="19528" x="5429250" y="2257425"/>
          <p14:tracePt t="19545" x="5600700" y="2236788"/>
          <p14:tracePt t="19561" x="5757863" y="2222500"/>
          <p14:tracePt t="19578" x="5894388" y="2214563"/>
          <p14:tracePt t="19595" x="5972175" y="2200275"/>
          <p14:tracePt t="19612" x="6015038" y="2193925"/>
          <p14:tracePt t="19629" x="6057900" y="2185988"/>
          <p14:tracePt t="19648" x="6080125" y="2185988"/>
          <p14:tracePt t="19667" x="6129338" y="2185988"/>
          <p14:tracePt t="19682" x="6208713" y="2171700"/>
          <p14:tracePt t="19697" x="6329363" y="2157413"/>
          <p14:tracePt t="19713" x="6465888" y="2136775"/>
          <p14:tracePt t="19730" x="6586538" y="2122488"/>
          <p14:tracePt t="19747" x="6694488" y="2100263"/>
          <p14:tracePt t="19763" x="6729413" y="2100263"/>
          <p14:tracePt t="19782" x="6765925" y="2100263"/>
          <p14:tracePt t="19784" x="6772275" y="2100263"/>
          <p14:tracePt t="19807" x="6794500" y="2100263"/>
          <p14:tracePt t="19816" x="6808788" y="2100263"/>
          <p14:tracePt t="19830" x="6823075" y="2100263"/>
          <p14:tracePt t="19847" x="6843713" y="2100263"/>
          <p14:tracePt t="19864" x="6858000" y="2100263"/>
          <p14:tracePt t="19881" x="6865938" y="2100263"/>
          <p14:tracePt t="21074" x="6858000" y="2100263"/>
          <p14:tracePt t="21087" x="6851650" y="2100263"/>
          <p14:tracePt t="21122" x="6843713" y="2100263"/>
          <p14:tracePt t="21153" x="6837363" y="2100263"/>
          <p14:tracePt t="21183" x="6823075" y="2100263"/>
          <p14:tracePt t="21190" x="6808788" y="2100263"/>
          <p14:tracePt t="21214" x="6794500" y="2100263"/>
          <p14:tracePt t="21234" x="6786563" y="2100263"/>
          <p14:tracePt t="21246" x="6780213" y="2100263"/>
          <p14:tracePt t="21261" x="6765925" y="2100263"/>
          <p14:tracePt t="21281" x="6757988" y="2100263"/>
          <p14:tracePt t="21285" x="6751638" y="2100263"/>
          <p14:tracePt t="21295" x="6751638" y="2108200"/>
          <p14:tracePt t="21310" x="6737350" y="2108200"/>
          <p14:tracePt t="21326" x="6729413" y="2108200"/>
          <p14:tracePt t="21344" x="6723063" y="2114550"/>
          <p14:tracePt t="21360" x="6723063" y="2122488"/>
          <p14:tracePt t="21377" x="6708775" y="2122488"/>
          <p14:tracePt t="21393" x="6700838" y="2128838"/>
          <p14:tracePt t="21479" x="6694488" y="2128838"/>
          <p14:tracePt t="21488" x="6694488" y="2136775"/>
          <p14:tracePt t="21501" x="6686550" y="2136775"/>
          <p14:tracePt t="21510" x="6686550" y="2143125"/>
          <p14:tracePt t="21527" x="6680200" y="2151063"/>
          <p14:tracePt t="21550" x="6672263" y="2151063"/>
          <p14:tracePt t="21561" x="6665913" y="2151063"/>
          <p14:tracePt t="21579" x="6651625" y="2151063"/>
          <p14:tracePt t="21594" x="6637338" y="2151063"/>
          <p14:tracePt t="21611" x="6615113" y="2157413"/>
          <p14:tracePt t="21629" x="6594475" y="2165350"/>
          <p14:tracePt t="21645" x="6580188" y="2171700"/>
          <p14:tracePt t="21662" x="6557963" y="2179638"/>
          <p14:tracePt t="21678" x="6543675" y="2179638"/>
          <p14:tracePt t="21695" x="6529388" y="2179638"/>
          <p14:tracePt t="21712" x="6523038" y="2185988"/>
          <p14:tracePt t="21747" x="6515100" y="2185988"/>
          <p14:tracePt t="21753" x="6508750" y="2185988"/>
          <p14:tracePt t="21764" x="6500813" y="2193925"/>
          <p14:tracePt t="21784" x="6472238" y="2200275"/>
          <p14:tracePt t="21791" x="6457950" y="2200275"/>
          <p14:tracePt t="21814" x="6386513" y="2208213"/>
          <p14:tracePt t="21829" x="6357938" y="2214563"/>
          <p14:tracePt t="21847" x="6351588" y="2214563"/>
          <p14:tracePt t="21863" x="6337300" y="2214563"/>
          <p14:tracePt t="21879" x="6329363" y="2214563"/>
          <p14:tracePt t="21897" x="6315075" y="2214563"/>
          <p14:tracePt t="21916" x="6286500" y="2222500"/>
          <p14:tracePt t="21933" x="6251575" y="2222500"/>
          <p14:tracePt t="21949" x="6223000" y="2228850"/>
          <p14:tracePt t="21967" x="6180138" y="2236788"/>
          <p14:tracePt t="21985" x="6115050" y="2257425"/>
          <p14:tracePt t="21998" x="6094413" y="2265363"/>
          <p14:tracePt t="22014" x="6037263" y="2279650"/>
          <p14:tracePt t="22031" x="6015038" y="2279650"/>
          <p14:tracePt t="22049" x="5972175" y="2293938"/>
          <p14:tracePt t="22065" x="5929313" y="2300288"/>
          <p14:tracePt t="22081" x="5880100" y="2300288"/>
          <p14:tracePt t="22099" x="5780088" y="2308225"/>
          <p14:tracePt t="22116" x="5715000" y="2314575"/>
          <p14:tracePt t="22133" x="5594350" y="2314575"/>
          <p14:tracePt t="22150" x="5429250" y="2300288"/>
          <p14:tracePt t="22168" x="5337175" y="2286000"/>
          <p14:tracePt t="22184" x="5214938" y="2279650"/>
          <p14:tracePt t="22200" x="5143500" y="2279650"/>
          <p14:tracePt t="22216" x="5057775" y="2265363"/>
          <p14:tracePt t="22233" x="5008563" y="2265363"/>
          <p14:tracePt t="22251" x="4914900" y="2257425"/>
          <p14:tracePt t="22269" x="4865688" y="2257425"/>
          <p14:tracePt t="22286" x="4794250" y="2251075"/>
          <p14:tracePt t="22291" x="4772025" y="2251075"/>
          <p14:tracePt t="22302" x="4729163" y="2251075"/>
          <p14:tracePt t="22318" x="4651375" y="2257425"/>
          <p14:tracePt t="22334" x="4579938" y="2251075"/>
          <p14:tracePt t="22351" x="4494213" y="2251075"/>
          <p14:tracePt t="22369" x="4422775" y="2251075"/>
          <p14:tracePt t="22385" x="4371975" y="2251075"/>
          <p14:tracePt t="22401" x="4322763" y="2243138"/>
          <p14:tracePt t="22418" x="4286250" y="2243138"/>
          <p14:tracePt t="22436" x="4257675" y="2243138"/>
          <p14:tracePt t="22452" x="4251325" y="2243138"/>
          <p14:tracePt t="22469" x="4243388" y="2243138"/>
          <p14:tracePt t="22486" x="4229100" y="2251075"/>
          <p14:tracePt t="22501" x="4222750" y="2251075"/>
          <p14:tracePt t="22519" x="4179888" y="2251075"/>
          <p14:tracePt t="22536" x="4143375" y="2243138"/>
          <p14:tracePt t="22552" x="4071938" y="2236788"/>
          <p14:tracePt t="22569" x="4037013" y="2236788"/>
          <p14:tracePt t="22586" x="4008438" y="2236788"/>
          <p14:tracePt t="22975" x="4000500" y="2236788"/>
          <p14:tracePt t="23012" x="3994150" y="2236788"/>
          <p14:tracePt t="23044" x="3986213" y="2236788"/>
          <p14:tracePt t="23050" x="3986213" y="2228850"/>
          <p14:tracePt t="23112" x="3979863" y="2228850"/>
          <p14:tracePt t="23120" x="3971925" y="2228850"/>
          <p14:tracePt t="23128" x="3965575" y="2222500"/>
          <p14:tracePt t="23140" x="3957638" y="2222500"/>
          <p14:tracePt t="23372" x="3951288" y="2214563"/>
          <p14:tracePt t="23380" x="3951288" y="2200275"/>
          <p14:tracePt t="23394" x="3951288" y="2185988"/>
          <p14:tracePt t="23410" x="3951288" y="2157413"/>
          <p14:tracePt t="23426" x="3943350" y="2143125"/>
          <p14:tracePt t="23442" x="3943350" y="2114550"/>
          <p14:tracePt t="23460" x="3943350" y="2100263"/>
          <p14:tracePt t="23477" x="3943350" y="2051050"/>
          <p14:tracePt t="23495" x="3943350" y="2000250"/>
          <p14:tracePt t="23510" x="3937000" y="1965325"/>
          <p14:tracePt t="23528" x="3929063" y="1943100"/>
          <p14:tracePt t="23545" x="3929063" y="1936750"/>
          <p14:tracePt t="23561" x="3929063" y="1928813"/>
          <p14:tracePt t="23594" x="3922713" y="1914525"/>
          <p14:tracePt t="23611" x="3922713" y="1908175"/>
          <p14:tracePt t="23630" x="3922713" y="1893888"/>
          <p14:tracePt t="23646" x="3922713" y="1885950"/>
          <p14:tracePt t="23678" x="3922713" y="1871663"/>
          <p14:tracePt t="23695" x="3922713" y="1828800"/>
          <p14:tracePt t="23712" x="3929063" y="1779588"/>
          <p14:tracePt t="23731" x="3929063" y="1757363"/>
          <p14:tracePt t="23747" x="3929063" y="1751013"/>
          <p14:tracePt t="24104" x="3929063" y="1743075"/>
          <p14:tracePt t="24377" x="3929063" y="1757363"/>
          <p14:tracePt t="24387" x="3929063" y="1771650"/>
          <p14:tracePt t="24393" x="3922713" y="1779588"/>
          <p14:tracePt t="24401" x="3922713" y="1785938"/>
          <p14:tracePt t="24418" x="3922713" y="1800225"/>
          <p14:tracePt t="24435" x="3922713" y="1822450"/>
          <p14:tracePt t="24451" x="3922713" y="1836738"/>
          <p14:tracePt t="24472" x="3922713" y="1865313"/>
          <p14:tracePt t="24488" x="3922713" y="1885950"/>
          <p14:tracePt t="24502" x="3922713" y="1900238"/>
          <p14:tracePt t="24519" x="3922713" y="1936750"/>
          <p14:tracePt t="24536" x="3922713" y="1957388"/>
          <p14:tracePt t="24553" x="3922713" y="1979613"/>
          <p14:tracePt t="24570" x="3922713" y="2022475"/>
          <p14:tracePt t="24588" x="3922713" y="2036763"/>
          <p14:tracePt t="24603" x="3922713" y="2051050"/>
          <p14:tracePt t="24636" x="3922713" y="2057400"/>
          <p14:tracePt t="24653" x="3922713" y="2085975"/>
          <p14:tracePt t="24669" x="3922713" y="2100263"/>
          <p14:tracePt t="24687" x="3922713" y="2143125"/>
          <p14:tracePt t="24703" x="3922713" y="2171700"/>
          <p14:tracePt t="24776" x="3922713" y="2179638"/>
          <p14:tracePt t="35587" x="3922713" y="2171700"/>
          <p14:tracePt t="35618" x="3922713" y="2165350"/>
          <p14:tracePt t="35628" x="3914775" y="2157413"/>
          <p14:tracePt t="35687" x="3908425" y="2157413"/>
          <p14:tracePt t="35704" x="3908425" y="2151063"/>
          <p14:tracePt t="35721" x="3908425" y="2143125"/>
          <p14:tracePt t="35736" x="3908425" y="2136775"/>
          <p14:tracePt t="35797" x="3908425" y="2128838"/>
          <p14:tracePt t="35859" x="3900488" y="2122488"/>
          <p14:tracePt t="35894" x="3900488" y="2114550"/>
          <p14:tracePt t="35921" x="3900488" y="2108200"/>
          <p14:tracePt t="35946" x="3900488" y="2100263"/>
          <p14:tracePt t="36353" x="3894138" y="2100263"/>
          <p14:tracePt t="36688" x="3894138" y="2108200"/>
          <p14:tracePt t="36696" x="3894138" y="2114550"/>
          <p14:tracePt t="36704" x="3894138" y="2122488"/>
          <p14:tracePt t="36720" x="3894138" y="2128838"/>
          <p14:tracePt t="36732" x="3894138" y="2136775"/>
          <p14:tracePt t="36824" x="3894138" y="2143125"/>
          <p14:tracePt t="36838" x="3894138" y="2157413"/>
          <p14:tracePt t="36854" x="3894138" y="2165350"/>
          <p14:tracePt t="36885" x="3886200" y="2171700"/>
          <p14:tracePt t="37540" x="3886200" y="2179638"/>
          <p14:tracePt t="37565" x="3879850" y="2185988"/>
          <p14:tracePt t="37743" x="3879850" y="2193925"/>
          <p14:tracePt t="38970" x="3871913" y="2193925"/>
          <p14:tracePt t="39015" x="3865563" y="2193925"/>
          <p14:tracePt t="39126" x="3857625" y="2193925"/>
          <p14:tracePt t="39134" x="3851275" y="2193925"/>
          <p14:tracePt t="39171" x="3843338" y="2193925"/>
          <p14:tracePt t="39181" x="3829050" y="2193925"/>
          <p14:tracePt t="39191" x="3822700" y="2193925"/>
          <p14:tracePt t="39203" x="3800475" y="2200275"/>
          <p14:tracePt t="39220" x="3786188" y="2200275"/>
          <p14:tracePt t="39236" x="3779838" y="2200275"/>
          <p14:tracePt t="39255" x="3765550" y="2208213"/>
          <p14:tracePt t="39271" x="3751263" y="2208213"/>
          <p14:tracePt t="39274" x="3743325" y="2208213"/>
          <p14:tracePt t="39289" x="3729038" y="2208213"/>
          <p14:tracePt t="39304" x="3708400" y="2208213"/>
          <p14:tracePt t="39321" x="3679825" y="2208213"/>
          <p14:tracePt t="39336" x="3636963" y="2208213"/>
          <p14:tracePt t="39354" x="3608388" y="2208213"/>
          <p14:tracePt t="39370" x="3571875" y="2214563"/>
          <p14:tracePt t="39387" x="3529013" y="2214563"/>
          <p14:tracePt t="39404" x="3465513" y="2214563"/>
          <p14:tracePt t="39422" x="3400425" y="2214563"/>
          <p14:tracePt t="39439" x="3328988" y="2214563"/>
          <p14:tracePt t="39454" x="3265488" y="2222500"/>
          <p14:tracePt t="39472" x="3214688" y="2228850"/>
          <p14:tracePt t="39490" x="3114675" y="2243138"/>
          <p14:tracePt t="39504" x="3079750" y="2243138"/>
          <p14:tracePt t="39522" x="2936875" y="2243138"/>
          <p14:tracePt t="39540" x="2828925" y="2243138"/>
          <p14:tracePt t="39554" x="2751138" y="2243138"/>
          <p14:tracePt t="39572" x="2665413" y="2243138"/>
          <p14:tracePt t="39588" x="2551113" y="2228850"/>
          <p14:tracePt t="39605" x="2486025" y="2222500"/>
          <p14:tracePt t="39622" x="2408238" y="2214563"/>
          <p14:tracePt t="39640" x="2314575" y="2214563"/>
          <p14:tracePt t="39659" x="2265363" y="2222500"/>
          <p14:tracePt t="39674" x="2222500" y="2214563"/>
          <p14:tracePt t="39689" x="2200275" y="2214563"/>
          <p14:tracePt t="39706" x="2179638" y="2214563"/>
          <p14:tracePt t="39723" x="2128838" y="2208213"/>
          <p14:tracePt t="39740" x="2071688" y="2208213"/>
          <p14:tracePt t="39760" x="2057400" y="2208213"/>
          <p14:tracePt t="39774" x="2043113" y="2208213"/>
          <p14:tracePt t="39791" x="2028825" y="2193925"/>
          <p14:tracePt t="39807" x="2022475" y="2185988"/>
          <p14:tracePt t="39825" x="2014538" y="2185988"/>
          <p14:tracePt t="39841" x="2008188" y="2179638"/>
          <p14:tracePt t="39858" x="1985963" y="2171700"/>
          <p14:tracePt t="39860" x="1979613" y="2171700"/>
          <p14:tracePt t="39875" x="1965325" y="2165350"/>
          <p14:tracePt t="39891" x="1951038" y="2165350"/>
          <p14:tracePt t="39907" x="1951038" y="2157413"/>
          <p14:tracePt t="39925" x="1936750" y="2151063"/>
          <p14:tracePt t="39942" x="1914525" y="2143125"/>
          <p14:tracePt t="39958" x="1857375" y="2136775"/>
          <p14:tracePt t="39977" x="1785938" y="2108200"/>
          <p14:tracePt t="39994" x="1751013" y="2093913"/>
          <p14:tracePt t="40009" x="1693863" y="2065338"/>
          <p14:tracePt t="40026" x="1608138" y="2036763"/>
          <p14:tracePt t="40042" x="1565275" y="2022475"/>
          <p14:tracePt t="40063" x="1522413" y="2008188"/>
          <p14:tracePt t="40078" x="1514475" y="2008188"/>
          <p14:tracePt t="40109" x="1514475" y="2000250"/>
          <p14:tracePt t="40188" x="1508125" y="2000250"/>
          <p14:tracePt t="40213" x="1500188" y="2000250"/>
          <p14:tracePt t="40221" x="1485900" y="2000250"/>
          <p14:tracePt t="40242" x="1471613" y="2008188"/>
          <p14:tracePt t="40250" x="1471613" y="2014538"/>
          <p14:tracePt t="40261" x="1471613" y="2022475"/>
          <p14:tracePt t="40278" x="1471613" y="2036763"/>
          <p14:tracePt t="40282" x="1471613" y="2043113"/>
          <p14:tracePt t="40294" x="1465263" y="2043113"/>
          <p14:tracePt t="40312" x="1465263" y="2079625"/>
          <p14:tracePt t="40328" x="1457325" y="2185988"/>
          <p14:tracePt t="40345" x="1457325" y="2208213"/>
          <p14:tracePt t="40361" x="1457325" y="2222500"/>
          <p14:tracePt t="40377" x="1457325" y="2228850"/>
          <p14:tracePt t="40395" x="1479550" y="2251075"/>
          <p14:tracePt t="40413" x="1500188" y="2271713"/>
          <p14:tracePt t="40429" x="1528763" y="2293938"/>
          <p14:tracePt t="40446" x="1550988" y="2308225"/>
          <p14:tracePt t="40462" x="1593850" y="2314575"/>
          <p14:tracePt t="40479" x="1651000" y="2343150"/>
          <p14:tracePt t="40496" x="1693863" y="2351088"/>
          <p14:tracePt t="40512" x="1751013" y="2371725"/>
          <p14:tracePt t="40530" x="1793875" y="2386013"/>
          <p14:tracePt t="40547" x="1822450" y="2393950"/>
          <p14:tracePt t="40563" x="1871663" y="2400300"/>
          <p14:tracePt t="40582" x="1928813" y="2422525"/>
          <p14:tracePt t="40596" x="1993900" y="2436813"/>
          <p14:tracePt t="40614" x="2093913" y="2457450"/>
          <p14:tracePt t="40630" x="2165350" y="2465388"/>
          <p14:tracePt t="40647" x="2271713" y="2486025"/>
          <p14:tracePt t="40664" x="2343150" y="2486025"/>
          <p14:tracePt t="40681" x="2414588" y="2486025"/>
          <p14:tracePt t="40697" x="2479675" y="2493963"/>
          <p14:tracePt t="40714" x="2543175" y="2508250"/>
          <p14:tracePt t="40735" x="2651125" y="2528888"/>
          <p14:tracePt t="40749" x="2743200" y="2528888"/>
          <p14:tracePt t="40765" x="2836863" y="2536825"/>
          <p14:tracePt t="40781" x="2965450" y="2543175"/>
          <p14:tracePt t="40798" x="3100388" y="2522538"/>
          <p14:tracePt t="40815" x="3236913" y="2528888"/>
          <p14:tracePt t="40831" x="3308350" y="2528888"/>
          <p14:tracePt t="40848" x="3371850" y="2528888"/>
          <p14:tracePt t="40865" x="3429000" y="2522538"/>
          <p14:tracePt t="40867" x="3451225" y="2514600"/>
          <p14:tracePt t="40883" x="3471863" y="2508250"/>
          <p14:tracePt t="40900" x="3494088" y="2500313"/>
          <p14:tracePt t="40916" x="3536950" y="2486025"/>
          <p14:tracePt t="40934" x="3579813" y="2457450"/>
          <p14:tracePt t="40950" x="3614738" y="2451100"/>
          <p14:tracePt t="40966" x="3665538" y="2436813"/>
          <p14:tracePt t="40983" x="3751263" y="2365375"/>
          <p14:tracePt t="41000" x="3779838" y="2308225"/>
          <p14:tracePt t="41019" x="3800475" y="2279650"/>
          <p14:tracePt t="41036" x="3800475" y="2271713"/>
          <p14:tracePt t="41052" x="3808413" y="2265363"/>
          <p14:tracePt t="41126" x="3808413" y="2257425"/>
          <p14:tracePt t="41172" x="3808413" y="2251075"/>
          <p14:tracePt t="41180" x="3808413" y="2243138"/>
          <p14:tracePt t="41187" x="3808413" y="2236788"/>
          <p14:tracePt t="41578" x="3829050" y="2236788"/>
          <p14:tracePt t="41587" x="3865563" y="2236788"/>
          <p14:tracePt t="41595" x="3879850" y="2236788"/>
          <p14:tracePt t="41607" x="3908425" y="2236788"/>
          <p14:tracePt t="41622" x="3937000" y="2236788"/>
          <p14:tracePt t="41639" x="3957638" y="2236788"/>
          <p14:tracePt t="41656" x="3979863" y="2236788"/>
          <p14:tracePt t="41673" x="4000500" y="2236788"/>
          <p14:tracePt t="41689" x="4022725" y="2236788"/>
          <p14:tracePt t="41707" x="4071938" y="2236788"/>
          <p14:tracePt t="41723" x="4171950" y="2236788"/>
          <p14:tracePt t="41740" x="4257675" y="2243138"/>
          <p14:tracePt t="41757" x="4286250" y="2243138"/>
          <p14:tracePt t="41774" x="4308475" y="2251075"/>
          <p14:tracePt t="41790" x="4322763" y="2251075"/>
          <p14:tracePt t="41806" x="4329113" y="2251075"/>
          <p14:tracePt t="41882" x="4322763" y="2251075"/>
          <p14:tracePt t="41888" x="4314825" y="2251075"/>
          <p14:tracePt t="41896" x="4300538" y="2251075"/>
          <p14:tracePt t="41907" x="4286250" y="2251075"/>
          <p14:tracePt t="41924" x="4271963" y="2251075"/>
          <p14:tracePt t="41961" x="4265613" y="2251075"/>
          <p14:tracePt t="41983" x="4257675" y="2251075"/>
          <p14:tracePt t="42000" x="4257675" y="2243138"/>
          <p14:tracePt t="42039" x="4251325" y="2243138"/>
          <p14:tracePt t="42179" x="4251325" y="2251075"/>
          <p14:tracePt t="42211" x="4251325" y="2257425"/>
          <p14:tracePt t="42234" x="4251325" y="2265363"/>
          <p14:tracePt t="42343" x="4251325" y="2271713"/>
          <p14:tracePt t="42359" x="4251325" y="2279650"/>
          <p14:tracePt t="42368" x="4243388" y="2279650"/>
          <p14:tracePt t="42377" x="4243388" y="2286000"/>
          <p14:tracePt t="42395" x="4237038" y="2286000"/>
          <p14:tracePt t="42412" x="4208463" y="2293938"/>
          <p14:tracePt t="42429" x="4200525" y="2300288"/>
          <p14:tracePt t="42446" x="4194175" y="2308225"/>
          <p14:tracePt t="42462" x="4186238" y="2308225"/>
          <p14:tracePt t="42479" x="4179888" y="2308225"/>
          <p14:tracePt t="42496" x="4157663" y="2308225"/>
          <p14:tracePt t="42513" x="4129088" y="2308225"/>
          <p14:tracePt t="42529" x="4100513" y="2308225"/>
          <p14:tracePt t="42530" x="4094163" y="2308225"/>
          <p14:tracePt t="42649" x="4086225" y="2308225"/>
          <p14:tracePt t="42657" x="4079875" y="2308225"/>
          <p14:tracePt t="42666" x="4071938" y="2300288"/>
          <p14:tracePt t="42680" x="4065588" y="2293938"/>
          <p14:tracePt t="42700" x="4057650" y="2286000"/>
          <p14:tracePt t="42715" x="4057650" y="2279650"/>
          <p14:tracePt t="42819" x="4051300" y="2279650"/>
          <p14:tracePt t="43108" x="4051300" y="2271713"/>
          <p14:tracePt t="43124" x="4057650" y="2271713"/>
          <p14:tracePt t="43131" x="4079875" y="2271713"/>
          <p14:tracePt t="43139" x="4094163" y="2271713"/>
          <p14:tracePt t="43150" x="4108450" y="2271713"/>
          <p14:tracePt t="43169" x="4143375" y="2265363"/>
          <p14:tracePt t="43185" x="4208463" y="2257425"/>
          <p14:tracePt t="43187" x="4237038" y="2251075"/>
          <p14:tracePt t="43201" x="4257675" y="2236788"/>
          <p14:tracePt t="43218" x="4271963" y="2236788"/>
          <p14:tracePt t="43298" x="4279900" y="2236788"/>
          <p14:tracePt t="43325" x="4286250" y="2236788"/>
          <p14:tracePt t="43516" x="4300538" y="2236788"/>
          <p14:tracePt t="43525" x="4308475" y="2236788"/>
          <p14:tracePt t="43532" x="4322763" y="2236788"/>
          <p14:tracePt t="43540" x="4329113" y="2236788"/>
          <p14:tracePt t="43554" x="4357688" y="2251075"/>
          <p14:tracePt t="43571" x="4394200" y="2271713"/>
          <p14:tracePt t="43587" x="4437063" y="2293938"/>
          <p14:tracePt t="43606" x="4471988" y="2293938"/>
          <p14:tracePt t="43622" x="4500563" y="2300288"/>
          <p14:tracePt t="43640" x="4572000" y="2314575"/>
          <p14:tracePt t="43655" x="4594225" y="2322513"/>
          <p14:tracePt t="43672" x="4643438" y="2336800"/>
          <p14:tracePt t="43690" x="4714875" y="2343150"/>
          <p14:tracePt t="43706" x="4772025" y="2351088"/>
          <p14:tracePt t="43722" x="4843463" y="2365375"/>
          <p14:tracePt t="43739" x="4908550" y="2379663"/>
          <p14:tracePt t="43755" x="4979988" y="2379663"/>
          <p14:tracePt t="43757" x="5008563" y="2386013"/>
          <p14:tracePt t="43772" x="5094288" y="2400300"/>
          <p14:tracePt t="43789" x="5157788" y="2400300"/>
          <p14:tracePt t="43805" x="5257800" y="2422525"/>
          <p14:tracePt t="43823" x="5314950" y="2436813"/>
          <p14:tracePt t="43839" x="5357813" y="2436813"/>
          <p14:tracePt t="43856" x="5394325" y="2436813"/>
          <p14:tracePt t="43873" x="5422900" y="2436813"/>
          <p14:tracePt t="43889" x="5429250" y="2436813"/>
          <p14:tracePt t="43907" x="5443538" y="2428875"/>
          <p14:tracePt t="43923" x="5451475" y="2428875"/>
          <p14:tracePt t="43940" x="5486400" y="2428875"/>
          <p14:tracePt t="43957" x="5529263" y="2428875"/>
          <p14:tracePt t="43974" x="5586413" y="2428875"/>
          <p14:tracePt t="43990" x="5622925" y="2422525"/>
          <p14:tracePt t="44007" x="5686425" y="2408238"/>
          <p14:tracePt t="44024" x="5757863" y="2386013"/>
          <p14:tracePt t="44041" x="5815013" y="2365375"/>
          <p14:tracePt t="44061" x="5865813" y="2357438"/>
          <p14:tracePt t="44076" x="5922963" y="2357438"/>
          <p14:tracePt t="44091" x="5943600" y="2357438"/>
          <p14:tracePt t="44109" x="6000750" y="2351088"/>
          <p14:tracePt t="44125" x="6051550" y="2336800"/>
          <p14:tracePt t="44142" x="6100763" y="2336800"/>
          <p14:tracePt t="44159" x="6143625" y="2336800"/>
          <p14:tracePt t="44175" x="6200775" y="2343150"/>
          <p14:tracePt t="44194" x="6243638" y="2343150"/>
          <p14:tracePt t="44209" x="6315075" y="2343150"/>
          <p14:tracePt t="44226" x="6351588" y="2343150"/>
          <p14:tracePt t="44242" x="6400800" y="2343150"/>
          <p14:tracePt t="44259" x="6443663" y="2343150"/>
          <p14:tracePt t="44276" x="6480175" y="2322513"/>
          <p14:tracePt t="44280" x="6500813" y="2308225"/>
          <p14:tracePt t="44295" x="6537325" y="2300288"/>
          <p14:tracePt t="44311" x="6543675" y="2300288"/>
          <p14:tracePt t="44328" x="6551613" y="2293938"/>
          <p14:tracePt t="44347" x="6557963" y="2293938"/>
          <p14:tracePt t="44382" x="6565900" y="2293938"/>
          <p14:tracePt t="44640" x="6557963" y="2293938"/>
          <p14:tracePt t="44649" x="6551613" y="2300288"/>
          <p14:tracePt t="44680" x="6543675" y="2308225"/>
          <p14:tracePt t="44687" x="6537325" y="2308225"/>
          <p14:tracePt t="44696" x="6529388" y="2314575"/>
          <p14:tracePt t="44714" x="6523038" y="2328863"/>
          <p14:tracePt t="44731" x="6494463" y="2328863"/>
          <p14:tracePt t="44747" x="6472238" y="2343150"/>
          <p14:tracePt t="44764" x="6457950" y="2357438"/>
          <p14:tracePt t="44766" x="6437313" y="2365375"/>
          <p14:tracePt t="44780" x="6415088" y="2379663"/>
          <p14:tracePt t="44799" x="6408738" y="2386013"/>
          <p14:tracePt t="44814" x="6386513" y="2400300"/>
          <p14:tracePt t="44831" x="6372225" y="2408238"/>
          <p14:tracePt t="44848" x="6357938" y="2408238"/>
          <p14:tracePt t="44864" x="6323013" y="2422525"/>
          <p14:tracePt t="44883" x="6300788" y="2422525"/>
          <p14:tracePt t="44899" x="6257925" y="2422525"/>
          <p14:tracePt t="44915" x="6215063" y="2422525"/>
          <p14:tracePt t="44932" x="6143625" y="2443163"/>
          <p14:tracePt t="44949" x="6065838" y="2465388"/>
          <p14:tracePt t="44965" x="5980113" y="2471738"/>
          <p14:tracePt t="44985" x="5886450" y="2471738"/>
          <p14:tracePt t="44999" x="5829300" y="2471738"/>
          <p14:tracePt t="45016" x="5786438" y="2471738"/>
          <p14:tracePt t="45034" x="5694363" y="2465388"/>
          <p14:tracePt t="45049" x="5600700" y="2443163"/>
          <p14:tracePt t="45066" x="5465763" y="2436813"/>
          <p14:tracePt t="45082" x="5357813" y="2414588"/>
          <p14:tracePt t="45099" x="5257800" y="2414588"/>
          <p14:tracePt t="45101" x="5208588" y="2400300"/>
          <p14:tracePt t="45117" x="5157788" y="2386013"/>
          <p14:tracePt t="45133" x="5100638" y="2386013"/>
          <p14:tracePt t="45151" x="5057775" y="2386013"/>
          <p14:tracePt t="45168" x="5008563" y="2386013"/>
          <p14:tracePt t="45185" x="4972050" y="2379663"/>
          <p14:tracePt t="45187" x="4951413" y="2371725"/>
          <p14:tracePt t="45201" x="4929188" y="2371725"/>
          <p14:tracePt t="45217" x="4843463" y="2365375"/>
          <p14:tracePt t="45234" x="4800600" y="2365375"/>
          <p14:tracePt t="45251" x="4743450" y="2351088"/>
          <p14:tracePt t="45268" x="4714875" y="2343150"/>
          <p14:tracePt t="45284" x="4679950" y="2336800"/>
          <p14:tracePt t="45288" x="4657725" y="2328863"/>
          <p14:tracePt t="45301" x="4637088" y="2322513"/>
          <p14:tracePt t="45319" x="4614863" y="2314575"/>
          <p14:tracePt t="45335" x="4586288" y="2308225"/>
          <p14:tracePt t="45352" x="4572000" y="2308225"/>
          <p14:tracePt t="45368" x="4557713" y="2300288"/>
          <p14:tracePt t="45385" x="4537075" y="2300288"/>
          <p14:tracePt t="45402" x="4522788" y="2293938"/>
          <p14:tracePt t="45420" x="4514850" y="2293938"/>
          <p14:tracePt t="45437" x="4486275" y="2293938"/>
          <p14:tracePt t="45454" x="4457700" y="2286000"/>
          <p14:tracePt t="45472" x="4437063" y="2286000"/>
          <p14:tracePt t="45486" x="4400550" y="2271713"/>
          <p14:tracePt t="45504" x="4386263" y="2271713"/>
          <p14:tracePt t="45589" x="4379913" y="2271713"/>
          <p14:tracePt t="45604" x="4365625" y="2271713"/>
          <p14:tracePt t="45611" x="4357688" y="2271713"/>
          <p14:tracePt t="45629" x="4351338" y="2271713"/>
          <p14:tracePt t="45870" x="4357688" y="2271713"/>
          <p14:tracePt t="45874" x="4365625" y="2279650"/>
          <p14:tracePt t="45889" x="4394200" y="2293938"/>
          <p14:tracePt t="45906" x="4429125" y="2300288"/>
          <p14:tracePt t="45924" x="4465638" y="2314575"/>
          <p14:tracePt t="45941" x="4494213" y="2328863"/>
          <p14:tracePt t="45959" x="4537075" y="2343150"/>
          <p14:tracePt t="45975" x="4557713" y="2357438"/>
          <p14:tracePt t="45990" x="4579938" y="2357438"/>
          <p14:tracePt t="46008" x="4594225" y="2357438"/>
          <p14:tracePt t="46025" x="4608513" y="2371725"/>
          <p14:tracePt t="46042" x="4629150" y="2371725"/>
          <p14:tracePt t="46059" x="4665663" y="2371725"/>
          <p14:tracePt t="46063" x="4679950" y="2371725"/>
          <p14:tracePt t="46076" x="4714875" y="2386013"/>
          <p14:tracePt t="46091" x="4737100" y="2393950"/>
          <p14:tracePt t="46107" x="4772025" y="2400300"/>
          <p14:tracePt t="46109" x="4808538" y="2408238"/>
          <p14:tracePt t="46125" x="4886325" y="2422525"/>
          <p14:tracePt t="46141" x="4937125" y="2428875"/>
          <p14:tracePt t="46158" x="5008563" y="2451100"/>
          <p14:tracePt t="46175" x="5086350" y="2471738"/>
          <p14:tracePt t="46192" x="5143500" y="2479675"/>
          <p14:tracePt t="46208" x="5222875" y="2486025"/>
          <p14:tracePt t="46227" x="5243513" y="2486025"/>
          <p14:tracePt t="46242" x="5272088" y="2486025"/>
          <p14:tracePt t="46259" x="5314950" y="2493963"/>
          <p14:tracePt t="46275" x="5351463" y="2493963"/>
          <p14:tracePt t="46279" x="5365750" y="2493963"/>
          <p14:tracePt t="46294" x="5408613" y="2493963"/>
          <p14:tracePt t="46311" x="5457825" y="2493963"/>
          <p14:tracePt t="46327" x="5522913" y="2500313"/>
          <p14:tracePt t="46344" x="5586413" y="2514600"/>
          <p14:tracePt t="46360" x="5643563" y="2514600"/>
          <p14:tracePt t="46376" x="5694363" y="2528888"/>
          <p14:tracePt t="46394" x="5780088" y="2522538"/>
          <p14:tracePt t="46410" x="5843588" y="2522538"/>
          <p14:tracePt t="46428" x="5922963" y="2514600"/>
          <p14:tracePt t="46444" x="5943600" y="2514600"/>
          <p14:tracePt t="46462" x="5994400" y="2493963"/>
          <p14:tracePt t="46477" x="6043613" y="2486025"/>
          <p14:tracePt t="46494" x="6080125" y="2457450"/>
          <p14:tracePt t="46511" x="6143625" y="2443163"/>
          <p14:tracePt t="46529" x="6223000" y="2428875"/>
          <p14:tracePt t="46546" x="6251575" y="2428875"/>
          <p14:tracePt t="46563" x="6286500" y="2428875"/>
          <p14:tracePt t="46580" x="6337300" y="2422525"/>
          <p14:tracePt t="46597" x="6380163" y="2408238"/>
          <p14:tracePt t="46613" x="6451600" y="2379663"/>
          <p14:tracePt t="46630" x="6486525" y="2371725"/>
          <p14:tracePt t="46647" x="6500813" y="2365375"/>
          <p14:tracePt t="46669" x="6508750" y="2365375"/>
          <p14:tracePt t="46690" x="6515100" y="2365375"/>
          <p14:tracePt t="46695" x="6523038" y="2357438"/>
          <p14:tracePt t="46714" x="6551613" y="2343150"/>
          <p14:tracePt t="46731" x="6557963" y="2336800"/>
          <p14:tracePt t="46749" x="6580188" y="2314575"/>
          <p14:tracePt t="46765" x="6600825" y="2308225"/>
          <p14:tracePt t="46780" x="6608763" y="2300288"/>
          <p14:tracePt t="46797" x="6623050" y="2300288"/>
          <p14:tracePt t="46815" x="6623050" y="2293938"/>
          <p14:tracePt t="46831" x="6637338" y="2293938"/>
          <p14:tracePt t="46848" x="6637338" y="2286000"/>
          <p14:tracePt t="46952" x="6643688" y="2286000"/>
          <p14:tracePt t="47927" x="6643688" y="2279650"/>
          <p14:tracePt t="48000" x="6637338" y="2279650"/>
          <p14:tracePt t="48272" x="6629400" y="2279650"/>
          <p14:tracePt t="48406" x="6623050" y="2279650"/>
          <p14:tracePt t="48702" x="6615113" y="2279650"/>
          <p14:tracePt t="48734" x="6600825" y="2279650"/>
          <p14:tracePt t="48741" x="6594475" y="2279650"/>
          <p14:tracePt t="48750" x="6580188" y="2279650"/>
          <p14:tracePt t="48765" x="6572250" y="2279650"/>
          <p14:tracePt t="48780" x="6565900" y="2286000"/>
          <p14:tracePt t="48796" x="6551613" y="2286000"/>
          <p14:tracePt t="48813" x="6537325" y="2293938"/>
          <p14:tracePt t="48830" x="6529388" y="2300288"/>
          <p14:tracePt t="48847" x="6508750" y="2308225"/>
          <p14:tracePt t="48864" x="6486525" y="2314575"/>
          <p14:tracePt t="48880" x="6472238" y="2322513"/>
          <p14:tracePt t="48897" x="6457950" y="2328863"/>
          <p14:tracePt t="48913" x="6443663" y="2328863"/>
          <p14:tracePt t="48931" x="6437313" y="2328863"/>
          <p14:tracePt t="48947" x="6429375" y="2328863"/>
          <p14:tracePt t="48982" x="6423025" y="2336800"/>
          <p14:tracePt t="48998" x="6408738" y="2336800"/>
          <p14:tracePt t="49031" x="6400800" y="2336800"/>
          <p14:tracePt t="49049" x="6394450" y="2336800"/>
          <p14:tracePt t="49065" x="6386513" y="2336800"/>
          <p14:tracePt t="49368" x="6380163" y="2336800"/>
          <p14:tracePt t="50250" x="6380163" y="2328863"/>
          <p14:tracePt t="50256" x="6380163" y="2322513"/>
          <p14:tracePt t="50264" x="6380163" y="2314575"/>
          <p14:tracePt t="50275" x="6386513" y="2314575"/>
          <p14:tracePt t="50291" x="6386513" y="2308225"/>
          <p14:tracePt t="50788" x="6386513" y="2314575"/>
          <p14:tracePt t="50858" x="6386513" y="2322513"/>
          <p14:tracePt t="50999" x="6380163" y="2322513"/>
          <p14:tracePt t="51116" x="6372225" y="2322513"/>
          <p14:tracePt t="51179" x="6372225" y="2328863"/>
          <p14:tracePt t="51203" x="6365875" y="2328863"/>
          <p14:tracePt t="51210" x="6343650" y="2336800"/>
          <p14:tracePt t="51218" x="6323013" y="2343150"/>
          <p14:tracePt t="51232" x="6294438" y="2343150"/>
          <p14:tracePt t="51251" x="6265863" y="2343150"/>
          <p14:tracePt t="51267" x="6229350" y="2343150"/>
          <p14:tracePt t="51283" x="6223000" y="2343150"/>
          <p14:tracePt t="51300" x="6215063" y="2351088"/>
          <p14:tracePt t="51358" x="6208713" y="2351088"/>
          <p14:tracePt t="51411" x="6200775" y="2351088"/>
          <p14:tracePt t="51423" x="6186488" y="2357438"/>
          <p14:tracePt t="51426" x="6180138" y="2357438"/>
          <p14:tracePt t="51437" x="6172200" y="2357438"/>
          <p14:tracePt t="51453" x="6143625" y="2379663"/>
          <p14:tracePt t="51471" x="6115050" y="2386013"/>
          <p14:tracePt t="51484" x="6086475" y="2400300"/>
          <p14:tracePt t="51502" x="6065838" y="2414588"/>
          <p14:tracePt t="51518" x="6029325" y="2443163"/>
          <p14:tracePt t="51534" x="6000750" y="2457450"/>
          <p14:tracePt t="51552" x="5937250" y="2471738"/>
          <p14:tracePt t="51568" x="5880100" y="2493963"/>
          <p14:tracePt t="51585" x="5822950" y="2528888"/>
          <p14:tracePt t="51602" x="5751513" y="2608263"/>
          <p14:tracePt t="51618" x="5708650" y="2636838"/>
          <p14:tracePt t="51635" x="5657850" y="2657475"/>
          <p14:tracePt t="51653" x="5643563" y="2679700"/>
          <p14:tracePt t="51670" x="5594350" y="2714625"/>
          <p14:tracePt t="51686" x="5537200" y="2743200"/>
          <p14:tracePt t="51706" x="5494338" y="2751138"/>
          <p14:tracePt t="51721" x="5465763" y="2751138"/>
          <p14:tracePt t="51738" x="5408613" y="2765425"/>
          <p14:tracePt t="51756" x="5322888" y="2794000"/>
          <p14:tracePt t="51772" x="5286375" y="2822575"/>
          <p14:tracePt t="51790" x="5251450" y="2865438"/>
          <p14:tracePt t="51806" x="5208588" y="2894013"/>
          <p14:tracePt t="51821" x="5165725" y="2908300"/>
          <p14:tracePt t="51838" x="5114925" y="2914650"/>
          <p14:tracePt t="51854" x="5057775" y="2936875"/>
          <p14:tracePt t="51870" x="4994275" y="2965450"/>
          <p14:tracePt t="51888" x="4937125" y="3022600"/>
          <p14:tracePt t="51904" x="4894263" y="3065463"/>
          <p14:tracePt t="51924" x="4857750" y="3071813"/>
          <p14:tracePt t="51940" x="4822825" y="3079750"/>
          <p14:tracePt t="51959" x="4808538" y="3079750"/>
          <p14:tracePt t="51972" x="4800600" y="3086100"/>
          <p14:tracePt t="51989" x="4794250" y="3086100"/>
          <p14:tracePt t="51991" x="4786313" y="3086100"/>
          <p14:tracePt t="52006" x="4765675" y="3094038"/>
          <p14:tracePt t="52024" x="4743450" y="3100388"/>
          <p14:tracePt t="52041" x="4722813" y="3108325"/>
          <p14:tracePt t="52057" x="4679950" y="3128963"/>
          <p14:tracePt t="52075" x="4608513" y="3200400"/>
          <p14:tracePt t="52091" x="4537075" y="3214688"/>
          <p14:tracePt t="52107" x="4494213" y="3214688"/>
          <p14:tracePt t="52123" x="4465638" y="3214688"/>
          <p14:tracePt t="52139" x="4451350" y="3214688"/>
          <p14:tracePt t="52194" x="4451350" y="3222625"/>
          <p14:tracePt t="52210" x="4437063" y="3228975"/>
          <p14:tracePt t="52226" x="4429125" y="3228975"/>
          <p14:tracePt t="52233" x="4414838" y="3236913"/>
          <p14:tracePt t="52243" x="4400550" y="3243263"/>
          <p14:tracePt t="52258" x="4379913" y="3257550"/>
          <p14:tracePt t="52291" x="4371975" y="3257550"/>
          <p14:tracePt t="52539" x="4371975" y="3265488"/>
          <p14:tracePt t="52613" x="4371975" y="3271838"/>
          <p14:tracePt t="52650" x="4371975" y="3279775"/>
          <p14:tracePt t="52665" x="4371975" y="3286125"/>
          <p14:tracePt t="52690" x="4379913" y="3294063"/>
          <p14:tracePt t="52695" x="4386263" y="3294063"/>
          <p14:tracePt t="52713" x="4414838" y="3314700"/>
          <p14:tracePt t="52730" x="4451350" y="3336925"/>
          <p14:tracePt t="52748" x="4471988" y="3351213"/>
          <p14:tracePt t="52764" x="4486275" y="3357563"/>
          <p14:tracePt t="52780" x="4500563" y="3365500"/>
          <p14:tracePt t="52787" x="4508500" y="3371850"/>
          <p14:tracePt t="52796" x="4514850" y="3371850"/>
          <p14:tracePt t="52814" x="4537075" y="3386138"/>
          <p14:tracePt t="52830" x="4557713" y="3386138"/>
          <p14:tracePt t="52847" x="4614863" y="3386138"/>
          <p14:tracePt t="52864" x="4743450" y="3408363"/>
          <p14:tracePt t="52882" x="4865688" y="3457575"/>
          <p14:tracePt t="52898" x="4972050" y="3479800"/>
          <p14:tracePt t="52914" x="5080000" y="3500438"/>
          <p14:tracePt t="52929" x="5122863" y="3508375"/>
          <p14:tracePt t="52946" x="5151438" y="3522663"/>
          <p14:tracePt t="52963" x="5165725" y="3522663"/>
          <p14:tracePt t="52979" x="5172075" y="3522663"/>
          <p14:tracePt t="52996" x="5200650" y="3522663"/>
          <p14:tracePt t="53014" x="5222875" y="3522663"/>
          <p14:tracePt t="53030" x="5251450" y="3529013"/>
          <p14:tracePt t="53046" x="5314950" y="3529013"/>
          <p14:tracePt t="53064" x="5414963" y="3529013"/>
          <p14:tracePt t="53080" x="5529263" y="3551238"/>
          <p14:tracePt t="53097" x="5657850" y="3571875"/>
          <p14:tracePt t="53114" x="5865813" y="3579813"/>
          <p14:tracePt t="53133" x="5994400" y="3608388"/>
          <p14:tracePt t="53150" x="6108700" y="3608388"/>
          <p14:tracePt t="53166" x="6237288" y="3608388"/>
          <p14:tracePt t="53184" x="6308725" y="3608388"/>
          <p14:tracePt t="53187" x="6365875" y="3608388"/>
          <p14:tracePt t="53201" x="6437313" y="3594100"/>
          <p14:tracePt t="53218" x="6500813" y="3571875"/>
          <p14:tracePt t="53235" x="6537325" y="3565525"/>
          <p14:tracePt t="53251" x="6586538" y="3557588"/>
          <p14:tracePt t="53267" x="6623050" y="3551238"/>
          <p14:tracePt t="53284" x="6651625" y="3551238"/>
          <p14:tracePt t="53291" x="6665913" y="3543300"/>
          <p14:tracePt t="53301" x="6686550" y="3536950"/>
          <p14:tracePt t="53319" x="6737350" y="3514725"/>
          <p14:tracePt t="53337" x="6757988" y="3486150"/>
          <p14:tracePt t="53350" x="6794500" y="3465513"/>
          <p14:tracePt t="53368" x="6808788" y="3457575"/>
          <p14:tracePt t="53387" x="6823075" y="3436938"/>
          <p14:tracePt t="53403" x="6843713" y="3394075"/>
          <p14:tracePt t="53418" x="6858000" y="3386138"/>
          <p14:tracePt t="53434" x="6865938" y="3379788"/>
          <p14:tracePt t="53450" x="6865938" y="3371850"/>
          <p14:tracePt t="53523" x="6865938" y="3365500"/>
          <p14:tracePt t="53541" x="6865938" y="3357563"/>
          <p14:tracePt t="53546" x="6865938" y="3351213"/>
          <p14:tracePt t="53555" x="6865938" y="3343275"/>
          <p14:tracePt t="53568" x="6865938" y="3336925"/>
          <p14:tracePt t="53587" x="6865938" y="3314700"/>
          <p14:tracePt t="53781" x="6865938" y="3308350"/>
          <p14:tracePt t="53851" x="6865938" y="3300413"/>
          <p14:tracePt t="54243" x="6843713" y="3300413"/>
          <p14:tracePt t="54250" x="6837363" y="3300413"/>
          <p14:tracePt t="54257" x="6815138" y="3300413"/>
          <p14:tracePt t="54276" x="6757988" y="3308350"/>
          <p14:tracePt t="54282" x="6723063" y="3308350"/>
          <p14:tracePt t="54294" x="6700838" y="3314700"/>
          <p14:tracePt t="54310" x="6594475" y="3322638"/>
          <p14:tracePt t="54325" x="6515100" y="3328988"/>
          <p14:tracePt t="54343" x="6400800" y="3328988"/>
          <p14:tracePt t="54359" x="6315075" y="3328988"/>
          <p14:tracePt t="54376" x="6200775" y="3328988"/>
          <p14:tracePt t="54393" x="6086475" y="3343275"/>
          <p14:tracePt t="54407" x="5980113" y="3357563"/>
          <p14:tracePt t="54425" x="5843588" y="3386138"/>
          <p14:tracePt t="54443" x="5708650" y="3386138"/>
          <p14:tracePt t="54461" x="5643563" y="3386138"/>
          <p14:tracePt t="54477" x="5586413" y="3386138"/>
          <p14:tracePt t="54494" x="5543550" y="3386138"/>
          <p14:tracePt t="54510" x="5472113" y="3386138"/>
          <p14:tracePt t="54515" x="5443538" y="3386138"/>
          <p14:tracePt t="54528" x="5380038" y="3386138"/>
          <p14:tracePt t="54546" x="5280025" y="3371850"/>
          <p14:tracePt t="54563" x="5257800" y="3371850"/>
          <p14:tracePt t="54580" x="5243513" y="3371850"/>
          <p14:tracePt t="54681" x="5243513" y="3365500"/>
          <p14:tracePt t="54691" x="5237163" y="3365500"/>
          <p14:tracePt t="54695" x="5237163" y="3351213"/>
          <p14:tracePt t="54710" x="5229225" y="3343275"/>
          <p14:tracePt t="54727" x="5229225" y="3336925"/>
          <p14:tracePt t="54743" x="5229225" y="3322638"/>
          <p14:tracePt t="54761" x="5229225" y="3314700"/>
          <p14:tracePt t="54778" x="5229225" y="3300413"/>
          <p14:tracePt t="54804" x="5229225" y="3294063"/>
          <p14:tracePt t="54826" x="5229225" y="3279775"/>
          <p14:tracePt t="54835" x="5237163" y="3265488"/>
          <p14:tracePt t="54851" x="5243513" y="3251200"/>
          <p14:tracePt t="54862" x="5251450" y="3243263"/>
          <p14:tracePt t="54879" x="5251450" y="3228975"/>
          <p14:tracePt t="54896" x="5257800" y="3228975"/>
          <p14:tracePt t="55046" x="5257800" y="3222625"/>
          <p14:tracePt t="55053" x="5265738" y="3222625"/>
          <p14:tracePt t="55069" x="5272088" y="3222625"/>
          <p14:tracePt t="55079" x="5280025" y="3222625"/>
          <p14:tracePt t="55098" x="5286375" y="3222625"/>
          <p14:tracePt t="55114" x="5294313" y="3214688"/>
          <p14:tracePt t="55130" x="5300663" y="3214688"/>
          <p14:tracePt t="55298" x="5300663" y="3208338"/>
          <p14:tracePt t="59512" x="5308600" y="3208338"/>
          <p14:tracePt t="59551" x="5308600" y="3200400"/>
          <p14:tracePt t="59623" x="5308600" y="3194050"/>
          <p14:tracePt t="59639" x="5308600" y="3186113"/>
          <p14:tracePt t="59654" x="5308600" y="3179763"/>
          <p14:tracePt t="62155" x="5314950" y="3179763"/>
          <p14:tracePt t="62161" x="5314950" y="3171825"/>
          <p14:tracePt t="63011" x="5329238" y="3171825"/>
          <p14:tracePt t="63019" x="5343525" y="3171825"/>
          <p14:tracePt t="63029" x="5351463" y="3171825"/>
          <p14:tracePt t="63044" x="5372100" y="3171825"/>
          <p14:tracePt t="63060" x="5394325" y="3165475"/>
          <p14:tracePt t="63077" x="5414963" y="3165475"/>
          <p14:tracePt t="63111" x="5422900" y="3165475"/>
          <p14:tracePt t="63127" x="5429250" y="3165475"/>
          <p14:tracePt t="63145" x="5451475" y="3171825"/>
          <p14:tracePt t="63162" x="5486400" y="3171825"/>
          <p14:tracePt t="63178" x="5522913" y="3179763"/>
          <p14:tracePt t="63195" x="5557838" y="3179763"/>
          <p14:tracePt t="63212" x="5565775" y="3186113"/>
          <p14:tracePt t="63229" x="5580063" y="3186113"/>
          <p14:tracePt t="63499" x="5586413" y="3186113"/>
          <p14:tracePt t="63514" x="5594350" y="3186113"/>
          <p14:tracePt t="63520" x="5600700" y="3200400"/>
          <p14:tracePt t="63530" x="5622925" y="3200400"/>
          <p14:tracePt t="63548" x="5643563" y="3228975"/>
          <p14:tracePt t="63567" x="5700713" y="3257550"/>
          <p14:tracePt t="63582" x="5737225" y="3257550"/>
          <p14:tracePt t="63598" x="5780088" y="3271838"/>
          <p14:tracePt t="63615" x="5837238" y="3279775"/>
          <p14:tracePt t="63632" x="5880100" y="3308350"/>
          <p14:tracePt t="63648" x="5937250" y="3322638"/>
          <p14:tracePt t="63666" x="5965825" y="3328988"/>
          <p14:tracePt t="63682" x="6057900" y="3351213"/>
          <p14:tracePt t="63699" x="6115050" y="3371850"/>
          <p14:tracePt t="63716" x="6157913" y="3386138"/>
          <p14:tracePt t="63732" x="6194425" y="3386138"/>
          <p14:tracePt t="63749" x="6243638" y="3408363"/>
          <p14:tracePt t="63768" x="6265863" y="3408363"/>
          <p14:tracePt t="63786" x="6315075" y="3414713"/>
          <p14:tracePt t="63793" x="6329363" y="3414713"/>
          <p14:tracePt t="63802" x="6343650" y="3414713"/>
          <p14:tracePt t="63817" x="6357938" y="3414713"/>
          <p14:tracePt t="63834" x="6394450" y="3414713"/>
          <p14:tracePt t="63850" x="6415088" y="3414713"/>
          <p14:tracePt t="63867" x="6443663" y="3414713"/>
          <p14:tracePt t="63884" x="6472238" y="3408363"/>
          <p14:tracePt t="63901" x="6494463" y="3400425"/>
          <p14:tracePt t="63917" x="6529388" y="3386138"/>
          <p14:tracePt t="63919" x="6537325" y="3379788"/>
          <p14:tracePt t="63934" x="6557963" y="3371850"/>
          <p14:tracePt t="63951" x="6580188" y="3365500"/>
          <p14:tracePt t="63968" x="6600825" y="3343275"/>
          <p14:tracePt t="63985" x="6623050" y="3328988"/>
          <p14:tracePt t="64002" x="6623050" y="3322638"/>
          <p14:tracePt t="64069" x="6629400" y="3322638"/>
          <p14:tracePt t="64085" x="6629400" y="3314700"/>
          <p14:tracePt t="64113" x="6637338" y="3314700"/>
          <p14:tracePt t="64121" x="6637338" y="3308350"/>
          <p14:tracePt t="64139" x="6643688" y="3308350"/>
          <p14:tracePt t="64146" x="6643688" y="3300413"/>
          <p14:tracePt t="64162" x="6643688" y="3294063"/>
          <p14:tracePt t="64537" x="6637338" y="3294063"/>
          <p14:tracePt t="64552" x="6623050" y="3294063"/>
          <p14:tracePt t="64561" x="6608763" y="3294063"/>
          <p14:tracePt t="64572" x="6572250" y="3294063"/>
          <p14:tracePt t="64590" x="6443663" y="3279775"/>
          <p14:tracePt t="64606" x="6365875" y="3271838"/>
          <p14:tracePt t="64622" x="6251575" y="3271838"/>
          <p14:tracePt t="64642" x="6143625" y="3257550"/>
          <p14:tracePt t="64659" x="6029325" y="3257550"/>
          <p14:tracePt t="64676" x="5822950" y="3214688"/>
          <p14:tracePt t="64692" x="5651500" y="3179763"/>
          <p14:tracePt t="64707" x="5437188" y="3165475"/>
          <p14:tracePt t="64724" x="5272088" y="3122613"/>
          <p14:tracePt t="64741" x="5172075" y="3094038"/>
          <p14:tracePt t="64757" x="5080000" y="3071813"/>
          <p14:tracePt t="64775" x="5037138" y="3051175"/>
          <p14:tracePt t="64883" x="5029200" y="3051175"/>
          <p14:tracePt t="65037" x="5037138" y="3051175"/>
          <p14:tracePt t="65047" x="5043488" y="3051175"/>
          <p14:tracePt t="65054" x="5051425" y="3051175"/>
          <p14:tracePt t="65065" x="5057775" y="3065463"/>
          <p14:tracePt t="65078" x="5086350" y="3071813"/>
          <p14:tracePt t="65093" x="5129213" y="3094038"/>
          <p14:tracePt t="65110" x="5151438" y="3100388"/>
          <p14:tracePt t="65128" x="5151438" y="3114675"/>
          <p14:tracePt t="65144" x="5157788" y="3136900"/>
          <p14:tracePt t="65163" x="5165725" y="3186113"/>
          <p14:tracePt t="65181" x="5165725" y="3208338"/>
          <p14:tracePt t="65196" x="5165725" y="3214688"/>
          <p14:tracePt t="65215" x="5157788" y="3228975"/>
          <p14:tracePt t="65246" x="5122863" y="3251200"/>
          <p14:tracePt t="65262" x="5100638" y="3251200"/>
          <p14:tracePt t="65279" x="5086350" y="3271838"/>
          <p14:tracePt t="65288" x="5072063" y="3271838"/>
          <p14:tracePt t="65296" x="5057775" y="3279775"/>
          <p14:tracePt t="65313" x="5029200" y="3286125"/>
          <p14:tracePt t="65328" x="5014913" y="3294063"/>
          <p14:tracePt t="65345" x="4986338" y="3294063"/>
          <p14:tracePt t="65362" x="4943475" y="3308350"/>
          <p14:tracePt t="65379" x="4886325" y="3322638"/>
          <p14:tracePt t="65396" x="4814888" y="3328988"/>
          <p14:tracePt t="65412" x="4737100" y="3336925"/>
          <p14:tracePt t="65429" x="4679950" y="3351213"/>
          <p14:tracePt t="65446" x="4637088" y="3357563"/>
          <p14:tracePt t="65463" x="4586288" y="3357563"/>
          <p14:tracePt t="65480" x="4543425" y="3357563"/>
          <p14:tracePt t="65497" x="4500563" y="3357563"/>
          <p14:tracePt t="65513" x="4437063" y="3351213"/>
          <p14:tracePt t="65529" x="4394200" y="3343275"/>
          <p14:tracePt t="65547" x="4351338" y="3328988"/>
          <p14:tracePt t="65564" x="4308475" y="3328988"/>
          <p14:tracePt t="65580" x="4286250" y="3328988"/>
          <p14:tracePt t="65598" x="4243388" y="3308350"/>
          <p14:tracePt t="65614" x="4229100" y="3294063"/>
          <p14:tracePt t="65631" x="4208463" y="3271838"/>
          <p14:tracePt t="65647" x="4194175" y="3251200"/>
          <p14:tracePt t="65664" x="4179888" y="3228975"/>
          <p14:tracePt t="65681" x="4179888" y="3200400"/>
          <p14:tracePt t="65699" x="4186238" y="3151188"/>
          <p14:tracePt t="65715" x="4214813" y="3094038"/>
          <p14:tracePt t="65732" x="4237038" y="3051175"/>
          <p14:tracePt t="65749" x="4243388" y="3014663"/>
          <p14:tracePt t="65766" x="4251325" y="2986088"/>
          <p14:tracePt t="65781" x="4251325" y="2971800"/>
          <p14:tracePt t="65786" x="4251325" y="2965450"/>
          <p14:tracePt t="65801" x="4251325" y="2957513"/>
          <p14:tracePt t="65816" x="4257675" y="2951163"/>
          <p14:tracePt t="65833" x="4271963" y="2928938"/>
          <p14:tracePt t="65849" x="4294188" y="2908300"/>
          <p14:tracePt t="65866" x="4337050" y="2879725"/>
          <p14:tracePt t="65883" x="4357688" y="2865438"/>
          <p14:tracePt t="65900" x="4365625" y="2851150"/>
          <p14:tracePt t="65917" x="4379913" y="2851150"/>
          <p14:tracePt t="65933" x="4394200" y="2851150"/>
          <p14:tracePt t="65949" x="4400550" y="2851150"/>
          <p14:tracePt t="65967" x="4429125" y="2851150"/>
          <p14:tracePt t="65984" x="4457700" y="2843213"/>
          <p14:tracePt t="66001" x="4500563" y="2836863"/>
          <p14:tracePt t="66018" x="4565650" y="2836863"/>
          <p14:tracePt t="66034" x="4608513" y="2836863"/>
          <p14:tracePt t="66051" x="4643438" y="2836863"/>
          <p14:tracePt t="66067" x="4657725" y="2828925"/>
          <p14:tracePt t="66085" x="4672013" y="2828925"/>
          <p14:tracePt t="66100" x="4708525" y="2828925"/>
          <p14:tracePt t="66119" x="4772025" y="2828925"/>
          <p14:tracePt t="66136" x="4886325" y="2871788"/>
          <p14:tracePt t="66152" x="4957763" y="2894013"/>
          <p14:tracePt t="66168" x="5008563" y="2928938"/>
          <p14:tracePt t="66187" x="5057775" y="2957513"/>
          <p14:tracePt t="66204" x="5072063" y="2986088"/>
          <p14:tracePt t="66222" x="5080000" y="3051175"/>
          <p14:tracePt t="66239" x="5080000" y="3108325"/>
          <p14:tracePt t="66255" x="5080000" y="3151188"/>
          <p14:tracePt t="66271" x="5080000" y="3165475"/>
          <p14:tracePt t="66288" x="5072063" y="3194050"/>
          <p14:tracePt t="66292" x="5065713" y="3200400"/>
          <p14:tracePt t="66306" x="5065713" y="3214688"/>
          <p14:tracePt t="66319" x="5057775" y="3251200"/>
          <p14:tracePt t="66337" x="5051425" y="3294063"/>
          <p14:tracePt t="66353" x="5043488" y="3328988"/>
          <p14:tracePt t="66356" x="5043488" y="3351213"/>
          <p14:tracePt t="66372" x="5022850" y="3365500"/>
          <p14:tracePt t="66389" x="5000625" y="3365500"/>
          <p14:tracePt t="66406" x="4986338" y="3371850"/>
          <p14:tracePt t="66425" x="4943475" y="3371850"/>
          <p14:tracePt t="66438" x="4929188" y="3379788"/>
          <p14:tracePt t="67168" x="4929188" y="3386138"/>
          <p14:tracePt t="67176" x="4922838" y="3414713"/>
          <p14:tracePt t="67185" x="4908550" y="3457575"/>
          <p14:tracePt t="67194" x="4908550" y="3486150"/>
          <p14:tracePt t="67211" x="4894263" y="3543300"/>
          <p14:tracePt t="67229" x="4879975" y="3600450"/>
          <p14:tracePt t="67247" x="4857750" y="3751263"/>
          <p14:tracePt t="67261" x="4837113" y="3822700"/>
          <p14:tracePt t="67277" x="4837113" y="3851275"/>
          <p14:tracePt t="67294" x="4829175" y="3871913"/>
          <p14:tracePt t="67310" x="4822825" y="3886200"/>
          <p14:tracePt t="67327" x="4814888" y="3908425"/>
          <p14:tracePt t="67344" x="4808538" y="3914775"/>
          <p14:tracePt t="67362" x="4808538" y="3922713"/>
          <p14:tracePt t="67377" x="4808538" y="3929063"/>
          <p14:tracePt t="67395" x="4808538" y="3937000"/>
          <p14:tracePt t="67412" x="4794250" y="3937000"/>
          <p14:tracePt t="67429" x="4772025" y="3943350"/>
          <p14:tracePt t="67445" x="4765675" y="3943350"/>
          <p14:tracePt t="67463" x="4757738" y="3951288"/>
          <p14:tracePt t="67479" x="4751388" y="3957638"/>
          <p14:tracePt t="67482" x="4743450" y="3965575"/>
          <p14:tracePt t="67502" x="4737100" y="3965575"/>
          <p14:tracePt t="67520" x="4729163" y="3965575"/>
          <p14:tracePt t="67543" x="4722813" y="3965575"/>
          <p14:tracePt t="67567" x="4722813" y="3971925"/>
          <p14:tracePt t="67573" x="4714875" y="3971925"/>
          <p14:tracePt t="67589" x="4708525" y="3971925"/>
          <p14:tracePt t="67599" x="4700588" y="3971925"/>
          <p14:tracePt t="67614" x="4694238" y="3971925"/>
          <p14:tracePt t="67637" x="4686300" y="3971925"/>
          <p14:tracePt t="67647" x="4686300" y="3979863"/>
          <p14:tracePt t="67675" x="4679950" y="3979863"/>
          <p14:tracePt t="67685" x="4672013" y="3979863"/>
          <p14:tracePt t="67702" x="4665663" y="3979863"/>
          <p14:tracePt t="67719" x="4657725" y="3979863"/>
          <p14:tracePt t="67731" x="4643438" y="3979863"/>
          <p14:tracePt t="67750" x="4629150" y="3979863"/>
          <p14:tracePt t="67768" x="4622800" y="3979863"/>
          <p14:tracePt t="67785" x="4614863" y="3986213"/>
          <p14:tracePt t="67800" x="4594225" y="3986213"/>
          <p14:tracePt t="67816" x="4586288" y="3986213"/>
          <p14:tracePt t="67833" x="4579938" y="3994150"/>
          <p14:tracePt t="67849" x="4572000" y="3994150"/>
          <p14:tracePt t="67866" x="4557713" y="4000500"/>
          <p14:tracePt t="67883" x="4557713" y="4008438"/>
          <p14:tracePt t="67900" x="4551363" y="4008438"/>
          <p14:tracePt t="67917" x="4543425" y="4014788"/>
          <p14:tracePt t="68045" x="4543425" y="4022725"/>
          <p14:tracePt t="68054" x="4537075" y="4029075"/>
          <p14:tracePt t="68068" x="4537075" y="4037013"/>
          <p14:tracePt t="68090" x="4537075" y="4043363"/>
          <p14:tracePt t="68310" x="4537075" y="4051300"/>
          <p14:tracePt t="68317" x="4537075" y="4057650"/>
          <p14:tracePt t="68343" x="4537075" y="4065588"/>
          <p14:tracePt t="68361" x="4537075" y="4071938"/>
          <p14:tracePt t="68382" x="4537075" y="4079875"/>
          <p14:tracePt t="68389" x="4537075" y="4086225"/>
          <p14:tracePt t="68403" x="4537075" y="4094163"/>
          <p14:tracePt t="68434" x="4529138" y="4094163"/>
          <p14:tracePt t="68450" x="4529138" y="4100513"/>
          <p14:tracePt t="68457" x="4529138" y="4108450"/>
          <p14:tracePt t="68470" x="4529138" y="4114800"/>
          <p14:tracePt t="68489" x="4529138" y="4122738"/>
          <p14:tracePt t="68520" x="4529138" y="4129088"/>
          <p14:tracePt t="68543" x="4529138" y="4137025"/>
          <p14:tracePt t="68560" x="4529138" y="4143375"/>
          <p14:tracePt t="68575" x="4529138" y="4151313"/>
          <p14:tracePt t="68598" x="4529138" y="4157663"/>
          <p14:tracePt t="68606" x="4529138" y="4165600"/>
          <p14:tracePt t="68614" x="4529138" y="4171950"/>
          <p14:tracePt t="68638" x="4529138" y="4179888"/>
          <p14:tracePt t="68646" x="4529138" y="4186238"/>
          <p14:tracePt t="68655" x="4529138" y="4194175"/>
          <p14:tracePt t="68675" x="4529138" y="4208463"/>
          <p14:tracePt t="68690" x="4529138" y="4214813"/>
          <p14:tracePt t="68722" x="4529138" y="4222750"/>
          <p14:tracePt t="68754" x="4529138" y="4229100"/>
          <p14:tracePt t="68778" x="4529138" y="4237038"/>
          <p14:tracePt t="68786" x="4529138" y="4243388"/>
          <p14:tracePt t="68810" x="4529138" y="4251325"/>
          <p14:tracePt t="68817" x="4522788" y="4251325"/>
          <p14:tracePt t="68831" x="4522788" y="4257675"/>
          <p14:tracePt t="68888" x="4522788" y="4265613"/>
          <p14:tracePt t="68910" x="4522788" y="4271963"/>
          <p14:tracePt t="68926" x="4522788" y="4279900"/>
          <p14:tracePt t="68934" x="4522788" y="4286250"/>
          <p14:tracePt t="68942" x="4522788" y="4294188"/>
          <p14:tracePt t="68957" x="4522788" y="4314825"/>
          <p14:tracePt t="68991" x="4522788" y="4322763"/>
          <p14:tracePt t="69008" x="4522788" y="4329113"/>
          <p14:tracePt t="69025" x="4522788" y="4343400"/>
          <p14:tracePt t="69042" x="4522788" y="4351338"/>
          <p14:tracePt t="69058" x="4522788" y="4365625"/>
          <p14:tracePt t="69075" x="4522788" y="4371975"/>
          <p14:tracePt t="69091" x="4522788" y="4386263"/>
          <p14:tracePt t="69109" x="4522788" y="4400550"/>
          <p14:tracePt t="69125" x="4522788" y="4414838"/>
          <p14:tracePt t="69143" x="4529138" y="4429125"/>
          <p14:tracePt t="69159" x="4537075" y="4437063"/>
          <p14:tracePt t="69180" x="4537075" y="4457700"/>
          <p14:tracePt t="69194" x="4537075" y="4471988"/>
          <p14:tracePt t="69210" x="4537075" y="4500563"/>
          <p14:tracePt t="69226" x="4543425" y="4543425"/>
          <p14:tracePt t="69243" x="4551363" y="4565650"/>
          <p14:tracePt t="69247" x="4557713" y="4586288"/>
          <p14:tracePt t="69263" x="4557713" y="4629150"/>
          <p14:tracePt t="69281" x="4557713" y="4657725"/>
          <p14:tracePt t="69288" x="4565650" y="4672013"/>
          <p14:tracePt t="69295" x="4572000" y="4679950"/>
          <p14:tracePt t="69313" x="4579938" y="4708525"/>
          <p14:tracePt t="69329" x="4586288" y="4729163"/>
          <p14:tracePt t="69345" x="4586288" y="4743450"/>
          <p14:tracePt t="69364" x="4586288" y="4751388"/>
          <p14:tracePt t="69377" x="4586288" y="4765675"/>
          <p14:tracePt t="69394" x="4594225" y="4779963"/>
          <p14:tracePt t="69410" x="4594225" y="4794250"/>
          <p14:tracePt t="69428" x="4594225" y="4808538"/>
          <p14:tracePt t="69444" x="4594225" y="4829175"/>
          <p14:tracePt t="69461" x="4594225" y="4857750"/>
          <p14:tracePt t="69478" x="4594225" y="4886325"/>
          <p14:tracePt t="69495" x="4600575" y="4914900"/>
          <p14:tracePt t="69511" x="4600575" y="4929188"/>
          <p14:tracePt t="69529" x="4600575" y="4957763"/>
          <p14:tracePt t="69545" x="4600575" y="4979988"/>
          <p14:tracePt t="69562" x="4600575" y="5008563"/>
          <p14:tracePt t="69578" x="4600575" y="5022850"/>
          <p14:tracePt t="69596" x="4600575" y="5051425"/>
          <p14:tracePt t="69612" x="4600575" y="5057775"/>
          <p14:tracePt t="69630" x="4600575" y="5065713"/>
          <p14:tracePt t="69646" x="4608513" y="5072063"/>
          <p14:tracePt t="69664" x="4608513" y="5086350"/>
          <p14:tracePt t="69679" x="4608513" y="5094288"/>
          <p14:tracePt t="69697" x="4608513" y="5108575"/>
          <p14:tracePt t="69699" x="4608513" y="5114925"/>
          <p14:tracePt t="69717" x="4608513" y="5122863"/>
          <p14:tracePt t="69731" x="4614863" y="5137150"/>
          <p14:tracePt t="69763" x="4614863" y="5143500"/>
          <p14:tracePt t="69780" x="4614863" y="5151438"/>
          <p14:tracePt t="69811" x="4614863" y="5157788"/>
          <p14:tracePt t="69817" x="4614863" y="5165725"/>
          <p14:tracePt t="69833" x="4622800" y="5165725"/>
          <p14:tracePt t="69847" x="4629150" y="5180013"/>
          <p14:tracePt t="69865" x="4643438" y="5180013"/>
          <p14:tracePt t="69881" x="4657725" y="5186363"/>
          <p14:tracePt t="69897" x="4665663" y="5186363"/>
          <p14:tracePt t="69915" x="4694238" y="5200650"/>
          <p14:tracePt t="69932" x="4729163" y="5208588"/>
          <p14:tracePt t="69950" x="4751388" y="5222875"/>
          <p14:tracePt t="69966" x="4772025" y="5229225"/>
          <p14:tracePt t="69982" x="4779963" y="5237163"/>
          <p14:tracePt t="69999" x="4786313" y="5237163"/>
          <p14:tracePt t="70016" x="4800600" y="5237163"/>
          <p14:tracePt t="70032" x="4808538" y="5243513"/>
          <p14:tracePt t="70066" x="4814888" y="5243513"/>
          <p14:tracePt t="70082" x="4822825" y="5243513"/>
          <p14:tracePt t="70099" x="4837113" y="5243513"/>
          <p14:tracePt t="70117" x="4843463" y="5251450"/>
          <p14:tracePt t="70133" x="4857750" y="5251450"/>
          <p14:tracePt t="70151" x="4894263" y="5251450"/>
          <p14:tracePt t="70167" x="4937125" y="5265738"/>
          <p14:tracePt t="70184" x="4965700" y="5272088"/>
          <p14:tracePt t="70201" x="4979988" y="5272088"/>
          <p14:tracePt t="70217" x="4994275" y="5280025"/>
          <p14:tracePt t="70252" x="5000625" y="5280025"/>
          <p14:tracePt t="70374" x="5008563" y="5286375"/>
          <p14:tracePt t="70417" x="5014913" y="5286375"/>
          <p14:tracePt t="70832" x="5014913" y="5294313"/>
          <p14:tracePt t="71020" x="5014913" y="5300663"/>
          <p14:tracePt t="71365" x="5008563" y="5300663"/>
          <p14:tracePt t="71381" x="5008563" y="5308600"/>
          <p14:tracePt t="71535" x="5000625" y="5308600"/>
          <p14:tracePt t="71574" x="5000625" y="5314950"/>
          <p14:tracePt t="71643" x="4994275" y="5314950"/>
          <p14:tracePt t="71763" x="4986338" y="5314950"/>
          <p14:tracePt t="71794" x="4986338" y="5322888"/>
          <p14:tracePt t="71888" x="4979988" y="5322888"/>
          <p14:tracePt t="72402" x="4979988" y="5329238"/>
          <p14:tracePt t="72488" x="4979988" y="5337175"/>
          <p14:tracePt t="72549" x="4979988" y="5343525"/>
          <p14:tracePt t="72605" x="4979988" y="5351463"/>
          <p14:tracePt t="72628" x="4979988" y="5357813"/>
          <p14:tracePt t="72685" x="4979988" y="5365750"/>
          <p14:tracePt t="72716" x="4979988" y="5372100"/>
          <p14:tracePt t="72722" x="4979988" y="5380038"/>
          <p14:tracePt t="72745" x="4979988" y="5386388"/>
          <p14:tracePt t="72769" x="4979988" y="5394325"/>
          <p14:tracePt t="72792" x="4979988" y="5400675"/>
          <p14:tracePt t="72816" x="4979988" y="5408613"/>
          <p14:tracePt t="72826" x="4979988" y="5414963"/>
          <p14:tracePt t="72847" x="4979988" y="5422900"/>
          <p14:tracePt t="72856" x="4979988" y="5437188"/>
          <p14:tracePt t="72863" x="4979988" y="5443538"/>
          <p14:tracePt t="72873" x="4979988" y="5451475"/>
          <p14:tracePt t="72889" x="4986338" y="5465763"/>
          <p14:tracePt t="72905" x="4986338" y="5472113"/>
          <p14:tracePt t="72922" x="4986338" y="5480050"/>
          <p14:tracePt t="72940" x="4986338" y="5486400"/>
          <p14:tracePt t="72963" x="4986338" y="5494338"/>
          <p14:tracePt t="72980" x="4986338" y="5500688"/>
          <p14:tracePt t="72996" x="4986338" y="5514975"/>
          <p14:tracePt t="73012" x="4986338" y="5522913"/>
          <p14:tracePt t="73023" x="4986338" y="5529263"/>
          <p14:tracePt t="73041" x="4986338" y="5543550"/>
          <p14:tracePt t="73057" x="4994275" y="5557838"/>
          <p14:tracePt t="73073" x="5029200" y="5600700"/>
          <p14:tracePt t="73090" x="5080000" y="5643563"/>
          <p14:tracePt t="73107" x="5122863" y="5672138"/>
          <p14:tracePt t="73123" x="5143500" y="5686425"/>
          <p14:tracePt t="73142" x="5222875" y="5715000"/>
          <p14:tracePt t="73160" x="5286375" y="5737225"/>
          <p14:tracePt t="73178" x="5372100" y="5780088"/>
          <p14:tracePt t="73192" x="5465763" y="5808663"/>
          <p14:tracePt t="73207" x="5551488" y="5837238"/>
          <p14:tracePt t="73225" x="5622925" y="5857875"/>
          <p14:tracePt t="73242" x="5665788" y="5872163"/>
          <p14:tracePt t="73258" x="5700713" y="5894388"/>
          <p14:tracePt t="73260" x="5708650" y="5894388"/>
          <p14:tracePt t="73276" x="5722938" y="5900738"/>
          <p14:tracePt t="73280" x="5729288" y="5908675"/>
          <p14:tracePt t="73293" x="5743575" y="5908675"/>
          <p14:tracePt t="73309" x="5757863" y="5908675"/>
          <p14:tracePt t="73325" x="5765800" y="5908675"/>
          <p14:tracePt t="73343" x="5780088" y="5908675"/>
          <p14:tracePt t="73359" x="5786438" y="5908675"/>
          <p14:tracePt t="73628" x="5794375" y="5922963"/>
          <p14:tracePt t="73636" x="5794375" y="5929313"/>
          <p14:tracePt t="73646" x="5794375" y="5937250"/>
          <p14:tracePt t="73663" x="5800725" y="5965825"/>
          <p14:tracePt t="73680" x="5808663" y="5965825"/>
          <p14:tracePt t="73696" x="5815013" y="5986463"/>
          <p14:tracePt t="73713" x="5822950" y="5994400"/>
          <p14:tracePt t="73729" x="5822950" y="6000750"/>
          <p14:tracePt t="76867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시간 복잡도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반복으로 구현 가능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이진 탐색 알고리즘 </a:t>
            </a:r>
            <a:r>
              <a:rPr lang="en-US" altLang="ko-KR" sz="3200" dirty="0" smtClean="0"/>
              <a:t>(</a:t>
            </a:r>
            <a:r>
              <a:rPr lang="ko-KR" altLang="en-US" sz="3200" smtClean="0"/>
              <a:t>재귀적인 방법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45" y="1313765"/>
            <a:ext cx="8210255" cy="31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13"/>
    </mc:Choice>
    <mc:Fallback xmlns="">
      <p:transition spd="slow" advTm="15591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664" x="5894388" y="4329113"/>
          <p14:tracePt t="13777" x="5880100" y="4308475"/>
          <p14:tracePt t="13787" x="5872163" y="4294188"/>
          <p14:tracePt t="13792" x="5865813" y="4271963"/>
          <p14:tracePt t="13801" x="5837238" y="4214813"/>
          <p14:tracePt t="13818" x="5751513" y="4108450"/>
          <p14:tracePt t="13835" x="5657850" y="3937000"/>
          <p14:tracePt t="13851" x="5508625" y="3686175"/>
          <p14:tracePt t="13870" x="5129213" y="3228975"/>
          <p14:tracePt t="13887" x="4894263" y="3008313"/>
          <p14:tracePt t="13905" x="4579938" y="2808288"/>
          <p14:tracePt t="13920" x="4186238" y="2522538"/>
          <p14:tracePt t="13937" x="3865563" y="2214563"/>
          <p14:tracePt t="13954" x="3643313" y="1965325"/>
          <p14:tracePt t="13968" x="3443288" y="1771650"/>
          <p14:tracePt t="13971" x="3294063" y="1685925"/>
          <p14:tracePt t="13985" x="3157538" y="1536700"/>
          <p14:tracePt t="14003" x="2943225" y="1385888"/>
          <p14:tracePt t="14020" x="2814638" y="1271588"/>
          <p14:tracePt t="14036" x="2728913" y="1193800"/>
          <p14:tracePt t="14041" x="2671763" y="1136650"/>
          <p14:tracePt t="14053" x="2651125" y="1114425"/>
          <p14:tracePt t="14074" x="2571750" y="1042988"/>
          <p14:tracePt t="14089" x="2543175" y="1028700"/>
          <p14:tracePt t="14104" x="2536825" y="1028700"/>
          <p14:tracePt t="14210" x="2543175" y="1042988"/>
          <p14:tracePt t="14214" x="2551113" y="1065213"/>
          <p14:tracePt t="14225" x="2551113" y="1071563"/>
          <p14:tracePt t="14240" x="2586038" y="1122363"/>
          <p14:tracePt t="14257" x="2636838" y="1200150"/>
          <p14:tracePt t="14274" x="2728913" y="1285875"/>
          <p14:tracePt t="14290" x="2800350" y="1357313"/>
          <p14:tracePt t="14306" x="2828925" y="1393825"/>
          <p14:tracePt t="14307" x="2843213" y="1400175"/>
          <p14:tracePt t="14323" x="2857500" y="1443038"/>
          <p14:tracePt t="14339" x="2865438" y="1457325"/>
          <p14:tracePt t="14357" x="2871788" y="1479550"/>
          <p14:tracePt t="14389" x="2871788" y="1485900"/>
          <p14:tracePt t="14408" x="2871788" y="1500188"/>
          <p14:tracePt t="14424" x="2871788" y="1514475"/>
          <p14:tracePt t="14426" x="2871788" y="1522413"/>
          <p14:tracePt t="14533" x="2871788" y="1528763"/>
          <p14:tracePt t="14652" x="2879725" y="1528763"/>
          <p14:tracePt t="14661" x="2900363" y="1528763"/>
          <p14:tracePt t="14669" x="2951163" y="1536700"/>
          <p14:tracePt t="14676" x="3022600" y="1543050"/>
          <p14:tracePt t="14693" x="3165475" y="1543050"/>
          <p14:tracePt t="14710" x="3336925" y="1550988"/>
          <p14:tracePt t="14727" x="3486150" y="1585913"/>
          <p14:tracePt t="14744" x="3665538" y="1614488"/>
          <p14:tracePt t="14761" x="3786188" y="1628775"/>
          <p14:tracePt t="14777" x="3800475" y="1628775"/>
          <p14:tracePt t="15123" x="3794125" y="1628775"/>
          <p14:tracePt t="15128" x="3794125" y="1636713"/>
          <p14:tracePt t="15137" x="3779838" y="1636713"/>
          <p14:tracePt t="15148" x="3771900" y="1643063"/>
          <p14:tracePt t="15166" x="3743325" y="1643063"/>
          <p14:tracePt t="15182" x="3700463" y="1651000"/>
          <p14:tracePt t="15184" x="3694113" y="1657350"/>
          <p14:tracePt t="15199" x="3686175" y="1665288"/>
          <p14:tracePt t="15216" x="3671888" y="1671638"/>
          <p14:tracePt t="15233" x="3657600" y="1679575"/>
          <p14:tracePt t="15249" x="3651250" y="1679575"/>
          <p14:tracePt t="15267" x="3636963" y="1679575"/>
          <p14:tracePt t="15283" x="3622675" y="1685925"/>
          <p14:tracePt t="15300" x="3529013" y="1700213"/>
          <p14:tracePt t="15316" x="3408363" y="1708150"/>
          <p14:tracePt t="15333" x="3328988" y="1728788"/>
          <p14:tracePt t="15350" x="3222625" y="1765300"/>
          <p14:tracePt t="15367" x="3143250" y="1808163"/>
          <p14:tracePt t="15385" x="3065463" y="1822450"/>
          <p14:tracePt t="15402" x="2957513" y="1843088"/>
          <p14:tracePt t="15419" x="2900363" y="1857375"/>
          <p14:tracePt t="15435" x="2851150" y="1857375"/>
          <p14:tracePt t="15452" x="2808288" y="1857375"/>
          <p14:tracePt t="15469" x="2757488" y="1871663"/>
          <p14:tracePt t="15486" x="2708275" y="1893888"/>
          <p14:tracePt t="15503" x="2608263" y="1908175"/>
          <p14:tracePt t="15505" x="2571750" y="1922463"/>
          <p14:tracePt t="15519" x="2522538" y="1928813"/>
          <p14:tracePt t="15536" x="2386013" y="1936750"/>
          <p14:tracePt t="15553" x="2308225" y="1951038"/>
          <p14:tracePt t="15570" x="2236788" y="1957388"/>
          <p14:tracePt t="15586" x="2157413" y="1965325"/>
          <p14:tracePt t="15604" x="2057400" y="1965325"/>
          <p14:tracePt t="15620" x="2014538" y="1965325"/>
          <p14:tracePt t="15637" x="1943100" y="1979613"/>
          <p14:tracePt t="15654" x="1893888" y="1979613"/>
          <p14:tracePt t="15670" x="1857375" y="1979613"/>
          <p14:tracePt t="15688" x="1814513" y="1985963"/>
          <p14:tracePt t="15707" x="1751013" y="1985963"/>
          <p14:tracePt t="15722" x="1708150" y="1985963"/>
          <p14:tracePt t="15738" x="1628775" y="1985963"/>
          <p14:tracePt t="15755" x="1593850" y="1985963"/>
          <p14:tracePt t="15771" x="1565275" y="1985963"/>
          <p14:tracePt t="15788" x="1550988" y="1985963"/>
          <p14:tracePt t="15805" x="1543050" y="1985963"/>
          <p14:tracePt t="15902" x="1536700" y="1985963"/>
          <p14:tracePt t="16148" x="1536700" y="1979613"/>
          <p14:tracePt t="16194" x="1543050" y="1971675"/>
          <p14:tracePt t="16209" x="1543050" y="1965325"/>
          <p14:tracePt t="16225" x="1550988" y="1965325"/>
          <p14:tracePt t="16249" x="1557338" y="1965325"/>
          <p14:tracePt t="16285" x="1565275" y="1965325"/>
          <p14:tracePt t="16316" x="1571625" y="1965325"/>
          <p14:tracePt t="16332" x="1579563" y="1965325"/>
          <p14:tracePt t="16348" x="1585913" y="1965325"/>
          <p14:tracePt t="16435" x="1593850" y="1965325"/>
          <p14:tracePt t="16475" x="1608138" y="1965325"/>
          <p14:tracePt t="16482" x="1622425" y="1965325"/>
          <p14:tracePt t="16497" x="1636713" y="1965325"/>
          <p14:tracePt t="16593" x="1636713" y="1957388"/>
          <p14:tracePt t="16601" x="1643063" y="1957388"/>
          <p14:tracePt t="16615" x="1651000" y="1957388"/>
          <p14:tracePt t="17074" x="1636713" y="1957388"/>
          <p14:tracePt t="17083" x="1628775" y="1957388"/>
          <p14:tracePt t="17097" x="1614488" y="1957388"/>
          <p14:tracePt t="17504" x="1614488" y="1965325"/>
          <p14:tracePt t="17684" x="1614488" y="1971675"/>
          <p14:tracePt t="17715" x="1608138" y="1971675"/>
          <p14:tracePt t="17721" x="1600200" y="1971675"/>
          <p14:tracePt t="17730" x="1593850" y="1971675"/>
          <p14:tracePt t="17742" x="1585913" y="1971675"/>
          <p14:tracePt t="17887" x="1579563" y="1971675"/>
          <p14:tracePt t="17902" x="1571625" y="1971675"/>
          <p14:tracePt t="17910" x="1565275" y="1971675"/>
          <p14:tracePt t="18089" x="1557338" y="1971675"/>
          <p14:tracePt t="18128" x="1550988" y="1971675"/>
          <p14:tracePt t="18144" x="1536700" y="1971675"/>
          <p14:tracePt t="18169" x="1528763" y="1971675"/>
          <p14:tracePt t="18183" x="1514475" y="1971675"/>
          <p14:tracePt t="18190" x="1508125" y="1971675"/>
          <p14:tracePt t="18247" x="1500188" y="1971675"/>
          <p14:tracePt t="18269" x="1493838" y="1971675"/>
          <p14:tracePt t="18324" x="1485900" y="1971675"/>
          <p14:tracePt t="18363" x="1479550" y="1971675"/>
          <p14:tracePt t="18948" x="1471613" y="1971675"/>
          <p14:tracePt t="20410" x="1465263" y="1971675"/>
          <p14:tracePt t="20778" x="1457325" y="1971675"/>
          <p14:tracePt t="20784" x="1443038" y="1971675"/>
          <p14:tracePt t="20794" x="1428750" y="1971675"/>
          <p14:tracePt t="20812" x="1414463" y="1971675"/>
          <p14:tracePt t="20828" x="1400175" y="1971675"/>
          <p14:tracePt t="21075" x="1400175" y="1979613"/>
          <p14:tracePt t="21105" x="1393825" y="1979613"/>
          <p14:tracePt t="21144" x="1393825" y="1971675"/>
          <p14:tracePt t="21152" x="1385888" y="1971675"/>
          <p14:tracePt t="21164" x="1385888" y="1965325"/>
          <p14:tracePt t="21180" x="1371600" y="1957388"/>
          <p14:tracePt t="21197" x="1357313" y="1936750"/>
          <p14:tracePt t="21215" x="1328738" y="1922463"/>
          <p14:tracePt t="21230" x="1314450" y="1922463"/>
          <p14:tracePt t="21614" x="1308100" y="1922463"/>
          <p14:tracePt t="21652" x="1300163" y="1922463"/>
          <p14:tracePt t="21714" x="1293813" y="1922463"/>
          <p14:tracePt t="21730" x="1285875" y="1922463"/>
          <p14:tracePt t="22279" x="1279525" y="1922463"/>
          <p14:tracePt t="22457" x="1271588" y="1928813"/>
          <p14:tracePt t="22464" x="1271588" y="1936750"/>
          <p14:tracePt t="22700" x="1265238" y="1936750"/>
          <p14:tracePt t="23004" x="1271588" y="1936750"/>
          <p14:tracePt t="23012" x="1271588" y="1943100"/>
          <p14:tracePt t="23022" x="1279525" y="1943100"/>
          <p14:tracePt t="23037" x="1285875" y="1943100"/>
          <p14:tracePt t="23072" x="1293813" y="1943100"/>
          <p14:tracePt t="23096" x="1300163" y="1943100"/>
          <p14:tracePt t="23112" x="1308100" y="1943100"/>
          <p14:tracePt t="23129" x="1314450" y="1943100"/>
          <p14:tracePt t="23145" x="1322388" y="1943100"/>
          <p14:tracePt t="23153" x="1336675" y="1943100"/>
          <p14:tracePt t="23167" x="1350963" y="1943100"/>
          <p14:tracePt t="23175" x="1365250" y="1943100"/>
          <p14:tracePt t="23185" x="1371600" y="1943100"/>
          <p14:tracePt t="23203" x="1379538" y="1943100"/>
          <p14:tracePt t="23280" x="1385888" y="1943100"/>
          <p14:tracePt t="23487" x="1385888" y="1936750"/>
          <p14:tracePt t="24423" x="1400175" y="1936750"/>
          <p14:tracePt t="24432" x="1414463" y="1936750"/>
          <p14:tracePt t="24440" x="1428750" y="1936750"/>
          <p14:tracePt t="24456" x="1443038" y="1936750"/>
          <p14:tracePt t="24466" x="1457325" y="1936750"/>
          <p14:tracePt t="24482" x="1479550" y="1936750"/>
          <p14:tracePt t="24499" x="1485900" y="1943100"/>
          <p14:tracePt t="24517" x="1493838" y="1943100"/>
          <p14:tracePt t="24533" x="1508125" y="1951038"/>
          <p14:tracePt t="24550" x="1522413" y="1957388"/>
          <p14:tracePt t="24568" x="1536700" y="1957388"/>
          <p14:tracePt t="24720" x="1557338" y="1965325"/>
          <p14:tracePt t="24727" x="1571625" y="1965325"/>
          <p14:tracePt t="24737" x="1585913" y="1971675"/>
          <p14:tracePt t="24754" x="1657350" y="1971675"/>
          <p14:tracePt t="24772" x="1757363" y="1979613"/>
          <p14:tracePt t="24790" x="1836738" y="1993900"/>
          <p14:tracePt t="24802" x="1900238" y="1993900"/>
          <p14:tracePt t="24819" x="1908175" y="1993900"/>
          <p14:tracePt t="25010" x="1914525" y="1993900"/>
          <p14:tracePt t="25026" x="1928813" y="1993900"/>
          <p14:tracePt t="25034" x="1951038" y="1993900"/>
          <p14:tracePt t="25042" x="1965325" y="1993900"/>
          <p14:tracePt t="25056" x="2008188" y="1993900"/>
          <p14:tracePt t="25072" x="2071688" y="1993900"/>
          <p14:tracePt t="25089" x="2128838" y="1993900"/>
          <p14:tracePt t="25106" x="2185988" y="1993900"/>
          <p14:tracePt t="25123" x="2243138" y="1993900"/>
          <p14:tracePt t="25142" x="2271713" y="1985963"/>
          <p14:tracePt t="25160" x="2300288" y="1985963"/>
          <p14:tracePt t="25175" x="2308225" y="1985963"/>
          <p14:tracePt t="25196" x="2314575" y="1985963"/>
          <p14:tracePt t="25212" x="2322513" y="1985963"/>
          <p14:tracePt t="25356" x="2322513" y="1979613"/>
          <p14:tracePt t="25384" x="2314575" y="1979613"/>
          <p14:tracePt t="25395" x="2308225" y="1979613"/>
          <p14:tracePt t="25412" x="2300288" y="1979613"/>
          <p14:tracePt t="25420" x="2293938" y="1979613"/>
          <p14:tracePt t="25429" x="2286000" y="1979613"/>
          <p14:tracePt t="25443" x="2279650" y="1979613"/>
          <p14:tracePt t="25460" x="2271713" y="1979613"/>
          <p14:tracePt t="32494" x="2257425" y="1971675"/>
          <p14:tracePt t="32504" x="2214563" y="1965325"/>
          <p14:tracePt t="32510" x="2165350" y="1957388"/>
          <p14:tracePt t="32520" x="2136775" y="1943100"/>
          <p14:tracePt t="32537" x="2079625" y="1936750"/>
          <p14:tracePt t="32541" x="2065338" y="1936750"/>
          <p14:tracePt t="32554" x="2022475" y="1936750"/>
          <p14:tracePt t="32571" x="1951038" y="1928813"/>
          <p14:tracePt t="32587" x="1893888" y="1928813"/>
          <p14:tracePt t="32603" x="1822450" y="1914525"/>
          <p14:tracePt t="32620" x="1771650" y="1908175"/>
          <p14:tracePt t="32639" x="1700213" y="1900238"/>
          <p14:tracePt t="32657" x="1657350" y="1893888"/>
          <p14:tracePt t="32661" x="1643063" y="1893888"/>
          <p14:tracePt t="32673" x="1579563" y="1893888"/>
          <p14:tracePt t="32691" x="1543050" y="1885950"/>
          <p14:tracePt t="32708" x="1522413" y="1885950"/>
          <p14:tracePt t="32724" x="1514475" y="1885950"/>
          <p14:tracePt t="32864" x="1528763" y="1885950"/>
          <p14:tracePt t="32870" x="1550988" y="1893888"/>
          <p14:tracePt t="32878" x="1571625" y="1893888"/>
          <p14:tracePt t="32891" x="1593850" y="1893888"/>
          <p14:tracePt t="32908" x="1600200" y="1893888"/>
          <p14:tracePt t="32925" x="1608138" y="1893888"/>
          <p14:tracePt t="32940" x="1614488" y="1893888"/>
          <p14:tracePt t="32997" x="1622425" y="1893888"/>
          <p14:tracePt t="33004" x="1636713" y="1893888"/>
          <p14:tracePt t="33012" x="1651000" y="1893888"/>
          <p14:tracePt t="33027" x="1679575" y="1893888"/>
          <p14:tracePt t="33035" x="1685925" y="1893888"/>
          <p14:tracePt t="33058" x="1700213" y="1893888"/>
          <p14:tracePt t="33082" x="1708150" y="1893888"/>
          <p14:tracePt t="33105" x="1714500" y="1893888"/>
          <p14:tracePt t="33119" x="1722438" y="1893888"/>
          <p14:tracePt t="33129" x="1728788" y="1893888"/>
          <p14:tracePt t="33143" x="1785938" y="1900238"/>
          <p14:tracePt t="33160" x="1851025" y="1900238"/>
          <p14:tracePt t="33177" x="1885950" y="1900238"/>
          <p14:tracePt t="33194" x="1922463" y="1900238"/>
          <p14:tracePt t="33210" x="1943100" y="1900238"/>
          <p14:tracePt t="33212" x="1951038" y="1900238"/>
          <p14:tracePt t="33472" x="1943100" y="1900238"/>
          <p14:tracePt t="33504" x="1936750" y="1900238"/>
          <p14:tracePt t="33517" x="1922463" y="1900238"/>
          <p14:tracePt t="33524" x="1914525" y="1900238"/>
          <p14:tracePt t="33536" x="1900238" y="1900238"/>
          <p14:tracePt t="33547" x="1885950" y="1900238"/>
          <p14:tracePt t="33564" x="1871663" y="1908175"/>
          <p14:tracePt t="33582" x="1865313" y="1908175"/>
          <p14:tracePt t="33598" x="1857375" y="1908175"/>
          <p14:tracePt t="33650" x="1843088" y="1908175"/>
          <p14:tracePt t="33657" x="1836738" y="1914525"/>
          <p14:tracePt t="33667" x="1828800" y="1914525"/>
          <p14:tracePt t="33683" x="1822450" y="1914525"/>
          <p14:tracePt t="34525" x="1822450" y="1922463"/>
          <p14:tracePt t="34542" x="1814513" y="1922463"/>
          <p14:tracePt t="34558" x="1808163" y="1922463"/>
          <p14:tracePt t="34565" x="1800225" y="1922463"/>
          <p14:tracePt t="34575" x="1793875" y="1922463"/>
          <p14:tracePt t="34594" x="1785938" y="1928813"/>
          <p14:tracePt t="34615" x="1779588" y="1928813"/>
          <p14:tracePt t="34636" x="1771650" y="1928813"/>
          <p14:tracePt t="34647" x="1765300" y="1928813"/>
          <p14:tracePt t="34660" x="1751013" y="1936750"/>
          <p14:tracePt t="34676" x="1728788" y="1936750"/>
          <p14:tracePt t="34693" x="1685925" y="1936750"/>
          <p14:tracePt t="34710" x="1651000" y="1936750"/>
          <p14:tracePt t="34727" x="1614488" y="1936750"/>
          <p14:tracePt t="34728" x="1593850" y="1936750"/>
          <p14:tracePt t="34743" x="1571625" y="1936750"/>
          <p14:tracePt t="34760" x="1557338" y="1936750"/>
          <p14:tracePt t="34778" x="1550988" y="1936750"/>
          <p14:tracePt t="34810" x="1543050" y="1928813"/>
          <p14:tracePt t="34828" x="1522413" y="1928813"/>
          <p14:tracePt t="34845" x="1485900" y="1928813"/>
          <p14:tracePt t="34861" x="1471613" y="1922463"/>
          <p14:tracePt t="34878" x="1457325" y="1922463"/>
          <p14:tracePt t="34895" x="1457325" y="1914525"/>
          <p14:tracePt t="34929" x="1450975" y="1914525"/>
          <p14:tracePt t="34956" x="1443038" y="1914525"/>
          <p14:tracePt t="35169" x="1450975" y="1914525"/>
          <p14:tracePt t="35176" x="1465263" y="1914525"/>
          <p14:tracePt t="35183" x="1471613" y="1914525"/>
          <p14:tracePt t="35200" x="1479550" y="1914525"/>
          <p14:tracePt t="35286" x="1485900" y="1914525"/>
          <p14:tracePt t="35293" x="1493838" y="1914525"/>
          <p14:tracePt t="35302" x="1508125" y="1914525"/>
          <p14:tracePt t="35318" x="1557338" y="1914525"/>
          <p14:tracePt t="35335" x="1608138" y="1914525"/>
          <p14:tracePt t="35338" x="1622425" y="1914525"/>
          <p14:tracePt t="35353" x="1657350" y="1914525"/>
          <p14:tracePt t="35368" x="1665288" y="1914525"/>
          <p14:tracePt t="35504" x="1671638" y="1914525"/>
          <p14:tracePt t="35509" x="1685925" y="1914525"/>
          <p14:tracePt t="35667" x="1671638" y="1914525"/>
          <p14:tracePt t="35672" x="1665288" y="1914525"/>
          <p14:tracePt t="35688" x="1643063" y="1914525"/>
          <p14:tracePt t="35703" x="1636713" y="1914525"/>
          <p14:tracePt t="42493" x="1622425" y="1914525"/>
          <p14:tracePt t="42501" x="1614488" y="1914525"/>
          <p14:tracePt t="42509" x="1608138" y="1914525"/>
          <p14:tracePt t="42529" x="1565275" y="1914525"/>
          <p14:tracePt t="42535" x="1550988" y="1914525"/>
          <p14:tracePt t="42545" x="1536700" y="1914525"/>
          <p14:tracePt t="42561" x="1508125" y="1914525"/>
          <p14:tracePt t="42718" x="1514475" y="1908175"/>
          <p14:tracePt t="42726" x="1528763" y="1900238"/>
          <p14:tracePt t="42734" x="1536700" y="1900238"/>
          <p14:tracePt t="42746" x="1543050" y="1900238"/>
          <p14:tracePt t="42763" x="1550988" y="1885950"/>
          <p14:tracePt t="42779" x="1579563" y="1885950"/>
          <p14:tracePt t="42796" x="1636713" y="1885950"/>
          <p14:tracePt t="42813" x="1685925" y="1871663"/>
          <p14:tracePt t="42830" x="1771650" y="1865313"/>
          <p14:tracePt t="42849" x="1857375" y="1851025"/>
          <p14:tracePt t="42866" x="1957388" y="1851025"/>
          <p14:tracePt t="42885" x="2022475" y="1851025"/>
          <p14:tracePt t="42889" x="2028825" y="1857375"/>
          <p14:tracePt t="43339" x="2022475" y="1857375"/>
          <p14:tracePt t="43351" x="2014538" y="1857375"/>
          <p14:tracePt t="43360" x="2008188" y="1857375"/>
          <p14:tracePt t="43376" x="2000250" y="1857375"/>
          <p14:tracePt t="43390" x="1993900" y="1865313"/>
          <p14:tracePt t="43486" x="1985963" y="1865313"/>
          <p14:tracePt t="43516" x="1985963" y="1871663"/>
          <p14:tracePt t="43539" x="1979613" y="1879600"/>
          <p14:tracePt t="43549" x="1971675" y="1879600"/>
          <p14:tracePt t="43572" x="1965325" y="1885950"/>
          <p14:tracePt t="43580" x="1957388" y="1885950"/>
          <p14:tracePt t="43597" x="1951038" y="1885950"/>
          <p14:tracePt t="43636" x="1936750" y="1885950"/>
          <p14:tracePt t="43642" x="1922463" y="1885950"/>
          <p14:tracePt t="43657" x="1914525" y="1885950"/>
          <p14:tracePt t="43677" x="1908175" y="1893888"/>
          <p14:tracePt t="43691" x="1893888" y="1893888"/>
          <p14:tracePt t="43708" x="1885950" y="1893888"/>
          <p14:tracePt t="43723" x="1879600" y="1893888"/>
          <p14:tracePt t="43725" x="1871663" y="1893888"/>
          <p14:tracePt t="43742" x="1851025" y="1893888"/>
          <p14:tracePt t="43758" x="1836738" y="1893888"/>
          <p14:tracePt t="43775" x="1808163" y="1893888"/>
          <p14:tracePt t="43792" x="1800225" y="1893888"/>
          <p14:tracePt t="43808" x="1793875" y="1893888"/>
          <p14:tracePt t="43824" x="1785938" y="1893888"/>
          <p14:tracePt t="43842" x="1779588" y="1893888"/>
          <p14:tracePt t="43859" x="1771650" y="1893888"/>
          <p14:tracePt t="43875" x="1728788" y="1893888"/>
          <p14:tracePt t="43892" x="1700213" y="1893888"/>
          <p14:tracePt t="44798" x="1693863" y="1893888"/>
          <p14:tracePt t="44813" x="1685925" y="1893888"/>
          <p14:tracePt t="45375" x="1679575" y="1893888"/>
          <p14:tracePt t="45391" x="1679575" y="1900238"/>
          <p14:tracePt t="45414" x="1671638" y="1900238"/>
          <p14:tracePt t="45424" x="1657350" y="1900238"/>
          <p14:tracePt t="45446" x="1651000" y="1908175"/>
          <p14:tracePt t="45461" x="1643063" y="1908175"/>
          <p14:tracePt t="45477" x="1636713" y="1908175"/>
          <p14:tracePt t="45484" x="1628775" y="1908175"/>
          <p14:tracePt t="45516" x="1622425" y="1908175"/>
          <p14:tracePt t="45533" x="1614488" y="1908175"/>
          <p14:tracePt t="45537" x="1600200" y="1908175"/>
          <p14:tracePt t="45546" x="1579563" y="1908175"/>
          <p14:tracePt t="45560" x="1557338" y="1908175"/>
          <p14:tracePt t="45576" x="1528763" y="1908175"/>
          <p14:tracePt t="45594" x="1493838" y="1908175"/>
          <p14:tracePt t="46203" x="1485900" y="1908175"/>
          <p14:tracePt t="46219" x="1479550" y="1908175"/>
          <p14:tracePt t="46323" x="1471613" y="1908175"/>
          <p14:tracePt t="46382" x="1465263" y="1908175"/>
          <p14:tracePt t="46398" x="1457325" y="1908175"/>
          <p14:tracePt t="46415" x="1450975" y="1908175"/>
          <p14:tracePt t="47626" x="1457325" y="1908175"/>
          <p14:tracePt t="47633" x="1471613" y="1908175"/>
          <p14:tracePt t="47650" x="1493838" y="1908175"/>
          <p14:tracePt t="47666" x="1522413" y="1908175"/>
          <p14:tracePt t="47683" x="1543050" y="1908175"/>
          <p14:tracePt t="47699" x="1565275" y="1908175"/>
          <p14:tracePt t="47716" x="1571625" y="1908175"/>
          <p14:tracePt t="47733" x="1585913" y="1908175"/>
          <p14:tracePt t="47750" x="1608138" y="1908175"/>
          <p14:tracePt t="47766" x="1657350" y="1908175"/>
          <p14:tracePt t="47783" x="1751013" y="1908175"/>
          <p14:tracePt t="47801" x="1828800" y="1908175"/>
          <p14:tracePt t="47820" x="1885950" y="1922463"/>
          <p14:tracePt t="47838" x="1900238" y="1922463"/>
          <p14:tracePt t="47852" x="1908175" y="1922463"/>
          <p14:tracePt t="48265" x="1900238" y="1922463"/>
          <p14:tracePt t="48280" x="1893888" y="1922463"/>
          <p14:tracePt t="48288" x="1885950" y="1928813"/>
          <p14:tracePt t="48304" x="1871663" y="1928813"/>
          <p14:tracePt t="48312" x="1865313" y="1928813"/>
          <p14:tracePt t="48322" x="1857375" y="1928813"/>
          <p14:tracePt t="48339" x="1851025" y="1928813"/>
          <p14:tracePt t="48358" x="1800225" y="1936750"/>
          <p14:tracePt t="48374" x="1785938" y="1936750"/>
          <p14:tracePt t="48390" x="1751013" y="1936750"/>
          <p14:tracePt t="48407" x="1728788" y="1943100"/>
          <p14:tracePt t="48424" x="1708150" y="1951038"/>
          <p14:tracePt t="48501" x="1700213" y="1951038"/>
          <p14:tracePt t="48509" x="1693863" y="1951038"/>
          <p14:tracePt t="48523" x="1685925" y="1951038"/>
          <p14:tracePt t="48571" x="1679575" y="1951038"/>
          <p14:tracePt t="48766" x="1685925" y="1951038"/>
          <p14:tracePt t="48795" x="1693863" y="1951038"/>
          <p14:tracePt t="48874" x="1700213" y="1951038"/>
          <p14:tracePt t="48883" x="1714500" y="1951038"/>
          <p14:tracePt t="48890" x="1736725" y="1951038"/>
          <p14:tracePt t="48898" x="1743075" y="1951038"/>
          <p14:tracePt t="48913" x="1793875" y="1951038"/>
          <p14:tracePt t="48930" x="1814513" y="1957388"/>
          <p14:tracePt t="49752" x="1808163" y="1957388"/>
          <p14:tracePt t="50219" x="1800225" y="1957388"/>
          <p14:tracePt t="50350" x="1793875" y="1957388"/>
          <p14:tracePt t="50922" x="1785938" y="1965325"/>
          <p14:tracePt t="50952" x="1785938" y="1971675"/>
          <p14:tracePt t="50960" x="1779588" y="1971675"/>
          <p14:tracePt t="50984" x="1779588" y="1979613"/>
          <p14:tracePt t="51002" x="1779588" y="1985963"/>
          <p14:tracePt t="51007" x="1771650" y="1993900"/>
          <p14:tracePt t="51022" x="1771650" y="2000250"/>
          <p14:tracePt t="51037" x="1771650" y="2008188"/>
          <p14:tracePt t="51054" x="1765300" y="2022475"/>
          <p14:tracePt t="51070" x="1757363" y="2028825"/>
          <p14:tracePt t="51086" x="1751013" y="2028825"/>
          <p14:tracePt t="51120" x="1751013" y="2036763"/>
          <p14:tracePt t="51149" x="1751013" y="2043113"/>
          <p14:tracePt t="51179" x="1751013" y="2051050"/>
          <p14:tracePt t="51203" x="1751013" y="2057400"/>
          <p14:tracePt t="51209" x="1743075" y="2057400"/>
          <p14:tracePt t="51220" x="1743075" y="2065338"/>
          <p14:tracePt t="51238" x="1736725" y="2071688"/>
          <p14:tracePt t="51254" x="1728788" y="2093913"/>
          <p14:tracePt t="51272" x="1728788" y="2100263"/>
          <p14:tracePt t="51288" x="1728788" y="2114550"/>
          <p14:tracePt t="51305" x="1728788" y="2122488"/>
          <p14:tracePt t="51329" x="1728788" y="2128838"/>
          <p14:tracePt t="51343" x="1728788" y="2136775"/>
          <p14:tracePt t="51359" x="1728788" y="2143125"/>
          <p14:tracePt t="51382" x="1728788" y="2151063"/>
          <p14:tracePt t="51429" x="1728788" y="2157413"/>
          <p14:tracePt t="51436" x="1728788" y="2165350"/>
          <p14:tracePt t="51452" x="1722438" y="2171700"/>
          <p14:tracePt t="51460" x="1722438" y="2185988"/>
          <p14:tracePt t="51473" x="1722438" y="2193925"/>
          <p14:tracePt t="51491" x="1714500" y="2208213"/>
          <p14:tracePt t="51508" x="1714500" y="2214563"/>
          <p14:tracePt t="51541" x="1708150" y="2222500"/>
          <p14:tracePt t="53039" x="1714500" y="2228850"/>
          <p14:tracePt t="53046" x="1722438" y="2228850"/>
          <p14:tracePt t="53056" x="1728788" y="2228850"/>
          <p14:tracePt t="53073" x="1743075" y="2228850"/>
          <p14:tracePt t="53091" x="1757363" y="2228850"/>
          <p14:tracePt t="53108" x="1785938" y="2228850"/>
          <p14:tracePt t="53126" x="1822450" y="2228850"/>
          <p14:tracePt t="53141" x="1857375" y="2228850"/>
          <p14:tracePt t="53159" x="1879600" y="2228850"/>
          <p14:tracePt t="53176" x="1908175" y="2228850"/>
          <p14:tracePt t="53192" x="1928813" y="2228850"/>
          <p14:tracePt t="53208" x="1936750" y="2228850"/>
          <p14:tracePt t="53273" x="1951038" y="2228850"/>
          <p14:tracePt t="53281" x="1971675" y="2228850"/>
          <p14:tracePt t="53295" x="2022475" y="2214563"/>
          <p14:tracePt t="53311" x="2051050" y="2214563"/>
          <p14:tracePt t="53330" x="2057400" y="2214563"/>
          <p14:tracePt t="53386" x="2065338" y="2214563"/>
          <p14:tracePt t="53398" x="2071688" y="2214563"/>
          <p14:tracePt t="53404" x="2085975" y="2214563"/>
          <p14:tracePt t="53412" x="2093913" y="2214563"/>
          <p14:tracePt t="53427" x="2136775" y="2208213"/>
          <p14:tracePt t="53445" x="2208213" y="2208213"/>
          <p14:tracePt t="53462" x="2251075" y="2208213"/>
          <p14:tracePt t="53478" x="2293938" y="2208213"/>
          <p14:tracePt t="53495" x="2308225" y="2208213"/>
          <p14:tracePt t="53512" x="2328863" y="2214563"/>
          <p14:tracePt t="53529" x="2357438" y="2214563"/>
          <p14:tracePt t="53548" x="2371725" y="2214563"/>
          <p14:tracePt t="53564" x="2414588" y="2214563"/>
          <p14:tracePt t="53583" x="2451100" y="2214563"/>
          <p14:tracePt t="53599" x="2557463" y="2228850"/>
          <p14:tracePt t="53615" x="2600325" y="2228850"/>
          <p14:tracePt t="53630" x="2622550" y="2228850"/>
          <p14:tracePt t="53647" x="2636838" y="2228850"/>
          <p14:tracePt t="53757" x="2657475" y="2228850"/>
          <p14:tracePt t="53765" x="2679700" y="2228850"/>
          <p14:tracePt t="53772" x="2708275" y="2228850"/>
          <p14:tracePt t="53781" x="2736850" y="2228850"/>
          <p14:tracePt t="53799" x="2800350" y="2222500"/>
          <p14:tracePt t="53815" x="2822575" y="2222500"/>
          <p14:tracePt t="53833" x="2828925" y="2222500"/>
          <p14:tracePt t="53904" x="2851150" y="2222500"/>
          <p14:tracePt t="53912" x="2871788" y="2222500"/>
          <p14:tracePt t="53922" x="2879725" y="2222500"/>
          <p14:tracePt t="53934" x="2894013" y="2222500"/>
          <p14:tracePt t="53951" x="2957513" y="2214563"/>
          <p14:tracePt t="53968" x="2971800" y="2214563"/>
          <p14:tracePt t="53984" x="2994025" y="2214563"/>
          <p14:tracePt t="54001" x="3000375" y="2214563"/>
          <p14:tracePt t="54018" x="3008313" y="2214563"/>
          <p14:tracePt t="54051" x="3014663" y="2214563"/>
          <p14:tracePt t="54068" x="3079750" y="2208213"/>
          <p14:tracePt t="54085" x="3143250" y="2208213"/>
          <p14:tracePt t="54101" x="3179763" y="2200275"/>
          <p14:tracePt t="54119" x="3214688" y="2200275"/>
          <p14:tracePt t="54136" x="3222625" y="2200275"/>
          <p14:tracePt t="54248" x="3186113" y="2193925"/>
          <p14:tracePt t="54256" x="3114675" y="2193925"/>
          <p14:tracePt t="54263" x="3051175" y="2185988"/>
          <p14:tracePt t="54272" x="3000375" y="2171700"/>
          <p14:tracePt t="54287" x="2865438" y="2171700"/>
          <p14:tracePt t="54305" x="2743200" y="2171700"/>
          <p14:tracePt t="54320" x="2686050" y="2165350"/>
          <p14:tracePt t="54340" x="2679700" y="2165350"/>
          <p14:tracePt t="54376" x="2671763" y="2165350"/>
          <p14:tracePt t="54389" x="2628900" y="2165350"/>
          <p14:tracePt t="54406" x="2551113" y="2165350"/>
          <p14:tracePt t="54422" x="2479675" y="2165350"/>
          <p14:tracePt t="54439" x="2371725" y="2171700"/>
          <p14:tracePt t="54456" x="2314575" y="2171700"/>
          <p14:tracePt t="54477" x="2243138" y="2171700"/>
          <p14:tracePt t="54493" x="2200275" y="2171700"/>
          <p14:tracePt t="54509" x="2193925" y="2171700"/>
          <p14:tracePt t="54526" x="2179638" y="2171700"/>
          <p14:tracePt t="54602" x="2185988" y="2171700"/>
          <p14:tracePt t="54628" x="2193925" y="2179638"/>
          <p14:tracePt t="54679" x="2200275" y="2179638"/>
          <p14:tracePt t="54688" x="2214563" y="2179638"/>
          <p14:tracePt t="54696" x="2222500" y="2179638"/>
          <p14:tracePt t="54708" x="2236788" y="2179638"/>
          <p14:tracePt t="54726" x="2336800" y="2179638"/>
          <p14:tracePt t="54742" x="2400300" y="2179638"/>
          <p14:tracePt t="54758" x="2451100" y="2179638"/>
          <p14:tracePt t="54780" x="2493963" y="2179638"/>
          <p14:tracePt t="54817" x="2500313" y="2179638"/>
          <p14:tracePt t="54833" x="2528888" y="2179638"/>
          <p14:tracePt t="54845" x="2543175" y="2179638"/>
          <p14:tracePt t="54863" x="2586038" y="2179638"/>
          <p14:tracePt t="54879" x="2651125" y="2185988"/>
          <p14:tracePt t="54898" x="2757488" y="2185988"/>
          <p14:tracePt t="54912" x="2800350" y="2185988"/>
          <p14:tracePt t="54930" x="2814638" y="2185988"/>
          <p14:tracePt t="55391" x="2822575" y="2185988"/>
          <p14:tracePt t="55405" x="2828925" y="2193925"/>
          <p14:tracePt t="55422" x="2836863" y="2193925"/>
          <p14:tracePt t="55944" x="2843213" y="2193925"/>
          <p14:tracePt t="55961" x="2851150" y="2193925"/>
          <p14:tracePt t="55976" x="2857500" y="2193925"/>
          <p14:tracePt t="55998" x="2865438" y="2193925"/>
          <p14:tracePt t="56015" x="2871788" y="2193925"/>
          <p14:tracePt t="56032" x="2879725" y="2193925"/>
          <p14:tracePt t="56046" x="2886075" y="2193925"/>
          <p14:tracePt t="56054" x="2894013" y="2193925"/>
          <p14:tracePt t="56060" x="2900363" y="2193925"/>
          <p14:tracePt t="56072" x="2908300" y="2193925"/>
          <p14:tracePt t="56090" x="2928938" y="2193925"/>
          <p14:tracePt t="56109" x="2951163" y="2193925"/>
          <p14:tracePt t="56125" x="2965450" y="2193925"/>
          <p14:tracePt t="56141" x="2979738" y="2193925"/>
          <p14:tracePt t="56157" x="2986088" y="2193925"/>
          <p14:tracePt t="56175" x="3000375" y="2193925"/>
          <p14:tracePt t="56191" x="3022600" y="2193925"/>
          <p14:tracePt t="56208" x="3036888" y="2193925"/>
          <p14:tracePt t="56210" x="3051175" y="2193925"/>
          <p14:tracePt t="56227" x="3079750" y="2200275"/>
          <p14:tracePt t="56244" x="3108325" y="2200275"/>
          <p14:tracePt t="56260" x="3171825" y="2208213"/>
          <p14:tracePt t="56275" x="3228975" y="2208213"/>
          <p14:tracePt t="56292" x="3251200" y="2222500"/>
          <p14:tracePt t="56311" x="3271838" y="2222500"/>
          <p14:tracePt t="56467" x="3279775" y="2222500"/>
          <p14:tracePt t="56498" x="3286125" y="2222500"/>
          <p14:tracePt t="56523" x="3294063" y="2222500"/>
          <p14:tracePt t="56538" x="3300413" y="2222500"/>
          <p14:tracePt t="57265" x="3300413" y="2228850"/>
          <p14:tracePt t="57311" x="3300413" y="2236788"/>
          <p14:tracePt t="57330" x="3294063" y="2243138"/>
          <p14:tracePt t="57336" x="3286125" y="2243138"/>
          <p14:tracePt t="57344" x="3279775" y="2251075"/>
          <p14:tracePt t="57358" x="3279775" y="2265363"/>
          <p14:tracePt t="57370" x="3257550" y="2271713"/>
          <p14:tracePt t="57387" x="3251200" y="2286000"/>
          <p14:tracePt t="57404" x="3243263" y="2293938"/>
          <p14:tracePt t="57422" x="3228975" y="2300288"/>
          <p14:tracePt t="57490" x="3222625" y="2308225"/>
          <p14:tracePt t="57663" x="3214688" y="2308225"/>
          <p14:tracePt t="57688" x="3208338" y="2308225"/>
          <p14:tracePt t="57696" x="3200400" y="2314575"/>
          <p14:tracePt t="57707" x="3194050" y="2314575"/>
          <p14:tracePt t="57724" x="3186113" y="2314575"/>
          <p14:tracePt t="57741" x="3179763" y="2314575"/>
          <p14:tracePt t="57862" x="3171825" y="2314575"/>
          <p14:tracePt t="57929" x="3165475" y="2314575"/>
          <p14:tracePt t="57975" x="3157538" y="2314575"/>
          <p14:tracePt t="57992" x="3157538" y="2308225"/>
          <p14:tracePt t="58094" x="3157538" y="2300288"/>
          <p14:tracePt t="58109" x="3157538" y="2293938"/>
          <p14:tracePt t="58164" x="3165475" y="2293938"/>
          <p14:tracePt t="58187" x="3171825" y="2293938"/>
          <p14:tracePt t="58197" x="3179763" y="2293938"/>
          <p14:tracePt t="59030" x="3171825" y="2293938"/>
          <p14:tracePt t="59046" x="3165475" y="2293938"/>
          <p14:tracePt t="59060" x="3157538" y="2300288"/>
          <p14:tracePt t="59067" x="3151188" y="2300288"/>
          <p14:tracePt t="59092" x="3143250" y="2300288"/>
          <p14:tracePt t="59108" x="3143250" y="2308225"/>
          <p14:tracePt t="59125" x="3136900" y="2308225"/>
          <p14:tracePt t="59146" x="3128963" y="2314575"/>
          <p14:tracePt t="59153" x="3122613" y="2314575"/>
          <p14:tracePt t="59170" x="3122613" y="2322513"/>
          <p14:tracePt t="59177" x="3114675" y="2322513"/>
          <p14:tracePt t="59190" x="3108325" y="2322513"/>
          <p14:tracePt t="59207" x="3094038" y="2322513"/>
          <p14:tracePt t="59224" x="3079750" y="2328863"/>
          <p14:tracePt t="59241" x="3071813" y="2328863"/>
          <p14:tracePt t="59257" x="3065463" y="2336800"/>
          <p14:tracePt t="59277" x="3051175" y="2336800"/>
          <p14:tracePt t="59295" x="3022600" y="2336800"/>
          <p14:tracePt t="59310" x="3000375" y="2343150"/>
          <p14:tracePt t="59327" x="2994025" y="2351088"/>
          <p14:tracePt t="59344" x="2971800" y="2351088"/>
          <p14:tracePt t="59363" x="2965450" y="2357438"/>
          <p14:tracePt t="59377" x="2943225" y="2379663"/>
          <p14:tracePt t="59393" x="2914650" y="2408238"/>
          <p14:tracePt t="59409" x="2879725" y="2428875"/>
          <p14:tracePt t="59427" x="2871788" y="2436813"/>
          <p14:tracePt t="59445" x="2836863" y="2457450"/>
          <p14:tracePt t="59462" x="2822575" y="2465388"/>
          <p14:tracePt t="59479" x="2814638" y="2465388"/>
          <p14:tracePt t="59496" x="2814638" y="2471738"/>
          <p14:tracePt t="59533" x="2808288" y="2471738"/>
          <p14:tracePt t="59537" x="2808288" y="2479675"/>
          <p14:tracePt t="59553" x="2800350" y="2486025"/>
          <p14:tracePt t="59562" x="2794000" y="2486025"/>
          <p14:tracePt t="59578" x="2794000" y="2493963"/>
          <p14:tracePt t="59594" x="2786063" y="2493963"/>
          <p14:tracePt t="59611" x="2765425" y="2500313"/>
          <p14:tracePt t="59628" x="2751138" y="2508250"/>
          <p14:tracePt t="59645" x="2708275" y="2536825"/>
          <p14:tracePt t="59662" x="2693988" y="2551113"/>
          <p14:tracePt t="59679" x="2686050" y="2557463"/>
          <p14:tracePt t="59695" x="2679700" y="2565400"/>
          <p14:tracePt t="59713" x="2679700" y="2571750"/>
          <p14:tracePt t="59730" x="2671763" y="2571750"/>
          <p14:tracePt t="59747" x="2628900" y="2571750"/>
          <p14:tracePt t="59763" x="2586038" y="2586038"/>
          <p14:tracePt t="59780" x="2551113" y="2586038"/>
          <p14:tracePt t="59797" x="2486025" y="2608263"/>
          <p14:tracePt t="59814" x="2386013" y="2614613"/>
          <p14:tracePt t="59834" x="2308225" y="2614613"/>
          <p14:tracePt t="59851" x="2257425" y="2614613"/>
          <p14:tracePt t="59867" x="2179638" y="2608263"/>
          <p14:tracePt t="59883" x="2122488" y="2608263"/>
          <p14:tracePt t="59900" x="2057400" y="2608263"/>
          <p14:tracePt t="59917" x="2008188" y="2608263"/>
          <p14:tracePt t="59931" x="1965325" y="2579688"/>
          <p14:tracePt t="59949" x="1943100" y="2579688"/>
          <p14:tracePt t="59966" x="1914525" y="2579688"/>
          <p14:tracePt t="59982" x="1900238" y="2571750"/>
          <p14:tracePt t="59999" x="1879600" y="2565400"/>
          <p14:tracePt t="60017" x="1871663" y="2565400"/>
          <p14:tracePt t="60033" x="1857375" y="2565400"/>
          <p14:tracePt t="60049" x="1857375" y="2557463"/>
          <p14:tracePt t="60066" x="1836738" y="2557463"/>
          <p14:tracePt t="60083" x="1814513" y="2557463"/>
          <p14:tracePt t="60202" x="1808163" y="2557463"/>
          <p14:tracePt t="60694" x="1800225" y="2557463"/>
          <p14:tracePt t="61116" x="1800225" y="2551113"/>
          <p14:tracePt t="61610" x="1828800" y="2551113"/>
          <p14:tracePt t="61613" x="1843088" y="2551113"/>
          <p14:tracePt t="61622" x="1851025" y="2551113"/>
          <p14:tracePt t="61633" x="1865313" y="2551113"/>
          <p14:tracePt t="61650" x="1879600" y="2551113"/>
          <p14:tracePt t="61667" x="1885950" y="2551113"/>
          <p14:tracePt t="61685" x="1900238" y="2551113"/>
          <p14:tracePt t="61700" x="1914525" y="2551113"/>
          <p14:tracePt t="61718" x="1928813" y="2551113"/>
          <p14:tracePt t="61734" x="1951038" y="2551113"/>
          <p14:tracePt t="61751" x="2014538" y="2551113"/>
          <p14:tracePt t="61767" x="2114550" y="2551113"/>
          <p14:tracePt t="61787" x="2179638" y="2528888"/>
          <p14:tracePt t="61803" x="2200275" y="2528888"/>
          <p14:tracePt t="61819" x="2208213" y="2528888"/>
          <p14:tracePt t="61836" x="2214563" y="2528888"/>
          <p14:tracePt t="61880" x="2214563" y="2522538"/>
          <p14:tracePt t="61890" x="2228850" y="2522538"/>
          <p14:tracePt t="61905" x="2257425" y="2522538"/>
          <p14:tracePt t="61921" x="2308225" y="2514600"/>
          <p14:tracePt t="61937" x="2357438" y="2500313"/>
          <p14:tracePt t="61954" x="2393950" y="2486025"/>
          <p14:tracePt t="61973" x="2408238" y="2486025"/>
          <p14:tracePt t="62053" x="2414588" y="2486025"/>
          <p14:tracePt t="62069" x="2422525" y="2486025"/>
          <p14:tracePt t="62077" x="2428875" y="2486025"/>
          <p14:tracePt t="62088" x="2436813" y="2486025"/>
          <p14:tracePt t="62105" x="2451100" y="2486025"/>
          <p14:tracePt t="62122" x="2471738" y="2486025"/>
          <p14:tracePt t="64741" x="2479675" y="2486025"/>
          <p14:tracePt t="64772" x="2493963" y="2486025"/>
          <p14:tracePt t="64787" x="2500313" y="2486025"/>
          <p14:tracePt t="64803" x="2508250" y="2486025"/>
          <p14:tracePt t="64811" x="2514600" y="2486025"/>
          <p14:tracePt t="64852" x="2522538" y="2486025"/>
          <p14:tracePt t="64874" x="2528888" y="2486025"/>
          <p14:tracePt t="64907" x="2536825" y="2486025"/>
          <p14:tracePt t="65114" x="2536825" y="2493963"/>
          <p14:tracePt t="65289" x="2528888" y="2493963"/>
          <p14:tracePt t="65451" x="2528888" y="2500313"/>
          <p14:tracePt t="65521" x="2522538" y="2500313"/>
          <p14:tracePt t="65591" x="2514600" y="2500313"/>
          <p14:tracePt t="65598" x="2508250" y="2508250"/>
          <p14:tracePt t="65624" x="2500313" y="2508250"/>
          <p14:tracePt t="65639" x="2493963" y="2508250"/>
          <p14:tracePt t="65913" x="2486025" y="2508250"/>
          <p14:tracePt t="65935" x="2479675" y="2514600"/>
          <p14:tracePt t="65951" x="2479675" y="2522538"/>
          <p14:tracePt t="65966" x="2465388" y="2528888"/>
          <p14:tracePt t="65990" x="2465388" y="2536825"/>
          <p14:tracePt t="66012" x="2457450" y="2536825"/>
          <p14:tracePt t="66020" x="2457450" y="2543175"/>
          <p14:tracePt t="66046" x="2457450" y="2551113"/>
          <p14:tracePt t="66053" x="2457450" y="2557463"/>
          <p14:tracePt t="66065" x="2457450" y="2565400"/>
          <p14:tracePt t="66081" x="2451100" y="2571750"/>
          <p14:tracePt t="66098" x="2451100" y="2586038"/>
          <p14:tracePt t="66115" x="2443163" y="2593975"/>
          <p14:tracePt t="66134" x="2443163" y="2600325"/>
          <p14:tracePt t="66149" x="2443163" y="2608263"/>
          <p14:tracePt t="66200" x="2436813" y="2614613"/>
          <p14:tracePt t="66223" x="2436813" y="2622550"/>
          <p14:tracePt t="66249" x="2436813" y="2628900"/>
          <p14:tracePt t="66262" x="2436813" y="2643188"/>
          <p14:tracePt t="66271" x="2436813" y="2651125"/>
          <p14:tracePt t="66287" x="2436813" y="2657475"/>
          <p14:tracePt t="66300" x="2436813" y="2665413"/>
          <p14:tracePt t="66321" x="2436813" y="2671763"/>
          <p14:tracePt t="66341" x="2428875" y="2686050"/>
          <p14:tracePt t="66353" x="2428875" y="2693988"/>
          <p14:tracePt t="66370" x="2428875" y="2700338"/>
          <p14:tracePt t="66403" x="2428875" y="2714625"/>
          <p14:tracePt t="66458" x="2428875" y="2722563"/>
          <p14:tracePt t="66483" x="2428875" y="2728913"/>
          <p14:tracePt t="66491" x="2428875" y="2736850"/>
          <p14:tracePt t="66503" x="2428875" y="2751138"/>
          <p14:tracePt t="66519" x="2436813" y="2757488"/>
          <p14:tracePt t="66536" x="2436813" y="2765425"/>
          <p14:tracePt t="66658" x="2436813" y="2771775"/>
          <p14:tracePt t="66756" x="2443163" y="2771775"/>
          <p14:tracePt t="67770" x="2443163" y="2779713"/>
          <p14:tracePt t="67788" x="2436813" y="2779713"/>
          <p14:tracePt t="67795" x="2436813" y="2786063"/>
          <p14:tracePt t="67819" x="2436813" y="2794000"/>
          <p14:tracePt t="67826" x="2428875" y="2794000"/>
          <p14:tracePt t="68547" x="2428875" y="2800350"/>
          <p14:tracePt t="68572" x="2422525" y="2808288"/>
          <p14:tracePt t="68578" x="2422525" y="2814638"/>
          <p14:tracePt t="68591" x="2422525" y="2836863"/>
          <p14:tracePt t="68608" x="2414588" y="2851150"/>
          <p14:tracePt t="68625" x="2414588" y="2865438"/>
          <p14:tracePt t="68642" x="2414588" y="2871788"/>
          <p14:tracePt t="68659" x="2414588" y="2879725"/>
          <p14:tracePt t="68676" x="2408238" y="2886075"/>
          <p14:tracePt t="68692" x="2408238" y="2894013"/>
          <p14:tracePt t="68709" x="2408238" y="2900363"/>
          <p14:tracePt t="68726" x="2408238" y="2908300"/>
          <p14:tracePt t="68743" x="2400300" y="2922588"/>
          <p14:tracePt t="68760" x="2400300" y="2936875"/>
          <p14:tracePt t="68777" x="2400300" y="2957513"/>
          <p14:tracePt t="68794" x="2400300" y="2971800"/>
          <p14:tracePt t="68827" x="2400300" y="2979738"/>
          <p14:tracePt t="68844" x="2400300" y="2994025"/>
          <p14:tracePt t="68861" x="2400300" y="3000375"/>
          <p14:tracePt t="68877" x="2393950" y="3014663"/>
          <p14:tracePt t="68897" x="2386013" y="3036888"/>
          <p14:tracePt t="68912" x="2386013" y="3051175"/>
          <p14:tracePt t="68929" x="2379663" y="3065463"/>
          <p14:tracePt t="68946" x="2379663" y="3071813"/>
          <p14:tracePt t="68963" x="2379663" y="3079750"/>
          <p14:tracePt t="68991" x="2379663" y="3086100"/>
          <p14:tracePt t="69004" x="2379663" y="3094038"/>
          <p14:tracePt t="69037" x="2379663" y="3100388"/>
          <p14:tracePt t="69043" x="2371725" y="3100388"/>
          <p14:tracePt t="69069" x="2365375" y="3100388"/>
          <p14:tracePt t="69073" x="2365375" y="3108325"/>
          <p14:tracePt t="69091" x="2357438" y="3108325"/>
          <p14:tracePt t="69123" x="2351088" y="3108325"/>
          <p14:tracePt t="69163" x="2351088" y="3114675"/>
          <p14:tracePt t="69177" x="2343150" y="3114675"/>
          <p14:tracePt t="69224" x="2343150" y="3122613"/>
          <p14:tracePt t="69249" x="2328863" y="3122613"/>
          <p14:tracePt t="69288" x="2322513" y="3122613"/>
          <p14:tracePt t="69351" x="2322513" y="3128963"/>
          <p14:tracePt t="69358" x="2314575" y="3128963"/>
          <p14:tracePt t="69372" x="2308225" y="3128963"/>
          <p14:tracePt t="69384" x="2300288" y="3128963"/>
          <p14:tracePt t="69401" x="2293938" y="3136900"/>
          <p14:tracePt t="69417" x="2279650" y="3136900"/>
          <p14:tracePt t="69435" x="2265363" y="3136900"/>
          <p14:tracePt t="69451" x="2257425" y="3136900"/>
          <p14:tracePt t="69468" x="2251075" y="3136900"/>
          <p14:tracePt t="69485" x="2243138" y="3136900"/>
          <p14:tracePt t="69501" x="2236788" y="3136900"/>
          <p14:tracePt t="69518" x="2228850" y="3136900"/>
          <p14:tracePt t="69520" x="2222500" y="3136900"/>
          <p14:tracePt t="69560" x="2214563" y="3136900"/>
          <p14:tracePt t="69578" x="2200275" y="3136900"/>
          <p14:tracePt t="69593" x="2193925" y="3136900"/>
          <p14:tracePt t="69598" x="2179638" y="3136900"/>
          <p14:tracePt t="69623" x="2171700" y="3136900"/>
          <p14:tracePt t="69630" x="2165350" y="3136900"/>
          <p14:tracePt t="69647" x="2157413" y="3136900"/>
          <p14:tracePt t="69657" x="2151063" y="3136900"/>
          <p14:tracePt t="69677" x="2143125" y="3136900"/>
          <p14:tracePt t="69687" x="2136775" y="3136900"/>
          <p14:tracePt t="69703" x="2122488" y="3128963"/>
          <p14:tracePt t="69721" x="2093913" y="3128963"/>
          <p14:tracePt t="69738" x="2079625" y="3128963"/>
          <p14:tracePt t="69753" x="2071688" y="3128963"/>
          <p14:tracePt t="69805" x="2065338" y="3128963"/>
          <p14:tracePt t="69829" x="2057400" y="3128963"/>
          <p14:tracePt t="69836" x="2051050" y="3128963"/>
          <p14:tracePt t="70015" x="2057400" y="3128963"/>
          <p14:tracePt t="70023" x="2071688" y="3128963"/>
          <p14:tracePt t="70033" x="2100263" y="3128963"/>
          <p14:tracePt t="70042" x="2114550" y="3128963"/>
          <p14:tracePt t="70057" x="2136775" y="3128963"/>
          <p14:tracePt t="70090" x="2143125" y="3128963"/>
          <p14:tracePt t="70107" x="2151063" y="3128963"/>
          <p14:tracePt t="70125" x="2157413" y="3128963"/>
          <p14:tracePt t="70141" x="2171700" y="3128963"/>
          <p14:tracePt t="70158" x="2200275" y="3128963"/>
          <p14:tracePt t="70175" x="2251075" y="3128963"/>
          <p14:tracePt t="70191" x="2286000" y="3128963"/>
          <p14:tracePt t="70209" x="2328863" y="3128963"/>
          <p14:tracePt t="70226" x="2365375" y="3128963"/>
          <p14:tracePt t="70242" x="2379663" y="3128963"/>
          <p14:tracePt t="70259" x="2414588" y="3128963"/>
          <p14:tracePt t="70277" x="2422525" y="3128963"/>
          <p14:tracePt t="70293" x="2428875" y="3128963"/>
          <p14:tracePt t="70327" x="2436813" y="3128963"/>
          <p14:tracePt t="70344" x="2443163" y="3128963"/>
          <p14:tracePt t="70360" x="2451100" y="3128963"/>
          <p14:tracePt t="70377" x="2465388" y="3128963"/>
          <p14:tracePt t="70395" x="2471738" y="3128963"/>
          <p14:tracePt t="70484" x="2486025" y="3128963"/>
          <p14:tracePt t="70488" x="2493963" y="3128963"/>
          <p14:tracePt t="70499" x="2500313" y="3128963"/>
          <p14:tracePt t="70512" x="2508250" y="3122613"/>
          <p14:tracePt t="71304" x="2508250" y="3114675"/>
          <p14:tracePt t="71358" x="2500313" y="3114675"/>
          <p14:tracePt t="71419" x="2493963" y="3114675"/>
          <p14:tracePt t="71435" x="2486025" y="3114675"/>
          <p14:tracePt t="71443" x="2471738" y="3114675"/>
          <p14:tracePt t="71457" x="2457450" y="3122613"/>
          <p14:tracePt t="71474" x="2428875" y="3122613"/>
          <p14:tracePt t="71491" x="2408238" y="3128963"/>
          <p14:tracePt t="71507" x="2393950" y="3128963"/>
          <p14:tracePt t="71522" x="2371725" y="3128963"/>
          <p14:tracePt t="71539" x="2357438" y="3128963"/>
          <p14:tracePt t="71558" x="2351088" y="3128963"/>
          <p14:tracePt t="71575" x="2328863" y="3136900"/>
          <p14:tracePt t="71592" x="2300288" y="3136900"/>
          <p14:tracePt t="71610" x="2265363" y="3136900"/>
          <p14:tracePt t="71625" x="2214563" y="3136900"/>
          <p14:tracePt t="71641" x="2157413" y="3136900"/>
          <p14:tracePt t="71658" x="2122488" y="3136900"/>
          <p14:tracePt t="71675" x="2108200" y="3143250"/>
          <p14:tracePt t="71691" x="2100263" y="3143250"/>
          <p14:tracePt t="71708" x="2093913" y="3143250"/>
          <p14:tracePt t="71725" x="2079625" y="3151188"/>
          <p14:tracePt t="71742" x="2057400" y="3151188"/>
          <p14:tracePt t="71759" x="2022475" y="3157538"/>
          <p14:tracePt t="71777" x="2008188" y="3157538"/>
          <p14:tracePt t="72014" x="2008188" y="3165475"/>
          <p14:tracePt t="72022" x="2008188" y="3171825"/>
          <p14:tracePt t="72029" x="2008188" y="3179763"/>
          <p14:tracePt t="72045" x="2008188" y="3200400"/>
          <p14:tracePt t="72062" x="2014538" y="3214688"/>
          <p14:tracePt t="72080" x="2014538" y="3228975"/>
          <p14:tracePt t="72097" x="2022475" y="3243263"/>
          <p14:tracePt t="72130" x="2028825" y="3251200"/>
          <p14:tracePt t="72146" x="2028825" y="3257550"/>
          <p14:tracePt t="72164" x="2036763" y="3271838"/>
          <p14:tracePt t="72181" x="2043113" y="3279775"/>
          <p14:tracePt t="72197" x="2057400" y="3294063"/>
          <p14:tracePt t="72214" x="2085975" y="3308350"/>
          <p14:tracePt t="72217" x="2093913" y="3322638"/>
          <p14:tracePt t="72232" x="2136775" y="3336925"/>
          <p14:tracePt t="72248" x="2165350" y="3351213"/>
          <p14:tracePt t="72264" x="2236788" y="3386138"/>
          <p14:tracePt t="72281" x="2293938" y="3422650"/>
          <p14:tracePt t="72298" x="2328863" y="3451225"/>
          <p14:tracePt t="72315" x="2343150" y="3471863"/>
          <p14:tracePt t="72332" x="2351088" y="3471863"/>
          <p14:tracePt t="72411" x="2351088" y="3479800"/>
          <p14:tracePt t="72685" x="2357438" y="3479800"/>
          <p14:tracePt t="72701" x="2365375" y="3479800"/>
          <p14:tracePt t="72716" x="2379663" y="3471863"/>
          <p14:tracePt t="72725" x="2386013" y="3471863"/>
          <p14:tracePt t="72737" x="2414588" y="3471863"/>
          <p14:tracePt t="72754" x="2443163" y="3471863"/>
          <p14:tracePt t="72769" x="2465388" y="3465513"/>
          <p14:tracePt t="72787" x="2471738" y="3465513"/>
          <p14:tracePt t="73333" x="2465388" y="3465513"/>
          <p14:tracePt t="73348" x="2457450" y="3465513"/>
          <p14:tracePt t="73356" x="2451100" y="3465513"/>
          <p14:tracePt t="73372" x="2443163" y="3465513"/>
          <p14:tracePt t="73381" x="2436813" y="3465513"/>
          <p14:tracePt t="73396" x="2428875" y="3465513"/>
          <p14:tracePt t="73410" x="2422525" y="3465513"/>
          <p14:tracePt t="73451" x="2414588" y="3465513"/>
          <p14:tracePt t="73458" x="2408238" y="3471863"/>
          <p14:tracePt t="75723" x="2428875" y="3479800"/>
          <p14:tracePt t="75731" x="2471738" y="3494088"/>
          <p14:tracePt t="75739" x="2500313" y="3500438"/>
          <p14:tracePt t="75752" x="2508250" y="3500438"/>
          <p14:tracePt t="75825" x="2500313" y="3500438"/>
          <p14:tracePt t="75873" x="2536825" y="3500438"/>
          <p14:tracePt t="75878" x="2651125" y="3500438"/>
          <p14:tracePt t="75887" x="2693988" y="3500438"/>
          <p14:tracePt t="75903" x="2800350" y="3500438"/>
          <p14:tracePt t="75920" x="2865438" y="3500438"/>
          <p14:tracePt t="75942" x="2894013" y="3500438"/>
          <p14:tracePt t="75957" x="2928938" y="3500438"/>
          <p14:tracePt t="75972" x="2994025" y="3500438"/>
          <p14:tracePt t="75988" x="3086100" y="3500438"/>
          <p14:tracePt t="76004" x="3236913" y="3500438"/>
          <p14:tracePt t="76021" x="3451225" y="3529013"/>
          <p14:tracePt t="76038" x="3608388" y="3529013"/>
          <p14:tracePt t="76055" x="3700463" y="3529013"/>
          <p14:tracePt t="76072" x="3722688" y="3529013"/>
          <p14:tracePt t="76089" x="3743325" y="3536950"/>
          <p14:tracePt t="76105" x="3765550" y="3536950"/>
          <p14:tracePt t="76123" x="3800475" y="3536950"/>
          <p14:tracePt t="76139" x="3836988" y="3536950"/>
          <p14:tracePt t="76156" x="3894138" y="3536950"/>
          <p14:tracePt t="76173" x="3951288" y="3529013"/>
          <p14:tracePt t="76189" x="3994150" y="3522663"/>
          <p14:tracePt t="76206" x="4086225" y="3522663"/>
          <p14:tracePt t="76222" x="4143375" y="3500438"/>
          <p14:tracePt t="76239" x="4151313" y="3500438"/>
          <p14:tracePt t="76329" x="4157663" y="3494088"/>
          <p14:tracePt t="76343" x="4157663" y="3486150"/>
          <p14:tracePt t="76350" x="4171950" y="3486150"/>
          <p14:tracePt t="76366" x="4179888" y="3486150"/>
          <p14:tracePt t="76375" x="4194175" y="3486150"/>
          <p14:tracePt t="76456" x="4194175" y="3479800"/>
          <p14:tracePt t="76584" x="4200525" y="3479800"/>
          <p14:tracePt t="76640" x="4214813" y="3479800"/>
          <p14:tracePt t="76648" x="4222750" y="3479800"/>
          <p14:tracePt t="76661" x="4271963" y="3479800"/>
          <p14:tracePt t="76677" x="4386263" y="3479800"/>
          <p14:tracePt t="76694" x="4522788" y="3479800"/>
          <p14:tracePt t="76711" x="4665663" y="3479800"/>
          <p14:tracePt t="76728" x="4751388" y="3479800"/>
          <p14:tracePt t="76745" x="4857750" y="3479800"/>
          <p14:tracePt t="76761" x="4879975" y="3479800"/>
          <p14:tracePt t="76778" x="4900613" y="3479800"/>
          <p14:tracePt t="76794" x="4908550" y="3479800"/>
          <p14:tracePt t="76810" x="4914900" y="3479800"/>
          <p14:tracePt t="77035" x="4900613" y="3479800"/>
          <p14:tracePt t="77050" x="4894263" y="3479800"/>
          <p14:tracePt t="77057" x="4879975" y="3479800"/>
          <p14:tracePt t="77066" x="4872038" y="3479800"/>
          <p14:tracePt t="77081" x="4851400" y="3479800"/>
          <p14:tracePt t="77097" x="4800600" y="3471863"/>
          <p14:tracePt t="77114" x="4757738" y="3471863"/>
          <p14:tracePt t="77130" x="4700588" y="3471863"/>
          <p14:tracePt t="77147" x="4657725" y="3465513"/>
          <p14:tracePt t="77163" x="4637088" y="3465513"/>
          <p14:tracePt t="77180" x="4629150" y="3465513"/>
          <p14:tracePt t="77341" x="4629150" y="3457575"/>
          <p14:tracePt t="77426" x="4637088" y="3457575"/>
          <p14:tracePt t="77435" x="4651375" y="3457575"/>
          <p14:tracePt t="77442" x="4665663" y="3457575"/>
          <p14:tracePt t="77449" x="4672013" y="3457575"/>
          <p14:tracePt t="77466" x="4700588" y="3457575"/>
          <p14:tracePt t="77483" x="4714875" y="3457575"/>
          <p14:tracePt t="77500" x="4743450" y="3465513"/>
          <p14:tracePt t="77517" x="4765675" y="3465513"/>
          <p14:tracePt t="77534" x="4800600" y="3471863"/>
          <p14:tracePt t="77550" x="4814888" y="3471863"/>
          <p14:tracePt t="77669" x="4822825" y="3471863"/>
          <p14:tracePt t="77676" x="4829175" y="3471863"/>
          <p14:tracePt t="77685" x="4837113" y="3471863"/>
          <p14:tracePt t="77702" x="4843463" y="3471863"/>
          <p14:tracePt t="77718" x="4851400" y="3471863"/>
          <p14:tracePt t="77735" x="4857750" y="3471863"/>
          <p14:tracePt t="77752" x="4872038" y="3471863"/>
          <p14:tracePt t="77769" x="4900613" y="3486150"/>
          <p14:tracePt t="77786" x="4937125" y="3486150"/>
          <p14:tracePt t="77803" x="4979988" y="3486150"/>
          <p14:tracePt t="77819" x="5014913" y="3486150"/>
          <p14:tracePt t="77839" x="5057775" y="3486150"/>
          <p14:tracePt t="77853" x="5065713" y="3486150"/>
          <p14:tracePt t="77989" x="5072063" y="3486150"/>
          <p14:tracePt t="77996" x="5080000" y="3486150"/>
          <p14:tracePt t="78168" x="5086350" y="3486150"/>
          <p14:tracePt t="79699" x="5080000" y="3486150"/>
          <p14:tracePt t="79738" x="5072063" y="3486150"/>
          <p14:tracePt t="79756" x="5065713" y="3486150"/>
          <p14:tracePt t="79764" x="5051425" y="3486150"/>
          <p14:tracePt t="79771" x="5043488" y="3486150"/>
          <p14:tracePt t="79787" x="5022850" y="3486150"/>
          <p14:tracePt t="79801" x="4994275" y="3486150"/>
          <p14:tracePt t="79820" x="4957763" y="3494088"/>
          <p14:tracePt t="79836" x="4929188" y="3500438"/>
          <p14:tracePt t="79852" x="4900613" y="3500438"/>
          <p14:tracePt t="79869" x="4843463" y="3500438"/>
          <p14:tracePt t="79885" x="4794250" y="3500438"/>
          <p14:tracePt t="79902" x="4729163" y="3500438"/>
          <p14:tracePt t="79919" x="4629150" y="3514725"/>
          <p14:tracePt t="79936" x="4565650" y="3529013"/>
          <p14:tracePt t="79952" x="4486275" y="3529013"/>
          <p14:tracePt t="79972" x="4414838" y="3543300"/>
          <p14:tracePt t="79992" x="4357688" y="3557588"/>
          <p14:tracePt t="80004" x="4314825" y="3571875"/>
          <p14:tracePt t="80022" x="4286250" y="3579813"/>
          <p14:tracePt t="80037" x="4194175" y="3586163"/>
          <p14:tracePt t="80040" x="4165600" y="3600450"/>
          <p14:tracePt t="80054" x="4137025" y="3600450"/>
          <p14:tracePt t="80072" x="4029075" y="3622675"/>
          <p14:tracePt t="80087" x="3971925" y="3643313"/>
          <p14:tracePt t="80089" x="3929063" y="3651250"/>
          <p14:tracePt t="80103" x="3900488" y="3665538"/>
          <p14:tracePt t="80120" x="3879850" y="3671888"/>
          <p14:tracePt t="80138" x="3857625" y="3671888"/>
          <p14:tracePt t="80155" x="3836988" y="3679825"/>
          <p14:tracePt t="80172" x="3808413" y="3686175"/>
          <p14:tracePt t="80189" x="3765550" y="3694113"/>
          <p14:tracePt t="80204" x="3614738" y="3729038"/>
          <p14:tracePt t="80222" x="3471863" y="3779838"/>
          <p14:tracePt t="80238" x="3314700" y="3814763"/>
          <p14:tracePt t="80255" x="3151188" y="3836988"/>
          <p14:tracePt t="80272" x="3079750" y="3851275"/>
          <p14:tracePt t="80289" x="3022600" y="3865563"/>
          <p14:tracePt t="80306" x="2965450" y="3871913"/>
          <p14:tracePt t="80323" x="2851150" y="3857625"/>
          <p14:tracePt t="80340" x="2779713" y="3857625"/>
          <p14:tracePt t="80356" x="2679700" y="3857625"/>
          <p14:tracePt t="80374" x="2557463" y="3851275"/>
          <p14:tracePt t="80390" x="2428875" y="3829050"/>
          <p14:tracePt t="80407" x="2300288" y="3808413"/>
          <p14:tracePt t="80424" x="2200275" y="3786188"/>
          <p14:tracePt t="80440" x="2157413" y="3786188"/>
          <p14:tracePt t="80461" x="2128838" y="3786188"/>
          <p14:tracePt t="80476" x="2079625" y="3786188"/>
          <p14:tracePt t="80493" x="2051050" y="3786188"/>
          <p14:tracePt t="80509" x="2028825" y="3786188"/>
          <p14:tracePt t="80526" x="2022475" y="3786188"/>
          <p14:tracePt t="80550" x="2014538" y="3786188"/>
          <p14:tracePt t="80563" x="2008188" y="3786188"/>
          <p14:tracePt t="80576" x="1993900" y="3794125"/>
          <p14:tracePt t="80593" x="1943100" y="3794125"/>
          <p14:tracePt t="80609" x="1857375" y="3800475"/>
          <p14:tracePt t="80611" x="1828800" y="3800475"/>
          <p14:tracePt t="80627" x="1751013" y="3808413"/>
          <p14:tracePt t="80645" x="1671638" y="3808413"/>
          <p14:tracePt t="80661" x="1657350" y="3808413"/>
          <p14:tracePt t="80724" x="1651000" y="3808413"/>
          <p14:tracePt t="80937" x="1657350" y="3808413"/>
          <p14:tracePt t="80940" x="1679575" y="3808413"/>
          <p14:tracePt t="80948" x="1722438" y="3814763"/>
          <p14:tracePt t="80961" x="1743075" y="3814763"/>
          <p14:tracePt t="80978" x="1857375" y="3836988"/>
          <p14:tracePt t="80994" x="1971675" y="3836988"/>
          <p14:tracePt t="80996" x="2071688" y="3836988"/>
          <p14:tracePt t="81012" x="2257425" y="3857625"/>
          <p14:tracePt t="81029" x="2351088" y="3886200"/>
          <p14:tracePt t="81032" x="2451100" y="3922713"/>
          <p14:tracePt t="81046" x="2551113" y="3943350"/>
          <p14:tracePt t="81062" x="2700338" y="3979863"/>
          <p14:tracePt t="81079" x="2857500" y="4043363"/>
          <p14:tracePt t="81096" x="2986088" y="4071938"/>
          <p14:tracePt t="81116" x="3065463" y="4108450"/>
          <p14:tracePt t="81133" x="3114675" y="4122738"/>
          <p14:tracePt t="81146" x="3128963" y="4129088"/>
          <p14:tracePt t="81163" x="3136900" y="4129088"/>
          <p14:tracePt t="81206" x="3143250" y="4129088"/>
          <p14:tracePt t="81231" x="3151188" y="4137025"/>
          <p14:tracePt t="81237" x="3151188" y="4143375"/>
          <p14:tracePt t="81247" x="3165475" y="4151313"/>
          <p14:tracePt t="81264" x="3222625" y="4179888"/>
          <p14:tracePt t="81281" x="3314700" y="4186238"/>
          <p14:tracePt t="81297" x="3429000" y="4214813"/>
          <p14:tracePt t="81315" x="3594100" y="4237038"/>
          <p14:tracePt t="81331" x="3671888" y="4243388"/>
          <p14:tracePt t="81348" x="3779838" y="4257675"/>
          <p14:tracePt t="81364" x="3865563" y="4271963"/>
          <p14:tracePt t="81381" x="3979863" y="4279900"/>
          <p14:tracePt t="81398" x="4137025" y="4271963"/>
          <p14:tracePt t="81415" x="4300538" y="4257675"/>
          <p14:tracePt t="81432" x="4586288" y="4243388"/>
          <p14:tracePt t="81449" x="4722813" y="4229100"/>
          <p14:tracePt t="81466" x="4857750" y="4229100"/>
          <p14:tracePt t="81482" x="4929188" y="4243388"/>
          <p14:tracePt t="81500" x="4957763" y="4251325"/>
          <p14:tracePt t="81515" x="4972050" y="4251325"/>
          <p14:tracePt t="81535" x="4986338" y="4257675"/>
          <p14:tracePt t="81557" x="4994275" y="4257675"/>
          <p14:tracePt t="82237" x="4986338" y="4257675"/>
          <p14:tracePt t="82246" x="4979988" y="4265613"/>
          <p14:tracePt t="82256" x="4972050" y="4265613"/>
          <p14:tracePt t="82272" x="4965700" y="4265613"/>
          <p14:tracePt t="82290" x="4957763" y="4265613"/>
          <p14:tracePt t="85597" x="4951413" y="4265613"/>
          <p14:tracePt t="85613" x="4937125" y="4265613"/>
          <p14:tracePt t="85621" x="4922838" y="4265613"/>
          <p14:tracePt t="85631" x="4879975" y="4271963"/>
          <p14:tracePt t="85648" x="4814888" y="4271963"/>
          <p14:tracePt t="85665" x="4743450" y="4271963"/>
          <p14:tracePt t="85682" x="4708525" y="4271963"/>
          <p14:tracePt t="85698" x="4665663" y="4271963"/>
          <p14:tracePt t="85715" x="4622800" y="4271963"/>
          <p14:tracePt t="85732" x="4551363" y="4271963"/>
          <p14:tracePt t="85750" x="4479925" y="4257675"/>
          <p14:tracePt t="85766" x="4443413" y="4257675"/>
          <p14:tracePt t="85783" x="4371975" y="4237038"/>
          <p14:tracePt t="85801" x="4343400" y="4237038"/>
          <p14:tracePt t="85816" x="4329113" y="4229100"/>
          <p14:tracePt t="85849" x="4314825" y="4229100"/>
          <p14:tracePt t="85950" x="4308475" y="4222750"/>
          <p14:tracePt t="85958" x="4286250" y="4214813"/>
          <p14:tracePt t="85970" x="4279900" y="4208463"/>
          <p14:tracePt t="86043" x="4294188" y="4208463"/>
          <p14:tracePt t="86050" x="4300538" y="4208463"/>
          <p14:tracePt t="86059" x="4308475" y="4208463"/>
          <p14:tracePt t="86074" x="4314825" y="4208463"/>
          <p14:tracePt t="86089" x="4314825" y="4200525"/>
          <p14:tracePt t="86104" x="4314825" y="4194175"/>
          <p14:tracePt t="86118" x="4314825" y="4186238"/>
          <p14:tracePt t="86136" x="4322763" y="4179888"/>
          <p14:tracePt t="86152" x="4337050" y="4165600"/>
          <p14:tracePt t="86170" x="4343400" y="4157663"/>
          <p14:tracePt t="86186" x="4351338" y="4157663"/>
          <p14:tracePt t="86203" x="4357688" y="4157663"/>
          <p14:tracePt t="86219" x="4365625" y="4157663"/>
          <p14:tracePt t="86237" x="4371975" y="4157663"/>
          <p14:tracePt t="86254" x="4429125" y="4151313"/>
          <p14:tracePt t="86270" x="4494213" y="4137025"/>
          <p14:tracePt t="86287" x="4565650" y="4137025"/>
          <p14:tracePt t="86304" x="4614863" y="4137025"/>
          <p14:tracePt t="86321" x="4665663" y="4143375"/>
          <p14:tracePt t="86337" x="4694238" y="4151313"/>
          <p14:tracePt t="86356" x="4700588" y="4151313"/>
          <p14:tracePt t="86425" x="4714875" y="4151313"/>
          <p14:tracePt t="86433" x="4729163" y="4151313"/>
          <p14:tracePt t="86448" x="4737100" y="4151313"/>
          <p14:tracePt t="86459" x="4743450" y="4151313"/>
          <p14:tracePt t="86473" x="4765675" y="4151313"/>
          <p14:tracePt t="86508" x="4772025" y="4151313"/>
          <p14:tracePt t="86523" x="4786313" y="4151313"/>
          <p14:tracePt t="86544" x="4822825" y="4137025"/>
          <p14:tracePt t="86550" x="4843463" y="4137025"/>
          <p14:tracePt t="86559" x="4872038" y="4129088"/>
          <p14:tracePt t="86573" x="4922838" y="4122738"/>
          <p14:tracePt t="86589" x="4965700" y="4100513"/>
          <p14:tracePt t="86606" x="5014913" y="4094163"/>
          <p14:tracePt t="86623" x="5037138" y="4086225"/>
          <p14:tracePt t="86639" x="5051425" y="4079875"/>
          <p14:tracePt t="86657" x="5057775" y="4079875"/>
          <p14:tracePt t="86673" x="5072063" y="4079875"/>
          <p14:tracePt t="86690" x="5094288" y="4079875"/>
          <p14:tracePt t="86707" x="5129213" y="4079875"/>
          <p14:tracePt t="86725" x="5165725" y="4079875"/>
          <p14:tracePt t="86741" x="5208588" y="4079875"/>
          <p14:tracePt t="86757" x="5251450" y="4079875"/>
          <p14:tracePt t="86774" x="5280025" y="4079875"/>
          <p14:tracePt t="86794" x="5308600" y="4079875"/>
          <p14:tracePt t="86808" x="5314950" y="4079875"/>
          <p14:tracePt t="88315" x="5314950" y="4086225"/>
          <p14:tracePt t="88333" x="5308600" y="4086225"/>
          <p14:tracePt t="88348" x="5294313" y="4100513"/>
          <p14:tracePt t="88355" x="5280025" y="4100513"/>
          <p14:tracePt t="88363" x="5265738" y="4114800"/>
          <p14:tracePt t="88373" x="5257800" y="4114800"/>
          <p14:tracePt t="88389" x="5251450" y="4129088"/>
          <p14:tracePt t="88407" x="5229225" y="4151313"/>
          <p14:tracePt t="88424" x="5222875" y="4165600"/>
          <p14:tracePt t="88441" x="5180013" y="4194175"/>
          <p14:tracePt t="88457" x="5108575" y="4214813"/>
          <p14:tracePt t="88475" x="5008563" y="4229100"/>
          <p14:tracePt t="88491" x="4894263" y="4265613"/>
          <p14:tracePt t="88507" x="4757738" y="4308475"/>
          <p14:tracePt t="88508" x="4694238" y="4343400"/>
          <p14:tracePt t="88524" x="4651375" y="4351338"/>
          <p14:tracePt t="88541" x="4514850" y="4365625"/>
          <p14:tracePt t="88558" x="4451350" y="4365625"/>
          <p14:tracePt t="88575" x="4379913" y="4371975"/>
          <p14:tracePt t="88593" x="4322763" y="4371975"/>
          <p14:tracePt t="88612" x="4143375" y="4371975"/>
          <p14:tracePt t="88626" x="3957638" y="4371975"/>
          <p14:tracePt t="88643" x="3786188" y="4371975"/>
          <p14:tracePt t="88658" x="3622675" y="4408488"/>
          <p14:tracePt t="88677" x="3429000" y="4429125"/>
          <p14:tracePt t="88693" x="3265488" y="4429125"/>
          <p14:tracePt t="88709" x="3122613" y="4429125"/>
          <p14:tracePt t="88727" x="2986088" y="4429125"/>
          <p14:tracePt t="88746" x="2828925" y="4422775"/>
          <p14:tracePt t="88762" x="2708275" y="4422775"/>
          <p14:tracePt t="88779" x="2571750" y="4429125"/>
          <p14:tracePt t="88796" x="2414588" y="4408488"/>
          <p14:tracePt t="88812" x="2193925" y="4386263"/>
          <p14:tracePt t="88813" x="2100263" y="4379913"/>
          <p14:tracePt t="88829" x="1900238" y="4322763"/>
          <p14:tracePt t="88846" x="1665288" y="4237038"/>
          <p14:tracePt t="88862" x="1508125" y="4179888"/>
          <p14:tracePt t="88877" x="1300163" y="4086225"/>
          <p14:tracePt t="88895" x="1093788" y="3943350"/>
          <p14:tracePt t="88912" x="936625" y="3829050"/>
          <p14:tracePt t="88932" x="750888" y="3679825"/>
          <p14:tracePt t="88948" x="642938" y="3565525"/>
          <p14:tracePt t="88966" x="550863" y="3436938"/>
          <p14:tracePt t="88980" x="471488" y="3300413"/>
          <p14:tracePt t="88997" x="385763" y="3122613"/>
          <p14:tracePt t="89013" x="328613" y="2951163"/>
          <p14:tracePt t="89030" x="279400" y="2822575"/>
          <p14:tracePt t="89034" x="257175" y="2765425"/>
          <p14:tracePt t="89047" x="257175" y="2693988"/>
          <p14:tracePt t="89064" x="257175" y="2586038"/>
          <p14:tracePt t="89080" x="257175" y="2536825"/>
          <p14:tracePt t="89098" x="279400" y="2486025"/>
          <p14:tracePt t="89117" x="307975" y="2436813"/>
          <p14:tracePt t="89134" x="336550" y="2386013"/>
          <p14:tracePt t="89137" x="357188" y="2343150"/>
          <p14:tracePt t="89150" x="407988" y="2271713"/>
          <p14:tracePt t="89166" x="436563" y="2236788"/>
          <p14:tracePt t="89184" x="465138" y="2214563"/>
          <p14:tracePt t="89201" x="500063" y="2185988"/>
          <p14:tracePt t="89216" x="593725" y="2157413"/>
          <p14:tracePt t="89232" x="708025" y="2122488"/>
          <p14:tracePt t="89249" x="765175" y="2100263"/>
          <p14:tracePt t="89266" x="793750" y="2093913"/>
          <p14:tracePt t="89284" x="808038" y="2085975"/>
          <p14:tracePt t="89299" x="842963" y="2071688"/>
          <p14:tracePt t="89318" x="857250" y="2057400"/>
          <p14:tracePt t="89335" x="900113" y="2057400"/>
          <p14:tracePt t="89351" x="957263" y="2036763"/>
          <p14:tracePt t="89369" x="1100138" y="2000250"/>
          <p14:tracePt t="89384" x="1185863" y="2000250"/>
          <p14:tracePt t="89400" x="1257300" y="1993900"/>
          <p14:tracePt t="89417" x="1322388" y="1993900"/>
          <p14:tracePt t="89435" x="1365250" y="1979613"/>
          <p14:tracePt t="89450" x="1393825" y="1979613"/>
          <p14:tracePt t="89470" x="1408113" y="1971675"/>
          <p14:tracePt t="89487" x="1436688" y="1965325"/>
          <p14:tracePt t="89502" x="1457325" y="1965325"/>
          <p14:tracePt t="89519" x="1493838" y="1965325"/>
          <p14:tracePt t="89535" x="1557338" y="1965325"/>
          <p14:tracePt t="89552" x="1600200" y="1965325"/>
          <p14:tracePt t="89569" x="1643063" y="1965325"/>
          <p14:tracePt t="89586" x="1679575" y="1965325"/>
          <p14:tracePt t="89604" x="1728788" y="1971675"/>
          <p14:tracePt t="89622" x="1771650" y="1979613"/>
          <p14:tracePt t="89637" x="1800225" y="1985963"/>
          <p14:tracePt t="89653" x="1836738" y="2000250"/>
          <p14:tracePt t="89670" x="1879600" y="2008188"/>
          <p14:tracePt t="89689" x="1936750" y="2036763"/>
          <p14:tracePt t="89706" x="1971675" y="2079625"/>
          <p14:tracePt t="89721" x="2008188" y="2108200"/>
          <p14:tracePt t="89738" x="2036763" y="2143125"/>
          <p14:tracePt t="89754" x="2065338" y="2165350"/>
          <p14:tracePt t="89771" x="2085975" y="2185988"/>
          <p14:tracePt t="89788" x="2114550" y="2214563"/>
          <p14:tracePt t="89806" x="2165350" y="2257425"/>
          <p14:tracePt t="89822" x="2179638" y="2279650"/>
          <p14:tracePt t="89839" x="2200275" y="2308225"/>
          <p14:tracePt t="89856" x="2222500" y="2343150"/>
          <p14:tracePt t="89873" x="2243138" y="2371725"/>
          <p14:tracePt t="89890" x="2257425" y="2414588"/>
          <p14:tracePt t="89907" x="2300288" y="2479675"/>
          <p14:tracePt t="89923" x="2336800" y="2543175"/>
          <p14:tracePt t="89940" x="2365375" y="2579688"/>
          <p14:tracePt t="89957" x="2386013" y="2622550"/>
          <p14:tracePt t="89973" x="2408238" y="2679700"/>
          <p14:tracePt t="89990" x="2443163" y="2714625"/>
          <p14:tracePt t="90007" x="2443163" y="2736850"/>
          <p14:tracePt t="90009" x="2451100" y="2751138"/>
          <p14:tracePt t="90024" x="2457450" y="2771775"/>
          <p14:tracePt t="90041" x="2486025" y="2836863"/>
          <p14:tracePt t="90058" x="2486025" y="2879725"/>
          <p14:tracePt t="90074" x="2508250" y="2914650"/>
          <p14:tracePt t="90092" x="2514600" y="2943225"/>
          <p14:tracePt t="90109" x="2528888" y="2971800"/>
          <p14:tracePt t="90125" x="2543175" y="3022600"/>
          <p14:tracePt t="90142" x="2551113" y="3057525"/>
          <p14:tracePt t="90160" x="2557463" y="3086100"/>
          <p14:tracePt t="90176" x="2565400" y="3100388"/>
          <p14:tracePt t="90193" x="2565400" y="3114675"/>
          <p14:tracePt t="90209" x="2565400" y="3122613"/>
          <p14:tracePt t="90227" x="2579688" y="3157538"/>
          <p14:tracePt t="90243" x="2586038" y="3179763"/>
          <p14:tracePt t="90260" x="2593975" y="3208338"/>
          <p14:tracePt t="90276" x="2600325" y="3236913"/>
          <p14:tracePt t="90294" x="2600325" y="3251200"/>
          <p14:tracePt t="90310" x="2600325" y="3271838"/>
          <p14:tracePt t="90327" x="2600325" y="3279775"/>
          <p14:tracePt t="90344" x="2600325" y="3286125"/>
          <p14:tracePt t="90361" x="2600325" y="3300413"/>
          <p14:tracePt t="90378" x="2600325" y="3314700"/>
          <p14:tracePt t="90394" x="2600325" y="3328988"/>
          <p14:tracePt t="90411" x="2600325" y="3336925"/>
          <p14:tracePt t="90429" x="2600325" y="3351213"/>
          <p14:tracePt t="90444" x="2600325" y="3357563"/>
          <p14:tracePt t="90462" x="2600325" y="3371850"/>
          <p14:tracePt t="90479" x="2600325" y="3379788"/>
          <p14:tracePt t="90622" x="2600325" y="3386138"/>
          <p14:tracePt t="91082" x="2600325" y="3400425"/>
          <p14:tracePt t="91089" x="2600325" y="3414713"/>
          <p14:tracePt t="91097" x="2608263" y="3422650"/>
          <p14:tracePt t="91105" x="2614613" y="3422650"/>
          <p14:tracePt t="91120" x="2622550" y="3436938"/>
          <p14:tracePt t="91136" x="2636838" y="3451225"/>
          <p14:tracePt t="91155" x="2651125" y="3471863"/>
          <p14:tracePt t="91172" x="2657475" y="3486150"/>
          <p14:tracePt t="91190" x="2665413" y="3500438"/>
          <p14:tracePt t="91205" x="2679700" y="3514725"/>
          <p14:tracePt t="91221" x="2686050" y="3551238"/>
          <p14:tracePt t="91238" x="2686050" y="3571875"/>
          <p14:tracePt t="91255" x="2686050" y="3600450"/>
          <p14:tracePt t="91271" x="2686050" y="3622675"/>
          <p14:tracePt t="91686" x="2665413" y="3629025"/>
          <p14:tracePt t="91693" x="2657475" y="3629025"/>
          <p14:tracePt t="91699" x="2643188" y="3636963"/>
          <p14:tracePt t="94846" x="2636838" y="3614738"/>
          <p14:tracePt t="94852" x="2614613" y="3579813"/>
          <p14:tracePt t="94861" x="2586038" y="3536950"/>
          <p14:tracePt t="94870" x="2579688" y="3522663"/>
          <p14:tracePt t="94888" x="2528888" y="3465513"/>
          <p14:tracePt t="94906" x="2486025" y="3386138"/>
          <p14:tracePt t="94922" x="2408238" y="3300413"/>
          <p14:tracePt t="94923" x="2379663" y="3257550"/>
          <p14:tracePt t="94937" x="2286000" y="3143250"/>
          <p14:tracePt t="94955" x="2122488" y="2936875"/>
          <p14:tracePt t="94972" x="2028825" y="2808288"/>
          <p14:tracePt t="94989" x="1914525" y="2728913"/>
          <p14:tracePt t="95006" x="1851025" y="2665413"/>
          <p14:tracePt t="95022" x="1814513" y="2614613"/>
          <p14:tracePt t="95040" x="1793875" y="2543175"/>
          <p14:tracePt t="95057" x="1793875" y="2486025"/>
          <p14:tracePt t="95074" x="1785938" y="2428875"/>
          <p14:tracePt t="95093" x="1771650" y="2336800"/>
          <p14:tracePt t="95109" x="1693863" y="2165350"/>
          <p14:tracePt t="95125" x="1643063" y="2043113"/>
          <p14:tracePt t="95141" x="1585913" y="1957388"/>
          <p14:tracePt t="95158" x="1550988" y="1922463"/>
          <p14:tracePt t="95175" x="1536700" y="1900238"/>
          <p14:tracePt t="95193" x="1528763" y="1893888"/>
          <p14:tracePt t="95245" x="1522413" y="1885950"/>
          <p14:tracePt t="95253" x="1522413" y="1879600"/>
          <p14:tracePt t="95261" x="1508125" y="1879600"/>
          <p14:tracePt t="95276" x="1500188" y="1865313"/>
          <p14:tracePt t="95293" x="1493838" y="1865313"/>
          <p14:tracePt t="95310" x="1485900" y="1851025"/>
          <p14:tracePt t="95327" x="1479550" y="1843088"/>
          <p14:tracePt t="95604" x="1485900" y="1843088"/>
          <p14:tracePt t="95611" x="1500188" y="1843088"/>
          <p14:tracePt t="95619" x="1514475" y="1843088"/>
          <p14:tracePt t="95632" x="1536700" y="1843088"/>
          <p14:tracePt t="95648" x="1565275" y="1843088"/>
          <p14:tracePt t="95667" x="1622425" y="1843088"/>
          <p14:tracePt t="95684" x="1651000" y="1843088"/>
          <p14:tracePt t="95702" x="1657350" y="1843088"/>
          <p14:tracePt t="95718" x="1671638" y="1843088"/>
          <p14:tracePt t="95733" x="1679575" y="1843088"/>
          <p14:tracePt t="95986" x="1671638" y="1843088"/>
          <p14:tracePt t="95994" x="1665288" y="1843088"/>
          <p14:tracePt t="96003" x="1643063" y="1851025"/>
          <p14:tracePt t="96019" x="1628775" y="1851025"/>
          <p14:tracePt t="96037" x="1608138" y="1857375"/>
          <p14:tracePt t="96040" x="1593850" y="1857375"/>
          <p14:tracePt t="96055" x="1557338" y="1865313"/>
          <p14:tracePt t="96072" x="1543050" y="1871663"/>
          <p14:tracePt t="96127" x="1536700" y="1871663"/>
          <p14:tracePt t="96174" x="1522413" y="1871663"/>
          <p14:tracePt t="96182" x="1508125" y="1871663"/>
          <p14:tracePt t="96190" x="1500188" y="1871663"/>
          <p14:tracePt t="96206" x="1493838" y="1871663"/>
          <p14:tracePt t="96352" x="1493838" y="1879600"/>
          <p14:tracePt t="96393" x="1514475" y="1879600"/>
          <p14:tracePt t="96401" x="1557338" y="1879600"/>
          <p14:tracePt t="96412" x="1608138" y="1893888"/>
          <p14:tracePt t="96426" x="1679575" y="1908175"/>
          <p14:tracePt t="96442" x="1743075" y="1922463"/>
          <p14:tracePt t="96459" x="1793875" y="1936750"/>
          <p14:tracePt t="96477" x="1822450" y="1936750"/>
          <p14:tracePt t="96493" x="1836738" y="1936750"/>
          <p14:tracePt t="96510" x="1851025" y="1936750"/>
          <p14:tracePt t="96527" x="1900238" y="1936750"/>
          <p14:tracePt t="96531" x="1914525" y="1943100"/>
          <p14:tracePt t="96548" x="1965325" y="1957388"/>
          <p14:tracePt t="96562" x="2000250" y="1957388"/>
          <p14:tracePt t="96579" x="2079625" y="1985963"/>
          <p14:tracePt t="96595" x="2085975" y="1985963"/>
          <p14:tracePt t="100157" x="2079625" y="1985963"/>
          <p14:tracePt t="100478" x="2071688" y="1985963"/>
          <p14:tracePt t="100674" x="2065338" y="1985963"/>
          <p14:tracePt t="100955" x="2057400" y="1985963"/>
          <p14:tracePt t="100978" x="2051050" y="1985963"/>
          <p14:tracePt t="100984" x="2043113" y="1985963"/>
          <p14:tracePt t="100992" x="2028825" y="1985963"/>
          <p14:tracePt t="101004" x="2022475" y="1985963"/>
          <p14:tracePt t="101021" x="2000250" y="1979613"/>
          <p14:tracePt t="101038" x="1979613" y="1979613"/>
          <p14:tracePt t="101042" x="1971675" y="1971675"/>
          <p14:tracePt t="101075" x="1965325" y="1971675"/>
          <p14:tracePt t="101095" x="1965325" y="1965325"/>
          <p14:tracePt t="101112" x="1951038" y="1965325"/>
          <p14:tracePt t="101118" x="1943100" y="1965325"/>
          <p14:tracePt t="101134" x="1936750" y="1965325"/>
          <p14:tracePt t="101143" x="1928813" y="1957388"/>
          <p14:tracePt t="101156" x="1914525" y="1957388"/>
          <p14:tracePt t="101176" x="1900238" y="1951038"/>
          <p14:tracePt t="101194" x="1893888" y="1951038"/>
          <p14:tracePt t="101209" x="1885950" y="1943100"/>
          <p14:tracePt t="101228" x="1822450" y="1936750"/>
          <p14:tracePt t="101244" x="1771650" y="1922463"/>
          <p14:tracePt t="101259" x="1736725" y="1908175"/>
          <p14:tracePt t="101276" x="1693863" y="1893888"/>
          <p14:tracePt t="101293" x="1679575" y="1885950"/>
          <p14:tracePt t="101310" x="1671638" y="1885950"/>
          <p14:tracePt t="101550" x="1679575" y="1885950"/>
          <p14:tracePt t="101556" x="1685925" y="1885950"/>
          <p14:tracePt t="101566" x="1700213" y="1885950"/>
          <p14:tracePt t="101578" x="1714500" y="1885950"/>
          <p14:tracePt t="101596" x="1757363" y="1885950"/>
          <p14:tracePt t="101612" x="1828800" y="1885950"/>
          <p14:tracePt t="101630" x="1885950" y="1885950"/>
          <p14:tracePt t="101646" x="1928813" y="1885950"/>
          <p14:tracePt t="101666" x="1957388" y="1885950"/>
          <p14:tracePt t="101752" x="1965325" y="1885950"/>
          <p14:tracePt t="101772" x="1979613" y="1885950"/>
          <p14:tracePt t="103053" x="1971675" y="1885950"/>
          <p14:tracePt t="103072" x="1965325" y="1885950"/>
          <p14:tracePt t="103080" x="1957388" y="1885950"/>
          <p14:tracePt t="103090" x="1936750" y="1893888"/>
          <p14:tracePt t="103101" x="1900238" y="1908175"/>
          <p14:tracePt t="104430" x="1943100" y="1914525"/>
          <p14:tracePt t="104438" x="2000250" y="1922463"/>
          <p14:tracePt t="104445" x="2079625" y="1922463"/>
          <p14:tracePt t="104454" x="2136775" y="1922463"/>
          <p14:tracePt t="104467" x="2171700" y="1922463"/>
          <p14:tracePt t="104485" x="2208213" y="1922463"/>
          <p14:tracePt t="104502" x="2214563" y="1936750"/>
          <p14:tracePt t="104519" x="2214563" y="1993900"/>
          <p14:tracePt t="104536" x="2200275" y="2093913"/>
          <p14:tracePt t="104540" x="2193925" y="2179638"/>
          <p14:tracePt t="104555" x="2193925" y="2343150"/>
          <p14:tracePt t="104571" x="2165350" y="2536825"/>
          <p14:tracePt t="104589" x="2143125" y="2708275"/>
          <p14:tracePt t="104605" x="2136775" y="2822575"/>
          <p14:tracePt t="104620" x="2114550" y="2879725"/>
          <p14:tracePt t="104637" x="2100263" y="2951163"/>
          <p14:tracePt t="104654" x="2085975" y="2986088"/>
          <p14:tracePt t="104671" x="2036763" y="3094038"/>
          <p14:tracePt t="104688" x="1985963" y="3194050"/>
          <p14:tracePt t="104705" x="1922463" y="3300413"/>
          <p14:tracePt t="104721" x="1885950" y="3408363"/>
          <p14:tracePt t="104738" x="1828800" y="3536950"/>
          <p14:tracePt t="104755" x="1757363" y="3657600"/>
          <p14:tracePt t="104772" x="1700213" y="3786188"/>
          <p14:tracePt t="104789" x="1671638" y="3929063"/>
          <p14:tracePt t="104806" x="1651000" y="4000500"/>
          <p14:tracePt t="104823" x="1636713" y="4057650"/>
          <p14:tracePt t="104840" x="1636713" y="4086225"/>
          <p14:tracePt t="104856" x="1628775" y="4114800"/>
          <p14:tracePt t="104874" x="1628775" y="4143375"/>
          <p14:tracePt t="104891" x="1614488" y="4208463"/>
          <p14:tracePt t="104907" x="1608138" y="4265613"/>
          <p14:tracePt t="104924" x="1608138" y="4329113"/>
          <p14:tracePt t="104941" x="1608138" y="4371975"/>
          <p14:tracePt t="104958" x="1608138" y="4408488"/>
          <p14:tracePt t="104975" x="1608138" y="4443413"/>
          <p14:tracePt t="104992" x="1608138" y="4457700"/>
          <p14:tracePt t="105009" x="1608138" y="4465638"/>
          <p14:tracePt t="105071" x="1608138" y="4471988"/>
          <p14:tracePt t="105080" x="1608138" y="4479925"/>
          <p14:tracePt t="105103" x="1608138" y="4486275"/>
          <p14:tracePt t="105128" x="1608138" y="4494213"/>
          <p14:tracePt t="105313" x="1614488" y="4494213"/>
          <p14:tracePt t="105322" x="1657350" y="4494213"/>
          <p14:tracePt t="105330" x="1685925" y="4494213"/>
          <p14:tracePt t="105348" x="1722438" y="4494213"/>
          <p14:tracePt t="105365" x="1751013" y="4494213"/>
          <p14:tracePt t="105381" x="1757363" y="4494213"/>
          <p14:tracePt t="105468" x="1765300" y="4494213"/>
          <p14:tracePt t="105492" x="1771650" y="4486275"/>
          <p14:tracePt t="105501" x="1779588" y="4486275"/>
          <p14:tracePt t="105508" x="1793875" y="4486275"/>
          <p14:tracePt t="105518" x="1808163" y="4486275"/>
          <p14:tracePt t="105533" x="1822450" y="4486275"/>
          <p14:tracePt t="105536" x="1828800" y="4486275"/>
          <p14:tracePt t="105549" x="1828800" y="4479925"/>
          <p14:tracePt t="105886" x="1828800" y="4471988"/>
          <p14:tracePt t="105894" x="1828800" y="4465638"/>
          <p14:tracePt t="106009" x="1828800" y="4457700"/>
          <p14:tracePt t="106035" x="1822450" y="4457700"/>
          <p14:tracePt t="106041" x="1814513" y="4451350"/>
          <p14:tracePt t="106199" x="1814513" y="4443413"/>
          <p14:tracePt t="106347" x="1814513" y="4437063"/>
          <p14:tracePt t="106354" x="1808163" y="4437063"/>
          <p14:tracePt t="106364" x="1808163" y="4429125"/>
          <p14:tracePt t="106400" x="1808163" y="4422775"/>
          <p14:tracePt t="129920" x="1822450" y="4394200"/>
          <p14:tracePt t="129928" x="1857375" y="4357688"/>
          <p14:tracePt t="129938" x="1885950" y="4322763"/>
          <p14:tracePt t="129947" x="1936750" y="4286250"/>
          <p14:tracePt t="129963" x="2014538" y="4186238"/>
          <p14:tracePt t="129980" x="2093913" y="4129088"/>
          <p14:tracePt t="129997" x="2157413" y="4065588"/>
          <p14:tracePt t="130016" x="2222500" y="3994150"/>
          <p14:tracePt t="130030" x="2236788" y="3951288"/>
          <p14:tracePt t="130033" x="2251075" y="3922713"/>
          <p14:tracePt t="130047" x="2251075" y="3908425"/>
          <p14:tracePt t="130066" x="2293938" y="3851275"/>
          <p14:tracePt t="130083" x="2322513" y="3814763"/>
          <p14:tracePt t="130100" x="2351088" y="3786188"/>
          <p14:tracePt t="130117" x="2400300" y="3757613"/>
          <p14:tracePt t="130133" x="2471738" y="3722688"/>
          <p14:tracePt t="130151" x="2514600" y="3694113"/>
          <p14:tracePt t="130168" x="2536825" y="3657600"/>
          <p14:tracePt t="130184" x="2571750" y="3629025"/>
          <p14:tracePt t="130199" x="2579688" y="3594100"/>
          <p14:tracePt t="130218" x="2593975" y="3565525"/>
          <p14:tracePt t="130234" x="2593975" y="3536950"/>
          <p14:tracePt t="130250" x="2614613" y="3500438"/>
          <p14:tracePt t="130267" x="2628900" y="3471863"/>
          <p14:tracePt t="130284" x="2643188" y="3451225"/>
          <p14:tracePt t="130301" x="2657475" y="3436938"/>
          <p14:tracePt t="130319" x="2657475" y="3429000"/>
          <p14:tracePt t="130336" x="2657475" y="3422650"/>
          <p14:tracePt t="130351" x="2665413" y="3422650"/>
          <p14:tracePt t="130369" x="2679700" y="3414713"/>
          <p14:tracePt t="130386" x="2686050" y="3414713"/>
          <p14:tracePt t="130402" x="2700338" y="3408363"/>
          <p14:tracePt t="130421" x="2722563" y="3400425"/>
          <p14:tracePt t="130453" x="2743200" y="3379788"/>
          <p14:tracePt t="130471" x="2743200" y="3371850"/>
          <p14:tracePt t="130488" x="2757488" y="3365500"/>
          <p14:tracePt t="130504" x="2779713" y="3343275"/>
          <p14:tracePt t="130520" x="2786063" y="3336925"/>
          <p14:tracePt t="130537" x="2794000" y="3322638"/>
          <p14:tracePt t="130541" x="2800350" y="3314700"/>
          <p14:tracePt t="130558" x="2808288" y="3314700"/>
          <p14:tracePt t="130588" x="2808288" y="3308350"/>
          <p14:tracePt t="130692" x="2808288" y="3314700"/>
          <p14:tracePt t="130697" x="2808288" y="3336925"/>
          <p14:tracePt t="130715" x="2808288" y="3351213"/>
          <p14:tracePt t="130723" x="2800350" y="3351213"/>
          <p14:tracePt t="130742" x="2779713" y="3371850"/>
          <p14:tracePt t="130759" x="2757488" y="3400425"/>
          <p14:tracePt t="130774" x="2743200" y="3443288"/>
          <p14:tracePt t="130792" x="2693988" y="3543300"/>
          <p14:tracePt t="130809" x="2651125" y="3643313"/>
          <p14:tracePt t="130824" x="2636838" y="3729038"/>
          <p14:tracePt t="130844" x="2614613" y="3800475"/>
          <p14:tracePt t="130861" x="2543175" y="3929063"/>
          <p14:tracePt t="130877" x="2514600" y="4008438"/>
          <p14:tracePt t="130893" x="2500313" y="4043363"/>
          <p14:tracePt t="130909" x="2479675" y="4094163"/>
          <p14:tracePt t="130928" x="2457450" y="4129088"/>
          <p14:tracePt t="130945" x="2443163" y="4165600"/>
          <p14:tracePt t="130963" x="2422525" y="4214813"/>
          <p14:tracePt t="130979" x="2408238" y="4229100"/>
          <p14:tracePt t="130993" x="2408238" y="4237038"/>
          <p14:tracePt t="131012" x="2400300" y="4243388"/>
          <p14:tracePt t="131046" x="2379663" y="4265613"/>
          <p14:tracePt t="131062" x="2371725" y="4271963"/>
          <p14:tracePt t="131079" x="2357438" y="4294188"/>
          <p14:tracePt t="131097" x="2343150" y="4308475"/>
          <p14:tracePt t="131113" x="2328863" y="4322763"/>
          <p14:tracePt t="131130" x="2314575" y="4329113"/>
          <p14:tracePt t="131147" x="2293938" y="4337050"/>
          <p14:tracePt t="131164" x="2286000" y="4337050"/>
          <p14:tracePt t="131180" x="2271713" y="4337050"/>
          <p14:tracePt t="131197" x="2251075" y="4337050"/>
          <p14:tracePt t="131214" x="2228850" y="4343400"/>
          <p14:tracePt t="131230" x="2208213" y="4343400"/>
          <p14:tracePt t="131247" x="2185988" y="4351338"/>
          <p14:tracePt t="131266" x="2157413" y="4351338"/>
          <p14:tracePt t="131283" x="2136775" y="4351338"/>
          <p14:tracePt t="131298" x="2128838" y="4351338"/>
          <p14:tracePt t="131316" x="2114550" y="4351338"/>
          <p14:tracePt t="131334" x="2100263" y="4351338"/>
          <p14:tracePt t="131354" x="2093913" y="4351338"/>
          <p14:tracePt t="131365" x="2085975" y="4351338"/>
          <p14:tracePt t="131387" x="2079625" y="4351338"/>
          <p14:tracePt t="131399" x="2071688" y="4351338"/>
          <p14:tracePt t="131448" x="2065338" y="4351338"/>
          <p14:tracePt t="131472" x="2057400" y="4351338"/>
          <p14:tracePt t="131479" x="2051050" y="4351338"/>
          <p14:tracePt t="131504" x="2043113" y="4351338"/>
          <p14:tracePt t="131520" x="2036763" y="4351338"/>
          <p14:tracePt t="131558" x="2028825" y="4351338"/>
          <p14:tracePt t="131591" x="2022475" y="4351338"/>
          <p14:tracePt t="131598" x="2014538" y="4351338"/>
          <p14:tracePt t="131612" x="2008188" y="4351338"/>
          <p14:tracePt t="131622" x="2000250" y="4351338"/>
          <p14:tracePt t="131635" x="1993900" y="4351338"/>
          <p14:tracePt t="131653" x="1971675" y="4351338"/>
          <p14:tracePt t="131670" x="1965325" y="4351338"/>
          <p14:tracePt t="131687" x="1957388" y="4351338"/>
          <p14:tracePt t="131703" x="1951038" y="4351338"/>
          <p14:tracePt t="131770" x="1943100" y="4351338"/>
          <p14:tracePt t="132104" x="1943100" y="4343400"/>
          <p14:tracePt t="132114" x="1943100" y="4337050"/>
          <p14:tracePt t="132129" x="1951038" y="4329113"/>
          <p14:tracePt t="132145" x="1951038" y="4322763"/>
          <p14:tracePt t="132152" x="1951038" y="4314825"/>
          <p14:tracePt t="132192" x="1951038" y="4308475"/>
          <p14:tracePt t="132325" x="1957388" y="4308475"/>
          <p14:tracePt t="132332" x="1957388" y="4300538"/>
          <p14:tracePt t="132346" x="1957388" y="4294188"/>
          <p14:tracePt t="132520" x="1957388" y="4286250"/>
          <p14:tracePt t="132583" x="1951038" y="4286250"/>
          <p14:tracePt t="132590" x="1943100" y="4286250"/>
          <p14:tracePt t="132612" x="1936750" y="4286250"/>
          <p14:tracePt t="132621" x="1922463" y="4286250"/>
          <p14:tracePt t="132633" x="1914525" y="4286250"/>
          <p14:tracePt t="132651" x="1900238" y="4286250"/>
          <p14:tracePt t="132667" x="1885950" y="4286250"/>
          <p14:tracePt t="132802" x="1879600" y="4286250"/>
          <p14:tracePt t="133042" x="1879600" y="4294188"/>
          <p14:tracePt t="133100" x="1871663" y="4294188"/>
          <p14:tracePt t="133120" x="1865313" y="4294188"/>
          <p14:tracePt t="133145" x="1857375" y="4294188"/>
          <p14:tracePt t="133154" x="1857375" y="4300538"/>
          <p14:tracePt t="133164" x="1851025" y="4300538"/>
          <p14:tracePt t="133186" x="1843088" y="4300538"/>
          <p14:tracePt t="133278" x="1843088" y="4308475"/>
          <p14:tracePt t="133327" x="1843088" y="4314825"/>
          <p14:tracePt t="133473" x="1843088" y="4322763"/>
          <p14:tracePt t="133480" x="1843088" y="4329113"/>
          <p14:tracePt t="133604" x="1843088" y="4337050"/>
          <p14:tracePt t="133612" x="1843088" y="4343400"/>
          <p14:tracePt t="133620" x="1843088" y="4357688"/>
          <p14:tracePt t="133630" x="1843088" y="4379913"/>
          <p14:tracePt t="133646" x="1836738" y="4408488"/>
          <p14:tracePt t="133663" x="1836738" y="4422775"/>
          <p14:tracePt t="133681" x="1836738" y="4443413"/>
          <p14:tracePt t="133696" x="1836738" y="4451350"/>
          <p14:tracePt t="133792" x="1836738" y="4465638"/>
          <p14:tracePt t="133801" x="1836738" y="4471988"/>
          <p14:tracePt t="133808" x="1836738" y="4479925"/>
          <p14:tracePt t="133817" x="1836738" y="4494213"/>
          <p14:tracePt t="133832" x="1828800" y="4508500"/>
          <p14:tracePt t="133851" x="1828800" y="4514850"/>
          <p14:tracePt t="133865" x="1822450" y="4529138"/>
          <p14:tracePt t="133895" x="1822450" y="4537075"/>
          <p14:tracePt t="133907" x="1822450" y="4543425"/>
          <p14:tracePt t="133918" x="1814513" y="4551363"/>
          <p14:tracePt t="133936" x="1814513" y="4572000"/>
          <p14:tracePt t="133953" x="1808163" y="4608513"/>
          <p14:tracePt t="133968" x="1800225" y="4629150"/>
          <p14:tracePt t="133971" x="1800225" y="4643438"/>
          <p14:tracePt t="134002" x="1793875" y="4643438"/>
          <p14:tracePt t="134018" x="1793875" y="4651375"/>
          <p14:tracePt t="134038" x="1785938" y="4665663"/>
          <p14:tracePt t="134052" x="1785938" y="4672013"/>
          <p14:tracePt t="134068" x="1785938" y="4679950"/>
          <p14:tracePt t="134105" x="1785938" y="4686300"/>
          <p14:tracePt t="134112" x="1779588" y="4694238"/>
          <p14:tracePt t="134130" x="1779588" y="4700588"/>
          <p14:tracePt t="134136" x="1771650" y="4708525"/>
          <p14:tracePt t="134154" x="1765300" y="4714875"/>
          <p14:tracePt t="134170" x="1765300" y="4722813"/>
          <p14:tracePt t="134206" x="1757363" y="4729163"/>
          <p14:tracePt t="134223" x="1751013" y="4757738"/>
          <p14:tracePt t="134238" x="1743075" y="4772025"/>
          <p14:tracePt t="134254" x="1743075" y="4786313"/>
          <p14:tracePt t="134272" x="1736725" y="4794250"/>
          <p14:tracePt t="134288" x="1728788" y="4794250"/>
          <p14:tracePt t="134379" x="1728788" y="4800600"/>
          <p14:tracePt t="134385" x="1722438" y="4808538"/>
          <p14:tracePt t="134394" x="1714500" y="4808538"/>
          <p14:tracePt t="134410" x="1700213" y="4814888"/>
          <p14:tracePt t="134425" x="1693863" y="4814888"/>
          <p14:tracePt t="134442" x="1685925" y="4814888"/>
          <p14:tracePt t="134458" x="1671638" y="4814888"/>
          <p14:tracePt t="134476" x="1657350" y="4814888"/>
          <p14:tracePt t="134493" x="1643063" y="4822825"/>
          <p14:tracePt t="134508" x="1636713" y="4829175"/>
          <p14:tracePt t="134543" x="1628775" y="4829175"/>
          <p14:tracePt t="134561" x="1628775" y="4837113"/>
          <p14:tracePt t="134578" x="1622425" y="4837113"/>
          <p14:tracePt t="134593" x="1608138" y="4857750"/>
          <p14:tracePt t="134609" x="1600200" y="4865688"/>
          <p14:tracePt t="134630" x="1571625" y="4894263"/>
          <p14:tracePt t="134643" x="1565275" y="4900613"/>
          <p14:tracePt t="134660" x="1557338" y="4914900"/>
          <p14:tracePt t="134678" x="1550988" y="4922838"/>
          <p14:tracePt t="134694" x="1536700" y="4922838"/>
          <p14:tracePt t="134731" x="1528763" y="4922838"/>
          <p14:tracePt t="134748" x="1528763" y="4929188"/>
          <p14:tracePt t="134764" x="1528763" y="4937125"/>
          <p14:tracePt t="134772" x="1522413" y="4937125"/>
          <p14:tracePt t="134782" x="1514475" y="4943475"/>
          <p14:tracePt t="134798" x="1508125" y="4951413"/>
          <p14:tracePt t="134813" x="1493838" y="4951413"/>
          <p14:tracePt t="134832" x="1493838" y="4957763"/>
          <p14:tracePt t="135071" x="1500188" y="4965700"/>
          <p14:tracePt t="135081" x="1508125" y="4965700"/>
          <p14:tracePt t="135089" x="1528763" y="4965700"/>
          <p14:tracePt t="135102" x="1557338" y="4965700"/>
          <p14:tracePt t="135118" x="1608138" y="4965700"/>
          <p14:tracePt t="135120" x="1636713" y="4965700"/>
          <p14:tracePt t="135134" x="1665288" y="4965700"/>
          <p14:tracePt t="135151" x="1708150" y="4965700"/>
          <p14:tracePt t="135167" x="1728788" y="4965700"/>
          <p14:tracePt t="135185" x="1757363" y="4965700"/>
          <p14:tracePt t="135202" x="1785938" y="4965700"/>
          <p14:tracePt t="135218" x="1808163" y="4965700"/>
          <p14:tracePt t="135235" x="1828800" y="4965700"/>
          <p14:tracePt t="135252" x="1857375" y="4965700"/>
          <p14:tracePt t="135269" x="1914525" y="4951413"/>
          <p14:tracePt t="135288" x="1957388" y="4951413"/>
          <p14:tracePt t="135305" x="2000250" y="4951413"/>
          <p14:tracePt t="135322" x="2036763" y="4951413"/>
          <p14:tracePt t="135339" x="2071688" y="4951413"/>
          <p14:tracePt t="135356" x="2085975" y="4951413"/>
          <p14:tracePt t="135373" x="2100263" y="4951413"/>
          <p14:tracePt t="135388" x="2114550" y="4957763"/>
          <p14:tracePt t="135404" x="2157413" y="4957763"/>
          <p14:tracePt t="135421" x="2200275" y="4957763"/>
          <p14:tracePt t="135438" x="2257425" y="4965700"/>
          <p14:tracePt t="135455" x="2371725" y="4965700"/>
          <p14:tracePt t="135472" x="2436813" y="4965700"/>
          <p14:tracePt t="135488" x="2500313" y="4965700"/>
          <p14:tracePt t="135504" x="2600325" y="4979988"/>
          <p14:tracePt t="135522" x="2643188" y="4972050"/>
          <p14:tracePt t="135539" x="2671763" y="4972050"/>
          <p14:tracePt t="135542" x="2686050" y="4972050"/>
          <p14:tracePt t="135558" x="2714625" y="4972050"/>
          <p14:tracePt t="135575" x="2722563" y="4972050"/>
          <p14:tracePt t="135591" x="2757488" y="4972050"/>
          <p14:tracePt t="135608" x="2779713" y="4972050"/>
          <p14:tracePt t="135627" x="2851150" y="4929188"/>
          <p14:tracePt t="135643" x="2879725" y="4929188"/>
          <p14:tracePt t="135660" x="2894013" y="4922838"/>
          <p14:tracePt t="135676" x="2900363" y="4922838"/>
          <p14:tracePt t="136202" x="2900363" y="4914900"/>
          <p14:tracePt t="136325" x="2894013" y="4914900"/>
          <p14:tracePt t="136334" x="2879725" y="4914900"/>
          <p14:tracePt t="136346" x="2843213" y="4914900"/>
          <p14:tracePt t="136353" x="2828925" y="4914900"/>
          <p14:tracePt t="139238" x="2879725" y="4914900"/>
          <p14:tracePt t="139248" x="2943225" y="4914900"/>
          <p14:tracePt t="139256" x="3022600" y="4914900"/>
          <p14:tracePt t="139274" x="3136900" y="4908550"/>
          <p14:tracePt t="139291" x="3228975" y="4922838"/>
          <p14:tracePt t="139308" x="3257550" y="4922838"/>
          <p14:tracePt t="139323" x="3300413" y="4929188"/>
          <p14:tracePt t="139340" x="3328988" y="4929188"/>
          <p14:tracePt t="139359" x="3351213" y="4929188"/>
          <p14:tracePt t="139378" x="3379788" y="4929188"/>
          <p14:tracePt t="139402" x="3386138" y="4929188"/>
          <p14:tracePt t="139416" x="3394075" y="4929188"/>
          <p14:tracePt t="139425" x="3400425" y="4929188"/>
          <p14:tracePt t="139442" x="3414713" y="4929188"/>
          <p14:tracePt t="139458" x="3429000" y="4929188"/>
          <p14:tracePt t="139636" x="3429000" y="4937125"/>
          <p14:tracePt t="139642" x="3429000" y="4943475"/>
          <p14:tracePt t="139659" x="3429000" y="4951413"/>
          <p14:tracePt t="139724" x="3436938" y="4951413"/>
          <p14:tracePt t="139754" x="3443288" y="4957763"/>
          <p14:tracePt t="139785" x="3457575" y="4965700"/>
          <p14:tracePt t="139792" x="3457575" y="4972050"/>
          <p14:tracePt t="139800" x="3479800" y="4972050"/>
          <p14:tracePt t="139813" x="3529013" y="4979988"/>
          <p14:tracePt t="139830" x="3600450" y="4986338"/>
          <p14:tracePt t="139847" x="3665538" y="4994275"/>
          <p14:tracePt t="139864" x="3686175" y="4994275"/>
          <p14:tracePt t="140184" x="3686175" y="5000625"/>
          <p14:tracePt t="140198" x="3679825" y="5000625"/>
          <p14:tracePt t="140207" x="3671888" y="5000625"/>
          <p14:tracePt t="140223" x="3665538" y="5000625"/>
          <p14:tracePt t="140330" x="3657600" y="5000625"/>
          <p14:tracePt t="140339" x="3651250" y="5000625"/>
          <p14:tracePt t="140401" x="3651250" y="4994275"/>
          <p14:tracePt t="140425" x="3643313" y="4994275"/>
          <p14:tracePt t="140448" x="3643313" y="4986338"/>
          <p14:tracePt t="140470" x="3643313" y="4979988"/>
          <p14:tracePt t="140486" x="3643313" y="4972050"/>
          <p14:tracePt t="140503" x="3636963" y="4972050"/>
          <p14:tracePt t="140646" x="3636963" y="4965700"/>
          <p14:tracePt t="140650" x="3622675" y="4965700"/>
          <p14:tracePt t="140666" x="3614738" y="4965700"/>
          <p14:tracePt t="140683" x="3608388" y="4965700"/>
          <p14:tracePt t="140728" x="3600450" y="4965700"/>
          <p14:tracePt t="140737" x="3594100" y="4965700"/>
          <p14:tracePt t="140752" x="3579813" y="4965700"/>
          <p14:tracePt t="140768" x="3571875" y="4965700"/>
          <p14:tracePt t="140995" x="3571875" y="4957763"/>
          <p14:tracePt t="141027" x="3571875" y="4943475"/>
          <p14:tracePt t="141057" x="3571875" y="4937125"/>
          <p14:tracePt t="141097" x="3571875" y="4929188"/>
          <p14:tracePt t="141105" x="3571875" y="4922838"/>
          <p14:tracePt t="141116" x="3571875" y="4908550"/>
          <p14:tracePt t="141135" x="3557588" y="4857750"/>
          <p14:tracePt t="141150" x="3543300" y="4829175"/>
          <p14:tracePt t="141165" x="3543300" y="4814888"/>
          <p14:tracePt t="141200" x="3543300" y="4808538"/>
          <p14:tracePt t="141331" x="3543300" y="4800600"/>
          <p14:tracePt t="141379" x="3543300" y="4794250"/>
          <p14:tracePt t="141401" x="3543300" y="4786313"/>
          <p14:tracePt t="141416" x="3551238" y="4779963"/>
          <p14:tracePt t="141424" x="3551238" y="4765675"/>
          <p14:tracePt t="141440" x="3551238" y="4743450"/>
          <p14:tracePt t="141455" x="3557588" y="4722813"/>
          <p14:tracePt t="141472" x="3557588" y="4714875"/>
          <p14:tracePt t="141561" x="3565525" y="4714875"/>
          <p14:tracePt t="141569" x="3565525" y="4708525"/>
          <p14:tracePt t="141577" x="3571875" y="4700588"/>
          <p14:tracePt t="141590" x="3579813" y="4694238"/>
          <p14:tracePt t="141606" x="3579813" y="4672013"/>
          <p14:tracePt t="141624" x="3579813" y="4651375"/>
          <p14:tracePt t="141640" x="3586163" y="4651375"/>
          <p14:tracePt t="141881" x="3586163" y="4657725"/>
          <p14:tracePt t="141898" x="3586163" y="4665663"/>
          <p14:tracePt t="141906" x="3586163" y="4672013"/>
          <p14:tracePt t="141911" x="3586163" y="4679950"/>
          <p14:tracePt t="141925" x="3586163" y="4708525"/>
          <p14:tracePt t="141944" x="3586163" y="4729163"/>
          <p14:tracePt t="141962" x="3565525" y="4765675"/>
          <p14:tracePt t="141978" x="3565525" y="4772025"/>
          <p14:tracePt t="142057" x="3565525" y="4779963"/>
          <p14:tracePt t="142073" x="3557588" y="4794250"/>
          <p14:tracePt t="142098" x="3557588" y="4800600"/>
          <p14:tracePt t="142121" x="3551238" y="4808538"/>
          <p14:tracePt t="142134" x="3543300" y="4814888"/>
          <p14:tracePt t="142144" x="3543300" y="4822825"/>
          <p14:tracePt t="142160" x="3543300" y="4829175"/>
          <p14:tracePt t="142167" x="3543300" y="4837113"/>
          <p14:tracePt t="142178" x="3543300" y="4843463"/>
          <p14:tracePt t="142196" x="3536950" y="4857750"/>
          <p14:tracePt t="142213" x="3522663" y="4894263"/>
          <p14:tracePt t="142229" x="3522663" y="4900613"/>
          <p14:tracePt t="142249" x="3522663" y="4908550"/>
          <p14:tracePt t="142291" x="3514725" y="4908550"/>
          <p14:tracePt t="142362" x="3514725" y="4914900"/>
          <p14:tracePt t="142378" x="3508375" y="4914900"/>
          <p14:tracePt t="142385" x="3500438" y="4914900"/>
          <p14:tracePt t="142410" x="3500438" y="4922838"/>
          <p14:tracePt t="142746" x="3494088" y="4922838"/>
          <p14:tracePt t="142877" x="3486150" y="4922838"/>
          <p14:tracePt t="143182" x="3500438" y="4922838"/>
          <p14:tracePt t="143190" x="3508375" y="4922838"/>
          <p14:tracePt t="143198" x="3514725" y="4922838"/>
          <p14:tracePt t="143210" x="3522663" y="4922838"/>
          <p14:tracePt t="143356" x="3529013" y="4922838"/>
          <p14:tracePt t="143424" x="3529013" y="4929188"/>
          <p14:tracePt t="143432" x="3522663" y="4929188"/>
          <p14:tracePt t="143439" x="3522663" y="4937125"/>
          <p14:tracePt t="143448" x="3514725" y="4937125"/>
          <p14:tracePt t="143471" x="3508375" y="4937125"/>
          <p14:tracePt t="143485" x="3508375" y="4943475"/>
          <p14:tracePt t="143501" x="3500438" y="4943475"/>
          <p14:tracePt t="143517" x="3494088" y="4943475"/>
          <p14:tracePt t="143539" x="3486150" y="4951413"/>
          <p14:tracePt t="143551" x="3479800" y="4951413"/>
          <p14:tracePt t="143565" x="3471863" y="4951413"/>
          <p14:tracePt t="143627" x="3465513" y="4951413"/>
          <p14:tracePt t="143650" x="3465513" y="4957763"/>
          <p14:tracePt t="143657" x="3457575" y="4957763"/>
          <p14:tracePt t="143881" x="3465513" y="4957763"/>
          <p14:tracePt t="143890" x="3479800" y="4957763"/>
          <p14:tracePt t="143905" x="3500438" y="4965700"/>
          <p14:tracePt t="143921" x="3529013" y="4965700"/>
          <p14:tracePt t="143925" x="3543300" y="4965700"/>
          <p14:tracePt t="143940" x="3586163" y="4972050"/>
          <p14:tracePt t="143955" x="3622675" y="4979988"/>
          <p14:tracePt t="143973" x="3629025" y="4986338"/>
          <p14:tracePt t="144059" x="3622675" y="4986338"/>
          <p14:tracePt t="144076" x="3614738" y="4986338"/>
          <p14:tracePt t="144204" x="3608388" y="4986338"/>
          <p14:tracePt t="144212" x="3600450" y="4979988"/>
          <p14:tracePt t="144224" x="3594100" y="4979988"/>
          <p14:tracePt t="144245" x="3565525" y="4979988"/>
          <p14:tracePt t="144261" x="3557588" y="4979988"/>
          <p14:tracePt t="144511" x="3557588" y="4972050"/>
          <p14:tracePt t="144542" x="3557588" y="4965700"/>
          <p14:tracePt t="144677" x="3551238" y="4965700"/>
          <p14:tracePt t="144696" x="3551238" y="4957763"/>
          <p14:tracePt t="144706" x="3543300" y="4957763"/>
          <p14:tracePt t="144794" x="3522663" y="4957763"/>
          <p14:tracePt t="144802" x="3508375" y="4943475"/>
          <p14:tracePt t="144818" x="3486150" y="4943475"/>
          <p14:tracePt t="144835" x="3479800" y="4943475"/>
          <p14:tracePt t="145092" x="3479800" y="4937125"/>
          <p14:tracePt t="145108" x="3479800" y="4929188"/>
          <p14:tracePt t="145253" x="3486150" y="4922838"/>
          <p14:tracePt t="145285" x="3494088" y="4922838"/>
          <p14:tracePt t="145309" x="3500438" y="4914900"/>
          <p14:tracePt t="145317" x="3508375" y="4914900"/>
          <p14:tracePt t="145541" x="3514725" y="4914900"/>
          <p14:tracePt t="145573" x="3514725" y="4922838"/>
          <p14:tracePt t="145588" x="3514725" y="4929188"/>
          <p14:tracePt t="145596" x="3514725" y="4937125"/>
          <p14:tracePt t="145620" x="3514725" y="4943475"/>
          <p14:tracePt t="145665" x="3508375" y="4951413"/>
          <p14:tracePt t="145683" x="3500438" y="4951413"/>
          <p14:tracePt t="145705" x="3500438" y="4957763"/>
          <p14:tracePt t="145713" x="3494088" y="4957763"/>
          <p14:tracePt t="145729" x="3486150" y="4965700"/>
          <p14:tracePt t="145745" x="3479800" y="4965700"/>
          <p14:tracePt t="145753" x="3471863" y="4965700"/>
          <p14:tracePt t="145769" x="3465513" y="4965700"/>
          <p14:tracePt t="145778" x="3465513" y="4972050"/>
          <p14:tracePt t="145795" x="3443288" y="4972050"/>
          <p14:tracePt t="145812" x="3436938" y="4979988"/>
          <p14:tracePt t="145815" x="3436938" y="4986338"/>
          <p14:tracePt t="145829" x="3429000" y="4986338"/>
          <p14:tracePt t="145934" x="3422650" y="4986338"/>
          <p14:tracePt t="146269" x="3422650" y="4979988"/>
          <p14:tracePt t="146338" x="3429000" y="4979988"/>
          <p14:tracePt t="146361" x="3429000" y="4972050"/>
          <p14:tracePt t="146495" x="3429000" y="4965700"/>
          <p14:tracePt t="146510" x="3436938" y="4965700"/>
          <p14:tracePt t="146518" x="3443288" y="4957763"/>
          <p14:tracePt t="146525" x="3443288" y="4951413"/>
          <p14:tracePt t="146541" x="3451225" y="4943475"/>
          <p14:tracePt t="146558" x="3465513" y="4914900"/>
          <p14:tracePt t="146575" x="3486150" y="4900613"/>
          <p14:tracePt t="146591" x="3500438" y="4886325"/>
          <p14:tracePt t="146609" x="3508375" y="4872038"/>
          <p14:tracePt t="146624" x="3514725" y="4865688"/>
          <p14:tracePt t="146627" x="3522663" y="4857750"/>
          <p14:tracePt t="146640" x="3522663" y="4843463"/>
          <p14:tracePt t="146657" x="3551238" y="4800600"/>
          <p14:tracePt t="146674" x="3586163" y="4779963"/>
          <p14:tracePt t="146691" x="3608388" y="4779963"/>
          <p14:tracePt t="146708" x="3608388" y="4772025"/>
          <p14:tracePt t="146955" x="3608388" y="4779963"/>
          <p14:tracePt t="146963" x="3608388" y="4786313"/>
          <p14:tracePt t="146970" x="3608388" y="4794250"/>
          <p14:tracePt t="147003" x="3608388" y="4800600"/>
          <p14:tracePt t="147010" x="3608388" y="4808538"/>
          <p14:tracePt t="147018" x="3608388" y="4814888"/>
          <p14:tracePt t="147033" x="3608388" y="4851400"/>
          <p14:tracePt t="147039" x="3608388" y="4865688"/>
          <p14:tracePt t="147047" x="3608388" y="4886325"/>
          <p14:tracePt t="147063" x="3608388" y="4929188"/>
          <p14:tracePt t="147079" x="3608388" y="4951413"/>
          <p14:tracePt t="147096" x="3600450" y="4965700"/>
          <p14:tracePt t="147130" x="3600450" y="4972050"/>
          <p14:tracePt t="147198" x="3600450" y="4979988"/>
          <p14:tracePt t="147204" x="3594100" y="4979988"/>
          <p14:tracePt t="147213" x="3594100" y="4986338"/>
          <p14:tracePt t="147231" x="3579813" y="4994275"/>
          <p14:tracePt t="147248" x="3565525" y="4994275"/>
          <p14:tracePt t="147282" x="3557588" y="4994275"/>
          <p14:tracePt t="147316" x="3551238" y="4994275"/>
          <p14:tracePt t="147331" x="3543300" y="4994275"/>
          <p14:tracePt t="147338" x="3543300" y="5000625"/>
          <p14:tracePt t="147353" x="3536950" y="5008563"/>
          <p14:tracePt t="147368" x="3508375" y="5008563"/>
          <p14:tracePt t="147383" x="3500438" y="5008563"/>
          <p14:tracePt t="147400" x="3494088" y="5014913"/>
          <p14:tracePt t="147486" x="3479800" y="5014913"/>
          <p14:tracePt t="147494" x="3471863" y="5014913"/>
          <p14:tracePt t="147503" x="3465513" y="5014913"/>
          <p14:tracePt t="147519" x="3451225" y="5014913"/>
          <p14:tracePt t="147535" x="3436938" y="5014913"/>
          <p14:tracePt t="147868" x="3436938" y="5008563"/>
          <p14:tracePt t="147980" x="3443288" y="5008563"/>
          <p14:tracePt t="147994" x="3443288" y="5000625"/>
          <p14:tracePt t="148005" x="3451225" y="5000625"/>
          <p14:tracePt t="148018" x="3457575" y="5000625"/>
          <p14:tracePt t="148105" x="3465513" y="5000625"/>
          <p14:tracePt t="148131" x="3471863" y="5000625"/>
          <p14:tracePt t="148138" x="3471863" y="4994275"/>
          <p14:tracePt t="148146" x="3479800" y="4994275"/>
          <p14:tracePt t="148164" x="3486150" y="4994275"/>
          <p14:tracePt t="148192" x="3494088" y="4994275"/>
          <p14:tracePt t="148334" x="3500438" y="4994275"/>
          <p14:tracePt t="148551" x="3500438" y="4986338"/>
          <p14:tracePt t="148559" x="3500438" y="4972050"/>
          <p14:tracePt t="148568" x="3508375" y="4965700"/>
          <p14:tracePt t="148585" x="3529013" y="4914900"/>
          <p14:tracePt t="148601" x="3543300" y="4894263"/>
          <p14:tracePt t="148605" x="3551238" y="4886325"/>
          <p14:tracePt t="148617" x="3557588" y="4865688"/>
          <p14:tracePt t="148634" x="3565525" y="4857750"/>
          <p14:tracePt t="148667" x="3571875" y="4851400"/>
          <p14:tracePt t="148685" x="3579813" y="4837113"/>
          <p14:tracePt t="148701" x="3586163" y="4814888"/>
          <p14:tracePt t="148718" x="3600450" y="4800600"/>
          <p14:tracePt t="148735" x="3608388" y="4800600"/>
          <p14:tracePt t="148754" x="3608388" y="4794250"/>
          <p14:tracePt t="148932" x="3608388" y="4814888"/>
          <p14:tracePt t="148939" x="3600450" y="4837113"/>
          <p14:tracePt t="148946" x="3594100" y="4851400"/>
          <p14:tracePt t="148955" x="3586163" y="4879975"/>
          <p14:tracePt t="148972" x="3579813" y="4908550"/>
          <p14:tracePt t="148988" x="3571875" y="4929188"/>
          <p14:tracePt t="149006" x="3565525" y="4937125"/>
          <p14:tracePt t="149023" x="3551238" y="4951413"/>
          <p14:tracePt t="149041" x="3536950" y="4957763"/>
          <p14:tracePt t="149061" x="3529013" y="4957763"/>
          <p14:tracePt t="149076" x="3514725" y="4965700"/>
          <p14:tracePt t="149093" x="3494088" y="4972050"/>
          <p14:tracePt t="149109" x="3471863" y="4979988"/>
          <p14:tracePt t="149126" x="3457575" y="4979988"/>
          <p14:tracePt t="149143" x="3451225" y="4986338"/>
          <p14:tracePt t="149160" x="3443288" y="4986338"/>
          <p14:tracePt t="149192" x="3429000" y="4994275"/>
          <p14:tracePt t="149208" x="3414713" y="5000625"/>
          <p14:tracePt t="149226" x="3400425" y="5014913"/>
          <p14:tracePt t="149243" x="3379788" y="5022850"/>
          <p14:tracePt t="149259" x="3379788" y="5029200"/>
          <p14:tracePt t="149354" x="3365500" y="5029200"/>
          <p14:tracePt t="149364" x="3365500" y="5037138"/>
          <p14:tracePt t="149371" x="3357563" y="5043488"/>
          <p14:tracePt t="149379" x="3357563" y="5051425"/>
          <p14:tracePt t="149396" x="3336925" y="5072063"/>
          <p14:tracePt t="149411" x="3314700" y="5100638"/>
          <p14:tracePt t="149428" x="3279775" y="5114925"/>
          <p14:tracePt t="149445" x="3257550" y="5151438"/>
          <p14:tracePt t="149461" x="3251200" y="5151438"/>
          <p14:tracePt t="149478" x="3236913" y="5172075"/>
          <p14:tracePt t="149495" x="3208338" y="5186363"/>
          <p14:tracePt t="149512" x="3157538" y="5214938"/>
          <p14:tracePt t="149530" x="3114675" y="5243513"/>
          <p14:tracePt t="149533" x="3079750" y="5257800"/>
          <p14:tracePt t="149546" x="3065463" y="5272088"/>
          <p14:tracePt t="149563" x="3014663" y="5294313"/>
          <p14:tracePt t="149580" x="2971800" y="5308600"/>
          <p14:tracePt t="149597" x="2900363" y="5337175"/>
          <p14:tracePt t="149613" x="2828925" y="5351463"/>
          <p14:tracePt t="149630" x="2779713" y="5372100"/>
          <p14:tracePt t="149648" x="2736850" y="5372100"/>
          <p14:tracePt t="149665" x="2679700" y="5400675"/>
          <p14:tracePt t="149683" x="2657475" y="5414963"/>
          <p14:tracePt t="149700" x="2636838" y="5414963"/>
          <p14:tracePt t="149717" x="2622550" y="5414963"/>
          <p14:tracePt t="149734" x="2586038" y="5422900"/>
          <p14:tracePt t="149737" x="2543175" y="5422900"/>
          <p14:tracePt t="149752" x="2479675" y="5437188"/>
          <p14:tracePt t="149766" x="2436813" y="5443538"/>
          <p14:tracePt t="149782" x="2314575" y="5472113"/>
          <p14:tracePt t="149800" x="2228850" y="5494338"/>
          <p14:tracePt t="149817" x="2157413" y="5494338"/>
          <p14:tracePt t="149833" x="2100263" y="5494338"/>
          <p14:tracePt t="149850" x="2057400" y="5494338"/>
          <p14:tracePt t="149867" x="1985963" y="5494338"/>
          <p14:tracePt t="149884" x="1928813" y="5494338"/>
          <p14:tracePt t="149900" x="1871663" y="5494338"/>
          <p14:tracePt t="149918" x="1771650" y="5494338"/>
          <p14:tracePt t="149935" x="1671638" y="5480050"/>
          <p14:tracePt t="149952" x="1593850" y="5472113"/>
          <p14:tracePt t="149969" x="1465263" y="5451475"/>
          <p14:tracePt t="149989" x="1450975" y="5451475"/>
          <p14:tracePt t="150002" x="1436688" y="5443538"/>
          <p14:tracePt t="150048" x="1428750" y="5443538"/>
          <p14:tracePt t="150293" x="1443038" y="5443538"/>
          <p14:tracePt t="150301" x="1465263" y="5437188"/>
          <p14:tracePt t="150311" x="1508125" y="5437188"/>
          <p14:tracePt t="150325" x="1636713" y="5437188"/>
          <p14:tracePt t="150343" x="1800225" y="5437188"/>
          <p14:tracePt t="150360" x="2108200" y="5429250"/>
          <p14:tracePt t="150376" x="2279650" y="5422900"/>
          <p14:tracePt t="150392" x="2400300" y="5422900"/>
          <p14:tracePt t="150408" x="2486025" y="5400675"/>
          <p14:tracePt t="150550" x="2493963" y="5400675"/>
          <p14:tracePt t="150559" x="2522538" y="5400675"/>
          <p14:tracePt t="150567" x="2536825" y="5400675"/>
          <p14:tracePt t="150580" x="2593975" y="5400675"/>
          <p14:tracePt t="150596" x="2714625" y="5400675"/>
          <p14:tracePt t="150611" x="2800350" y="5408613"/>
          <p14:tracePt t="150628" x="2900363" y="5429250"/>
          <p14:tracePt t="150644" x="3000375" y="5443538"/>
          <p14:tracePt t="150661" x="3086100" y="5451475"/>
          <p14:tracePt t="150679" x="3171825" y="5457825"/>
          <p14:tracePt t="150695" x="3208338" y="5472113"/>
          <p14:tracePt t="150712" x="3222625" y="5472113"/>
          <p14:tracePt t="150729" x="3228975" y="5472113"/>
          <p14:tracePt t="150746" x="3236913" y="5472113"/>
          <p14:tracePt t="150762" x="3243263" y="5472113"/>
          <p14:tracePt t="150779" x="3251200" y="5472113"/>
          <p14:tracePt t="150797" x="3271838" y="5472113"/>
          <p14:tracePt t="150814" x="3286125" y="5480050"/>
          <p14:tracePt t="150830" x="3294063" y="5480050"/>
          <p14:tracePt t="150847" x="3300413" y="5480050"/>
          <p14:tracePt t="150864" x="3308350" y="5486400"/>
          <p14:tracePt t="150880" x="3314700" y="5486400"/>
          <p14:tracePt t="150898" x="3328988" y="5500688"/>
          <p14:tracePt t="150915" x="3328988" y="5514975"/>
          <p14:tracePt t="150932" x="3343275" y="5543550"/>
          <p14:tracePt t="150948" x="3357563" y="5557838"/>
          <p14:tracePt t="150965" x="3365500" y="5572125"/>
          <p14:tracePt t="150983" x="3379788" y="5594350"/>
          <p14:tracePt t="150999" x="3379788" y="5614988"/>
          <p14:tracePt t="151016" x="3386138" y="5622925"/>
          <p14:tracePt t="151033" x="3386138" y="5629275"/>
          <p14:tracePt t="151050" x="3394075" y="5629275"/>
          <p14:tracePt t="151067" x="3400425" y="5637213"/>
          <p14:tracePt t="151084" x="3400425" y="5657850"/>
          <p14:tracePt t="151101" x="3414713" y="5715000"/>
          <p14:tracePt t="151117" x="3414713" y="5743575"/>
          <p14:tracePt t="151135" x="3414713" y="5780088"/>
          <p14:tracePt t="151152" x="3422650" y="5808663"/>
          <p14:tracePt t="151168" x="3429000" y="5837238"/>
          <p14:tracePt t="151185" x="3429000" y="5843588"/>
          <p14:tracePt t="151202" x="3436938" y="5857875"/>
          <p14:tracePt t="155582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시간 복잡도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이진 탐색 알고리즘 </a:t>
            </a:r>
            <a:r>
              <a:rPr lang="en-US" altLang="ko-KR" sz="3200" dirty="0" smtClean="0"/>
              <a:t>(</a:t>
            </a:r>
            <a:r>
              <a:rPr lang="ko-KR" altLang="en-US" sz="3200" smtClean="0"/>
              <a:t>반복적인 방법</a:t>
            </a:r>
            <a:r>
              <a:rPr lang="en-US" altLang="ko-KR" sz="3200" dirty="0" smtClean="0"/>
              <a:t>)</a:t>
            </a:r>
            <a:endParaRPr lang="ko-KR" altLang="en-US" sz="3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65" y="1506341"/>
            <a:ext cx="56292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06"/>
    </mc:Choice>
    <mc:Fallback xmlns="">
      <p:transition spd="slow" advTm="1002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25" x="6157913" y="4279900"/>
          <p14:tracePt t="3026" x="6157913" y="4271963"/>
          <p14:tracePt t="3047" x="6151563" y="4265613"/>
          <p14:tracePt t="3055" x="6151563" y="4257675"/>
          <p14:tracePt t="3064" x="6143625" y="4251325"/>
          <p14:tracePt t="3078" x="6122988" y="4222750"/>
          <p14:tracePt t="3097" x="6080125" y="4200525"/>
          <p14:tracePt t="3114" x="6029325" y="4171950"/>
          <p14:tracePt t="3131" x="5951538" y="4129088"/>
          <p14:tracePt t="3149" x="5772150" y="4057650"/>
          <p14:tracePt t="3165" x="5637213" y="3994150"/>
          <p14:tracePt t="3182" x="5522913" y="3937000"/>
          <p14:tracePt t="3201" x="5422900" y="3908425"/>
          <p14:tracePt t="3216" x="5343525" y="3879850"/>
          <p14:tracePt t="3218" x="5329238" y="3865563"/>
          <p14:tracePt t="3232" x="5314950" y="3857625"/>
          <p14:tracePt t="3248" x="5300663" y="3851275"/>
          <p14:tracePt t="3265" x="5272088" y="3829050"/>
          <p14:tracePt t="3267" x="5265738" y="3822700"/>
          <p14:tracePt t="3282" x="5237163" y="3808413"/>
          <p14:tracePt t="3299" x="5208588" y="3786188"/>
          <p14:tracePt t="3316" x="5157788" y="3771900"/>
          <p14:tracePt t="3333" x="5100638" y="3757613"/>
          <p14:tracePt t="3349" x="5057775" y="3736975"/>
          <p14:tracePt t="3367" x="4986338" y="3714750"/>
          <p14:tracePt t="3383" x="4886325" y="3671888"/>
          <p14:tracePt t="3400" x="4800600" y="3622675"/>
          <p14:tracePt t="3418" x="4714875" y="3571875"/>
          <p14:tracePt t="3435" x="4672013" y="3536950"/>
          <p14:tracePt t="3452" x="4629150" y="3522663"/>
          <p14:tracePt t="3468" x="4622800" y="3522663"/>
          <p14:tracePt t="3485" x="4622800" y="3514725"/>
          <p14:tracePt t="3613" x="4614863" y="3514725"/>
          <p14:tracePt t="3643" x="4608513" y="3514725"/>
          <p14:tracePt t="3654" x="4600575" y="3514725"/>
          <p14:tracePt t="3664" x="4572000" y="3508375"/>
          <p14:tracePt t="3674" x="4557713" y="3508375"/>
          <p14:tracePt t="3690" x="4500563" y="3508375"/>
          <p14:tracePt t="3705" x="4400550" y="3494088"/>
          <p14:tracePt t="3722" x="4294188" y="3451225"/>
          <p14:tracePt t="3739" x="4143375" y="3429000"/>
          <p14:tracePt t="3756" x="4022725" y="3422650"/>
          <p14:tracePt t="3774" x="3857625" y="3414713"/>
          <p14:tracePt t="3790" x="3779838" y="3400425"/>
          <p14:tracePt t="3807" x="3736975" y="3394075"/>
          <p14:tracePt t="3824" x="3729038" y="3394075"/>
          <p14:tracePt t="3899" x="3722688" y="3394075"/>
          <p14:tracePt t="3916" x="3714750" y="3386138"/>
          <p14:tracePt t="3923" x="3708400" y="3386138"/>
          <p14:tracePt t="3932" x="3694113" y="3371850"/>
          <p14:tracePt t="3947" x="3679825" y="3357563"/>
          <p14:tracePt t="3960" x="3679825" y="3343275"/>
          <p14:tracePt t="3976" x="3665538" y="3314700"/>
          <p14:tracePt t="3993" x="3657600" y="3265488"/>
          <p14:tracePt t="4011" x="3657600" y="3151188"/>
          <p14:tracePt t="4027" x="3657600" y="3065463"/>
          <p14:tracePt t="4044" x="3651250" y="3008313"/>
          <p14:tracePt t="4061" x="3651250" y="2943225"/>
          <p14:tracePt t="4078" x="3651250" y="2879725"/>
          <p14:tracePt t="4095" x="3651250" y="2851150"/>
          <p14:tracePt t="4112" x="3651250" y="2822575"/>
          <p14:tracePt t="4129" x="3651250" y="2794000"/>
          <p14:tracePt t="4146" x="3657600" y="2743200"/>
          <p14:tracePt t="4151" x="3665538" y="2714625"/>
          <p14:tracePt t="4163" x="3671888" y="2686050"/>
          <p14:tracePt t="4180" x="3686175" y="2593975"/>
          <p14:tracePt t="4197" x="3694113" y="2528888"/>
          <p14:tracePt t="4214" x="3714750" y="2486025"/>
          <p14:tracePt t="4231" x="3714750" y="2443163"/>
          <p14:tracePt t="4248" x="3722688" y="2408238"/>
          <p14:tracePt t="4264" x="3729038" y="2400300"/>
          <p14:tracePt t="4281" x="3736975" y="2386013"/>
          <p14:tracePt t="4283" x="3743325" y="2386013"/>
          <p14:tracePt t="4299" x="3751263" y="2365375"/>
          <p14:tracePt t="4316" x="3757613" y="2343150"/>
          <p14:tracePt t="4332" x="3771900" y="2300288"/>
          <p14:tracePt t="4352" x="3771900" y="2265363"/>
          <p14:tracePt t="4481" x="3765550" y="2271713"/>
          <p14:tracePt t="4488" x="3722688" y="2308225"/>
          <p14:tracePt t="4503" x="3679825" y="2386013"/>
          <p14:tracePt t="4520" x="3657600" y="2443163"/>
          <p14:tracePt t="4538" x="3614738" y="2528888"/>
          <p14:tracePt t="4541" x="3594100" y="2579688"/>
          <p14:tracePt t="4553" x="3565525" y="2622550"/>
          <p14:tracePt t="4570" x="3529013" y="2722563"/>
          <p14:tracePt t="4587" x="3500438" y="2757488"/>
          <p14:tracePt t="4604" x="3479800" y="2794000"/>
          <p14:tracePt t="4620" x="3465513" y="2814638"/>
          <p14:tracePt t="4637" x="3451225" y="2822575"/>
          <p14:tracePt t="4640" x="3436938" y="2828925"/>
          <p14:tracePt t="4654" x="3422650" y="2828925"/>
          <p14:tracePt t="4672" x="3379788" y="2851150"/>
          <p14:tracePt t="4688" x="3300413" y="2886075"/>
          <p14:tracePt t="4705" x="3228975" y="2908300"/>
          <p14:tracePt t="4722" x="3194050" y="2922588"/>
          <p14:tracePt t="4739" x="3157538" y="2943225"/>
          <p14:tracePt t="4756" x="3128963" y="2957513"/>
          <p14:tracePt t="4776" x="3086100" y="2971800"/>
          <p14:tracePt t="4792" x="3051175" y="2986088"/>
          <p14:tracePt t="4807" x="3014663" y="3000375"/>
          <p14:tracePt t="4824" x="2965450" y="3008313"/>
          <p14:tracePt t="4841" x="2936875" y="3014663"/>
          <p14:tracePt t="4859" x="2914650" y="3028950"/>
          <p14:tracePt t="4862" x="2886075" y="3028950"/>
          <p14:tracePt t="4877" x="2865438" y="3028950"/>
          <p14:tracePt t="4895" x="2822575" y="3036888"/>
          <p14:tracePt t="4910" x="2771775" y="3036888"/>
          <p14:tracePt t="4926" x="2643188" y="3028950"/>
          <p14:tracePt t="4942" x="2528888" y="3022600"/>
          <p14:tracePt t="4959" x="2408238" y="3022600"/>
          <p14:tracePt t="4977" x="2243138" y="3000375"/>
          <p14:tracePt t="4993" x="2193925" y="2986088"/>
          <p14:tracePt t="5010" x="2128838" y="2979738"/>
          <p14:tracePt t="5027" x="2100263" y="2979738"/>
          <p14:tracePt t="5043" x="2093913" y="2979738"/>
          <p14:tracePt t="5078" x="2071688" y="2971800"/>
          <p14:tracePt t="5095" x="2014538" y="2957513"/>
          <p14:tracePt t="5112" x="1922463" y="2943225"/>
          <p14:tracePt t="5130" x="1843088" y="2928938"/>
          <p14:tracePt t="5148" x="1708150" y="2908300"/>
          <p14:tracePt t="5165" x="1636713" y="2894013"/>
          <p14:tracePt t="5181" x="1579563" y="2886075"/>
          <p14:tracePt t="5199" x="1522413" y="2865438"/>
          <p14:tracePt t="5215" x="1485900" y="2857500"/>
          <p14:tracePt t="5232" x="1436688" y="2843213"/>
          <p14:tracePt t="5234" x="1408113" y="2843213"/>
          <p14:tracePt t="5247" x="1385888" y="2836863"/>
          <p14:tracePt t="5264" x="1322388" y="2828925"/>
          <p14:tracePt t="5281" x="1285875" y="2822575"/>
          <p14:tracePt t="5299" x="1208088" y="2808288"/>
          <p14:tracePt t="5315" x="1165225" y="2800350"/>
          <p14:tracePt t="5332" x="1150938" y="2800350"/>
          <p14:tracePt t="5349" x="1143000" y="2800350"/>
          <p14:tracePt t="5436" x="1136650" y="2800350"/>
          <p14:tracePt t="5442" x="1128713" y="2800350"/>
          <p14:tracePt t="5530" x="1114425" y="2786063"/>
          <p14:tracePt t="5543" x="1100138" y="2771775"/>
          <p14:tracePt t="5559" x="1093788" y="2771775"/>
          <p14:tracePt t="5572" x="1093788" y="2765425"/>
          <p14:tracePt t="5592" x="1093788" y="2757488"/>
          <p14:tracePt t="5612" x="1093788" y="2751138"/>
          <p14:tracePt t="5623" x="1093788" y="2743200"/>
          <p14:tracePt t="5645" x="1093788" y="2736850"/>
          <p14:tracePt t="5661" x="1093788" y="2728913"/>
          <p14:tracePt t="5675" x="1085850" y="2722563"/>
          <p14:tracePt t="5690" x="1085850" y="2714625"/>
          <p14:tracePt t="5781" x="1085850" y="2708275"/>
          <p14:tracePt t="5978" x="1093788" y="2708275"/>
          <p14:tracePt t="5985" x="1100138" y="2708275"/>
          <p14:tracePt t="5994" x="1108075" y="2708275"/>
          <p14:tracePt t="6009" x="1136650" y="2700338"/>
          <p14:tracePt t="6027" x="1143000" y="2693988"/>
          <p14:tracePt t="6126" x="1157288" y="2693988"/>
          <p14:tracePt t="6134" x="1171575" y="2693988"/>
          <p14:tracePt t="6145" x="1179513" y="2693988"/>
          <p14:tracePt t="6162" x="1200150" y="2686050"/>
          <p14:tracePt t="6183" x="1257300" y="2686050"/>
          <p14:tracePt t="6201" x="1265238" y="2686050"/>
          <p14:tracePt t="6216" x="1285875" y="2686050"/>
          <p14:tracePt t="6232" x="1293813" y="2686050"/>
          <p14:tracePt t="6297" x="1300163" y="2686050"/>
          <p14:tracePt t="6329" x="1308100" y="2686050"/>
          <p14:tracePt t="6351" x="1314450" y="2686050"/>
          <p14:tracePt t="6359" x="1322388" y="2686050"/>
          <p14:tracePt t="6463" x="1314450" y="2686050"/>
          <p14:tracePt t="6470" x="1300163" y="2686050"/>
          <p14:tracePt t="6484" x="1279525" y="2686050"/>
          <p14:tracePt t="6501" x="1271588" y="2686050"/>
          <p14:tracePt t="6581" x="1243013" y="2679700"/>
          <p14:tracePt t="6591" x="1214438" y="2679700"/>
          <p14:tracePt t="6606" x="1179513" y="2679700"/>
          <p14:tracePt t="6620" x="1150938" y="2679700"/>
          <p14:tracePt t="6636" x="1143000" y="2679700"/>
          <p14:tracePt t="6641" x="1136650" y="2679700"/>
          <p14:tracePt t="6806" x="1143000" y="2679700"/>
          <p14:tracePt t="6813" x="1150938" y="2679700"/>
          <p14:tracePt t="6824" x="1150938" y="2671763"/>
          <p14:tracePt t="6946" x="1143000" y="2671763"/>
          <p14:tracePt t="6962" x="1136650" y="2671763"/>
          <p14:tracePt t="7213" x="1150938" y="2671763"/>
          <p14:tracePt t="7219" x="1171575" y="2671763"/>
          <p14:tracePt t="7229" x="1200150" y="2671763"/>
          <p14:tracePt t="7247" x="1250950" y="2671763"/>
          <p14:tracePt t="7265" x="1293813" y="2671763"/>
          <p14:tracePt t="7280" x="1314450" y="2671763"/>
          <p14:tracePt t="7298" x="1322388" y="2679700"/>
          <p14:tracePt t="7315" x="1328738" y="2679700"/>
          <p14:tracePt t="7332" x="1336675" y="2679700"/>
          <p14:tracePt t="7349" x="1350963" y="2679700"/>
          <p14:tracePt t="7366" x="1414463" y="2679700"/>
          <p14:tracePt t="7382" x="1471613" y="2679700"/>
          <p14:tracePt t="7399" x="1528763" y="2679700"/>
          <p14:tracePt t="7416" x="1579563" y="2679700"/>
          <p14:tracePt t="7433" x="1614488" y="2679700"/>
          <p14:tracePt t="7450" x="1643063" y="2679700"/>
          <p14:tracePt t="7468" x="1685925" y="2686050"/>
          <p14:tracePt t="7495" x="1693863" y="2686050"/>
          <p14:tracePt t="7558" x="1700213" y="2686050"/>
          <p14:tracePt t="7566" x="1714500" y="2686050"/>
          <p14:tracePt t="7578" x="1728788" y="2686050"/>
          <p14:tracePt t="7590" x="1736725" y="2686050"/>
          <p14:tracePt t="7604" x="1743075" y="2686050"/>
          <p14:tracePt t="7620" x="1751013" y="2686050"/>
          <p14:tracePt t="7798" x="1722438" y="2686050"/>
          <p14:tracePt t="7806" x="1700213" y="2679700"/>
          <p14:tracePt t="7814" x="1679575" y="2671763"/>
          <p14:tracePt t="7823" x="1651000" y="2665413"/>
          <p14:tracePt t="7839" x="1628775" y="2665413"/>
          <p14:tracePt t="7855" x="1622425" y="2657475"/>
          <p14:tracePt t="7872" x="1608138" y="2657475"/>
          <p14:tracePt t="7916" x="1600200" y="2657475"/>
          <p14:tracePt t="7930" x="1600200" y="2651125"/>
          <p14:tracePt t="7954" x="1593850" y="2651125"/>
          <p14:tracePt t="8049" x="1593850" y="2643188"/>
          <p14:tracePt t="8059" x="1593850" y="2636838"/>
          <p14:tracePt t="8081" x="1593850" y="2628900"/>
          <p14:tracePt t="8128" x="1593850" y="2622550"/>
          <p14:tracePt t="8145" x="1600200" y="2622550"/>
          <p14:tracePt t="8150" x="1608138" y="2622550"/>
          <p14:tracePt t="8159" x="1622425" y="2622550"/>
          <p14:tracePt t="8178" x="1636713" y="2608263"/>
          <p14:tracePt t="8194" x="1657350" y="2543175"/>
          <p14:tracePt t="8213" x="1671638" y="2508250"/>
          <p14:tracePt t="8228" x="1693863" y="2493963"/>
          <p14:tracePt t="8244" x="1708150" y="2479675"/>
          <p14:tracePt t="8261" x="1714500" y="2465388"/>
          <p14:tracePt t="8279" x="1736725" y="2451100"/>
          <p14:tracePt t="8294" x="1757363" y="2443163"/>
          <p14:tracePt t="8296" x="1771650" y="2436813"/>
          <p14:tracePt t="8312" x="1800225" y="2436813"/>
          <p14:tracePt t="8328" x="1814513" y="2436813"/>
          <p14:tracePt t="8345" x="1851025" y="2414588"/>
          <p14:tracePt t="8364" x="1871663" y="2400300"/>
          <p14:tracePt t="8381" x="1900238" y="2386013"/>
          <p14:tracePt t="8398" x="1914525" y="2371725"/>
          <p14:tracePt t="8414" x="1914525" y="2365375"/>
          <p14:tracePt t="8466" x="1922463" y="2357438"/>
          <p14:tracePt t="8474" x="1928813" y="2357438"/>
          <p14:tracePt t="8482" x="1928813" y="2351088"/>
          <p14:tracePt t="8499" x="1928813" y="2314575"/>
          <p14:tracePt t="8516" x="1943100" y="2265363"/>
          <p14:tracePt t="8531" x="1943100" y="2251075"/>
          <p14:tracePt t="8565" x="1943100" y="2243138"/>
          <p14:tracePt t="8584" x="1943100" y="2236788"/>
          <p14:tracePt t="8723" x="1943100" y="2228850"/>
          <p14:tracePt t="8737" x="1943100" y="2222500"/>
          <p14:tracePt t="8759" x="1936750" y="2222500"/>
          <p14:tracePt t="8765" x="1936750" y="2214563"/>
          <p14:tracePt t="9095" x="1943100" y="2214563"/>
          <p14:tracePt t="9105" x="1951038" y="2214563"/>
          <p14:tracePt t="9111" x="1957388" y="2214563"/>
          <p14:tracePt t="9126" x="1971675" y="2214563"/>
          <p14:tracePt t="9141" x="1985963" y="2214563"/>
          <p14:tracePt t="9175" x="1993900" y="2214563"/>
          <p14:tracePt t="9205" x="2000250" y="2214563"/>
          <p14:tracePt t="9220" x="2008188" y="2214563"/>
          <p14:tracePt t="9227" x="2022475" y="2214563"/>
          <p14:tracePt t="9241" x="2036763" y="2222500"/>
          <p14:tracePt t="9259" x="2065338" y="2228850"/>
          <p14:tracePt t="9276" x="2079625" y="2228850"/>
          <p14:tracePt t="9292" x="2093913" y="2228850"/>
          <p14:tracePt t="9309" x="2100263" y="2236788"/>
          <p14:tracePt t="9326" x="2122488" y="2236788"/>
          <p14:tracePt t="9344" x="2136775" y="2236788"/>
          <p14:tracePt t="9360" x="2151063" y="2236788"/>
          <p14:tracePt t="9394" x="2165350" y="2236788"/>
          <p14:tracePt t="9410" x="2171700" y="2236788"/>
          <p14:tracePt t="9426" x="2185988" y="2236788"/>
          <p14:tracePt t="9443" x="2208213" y="2236788"/>
          <p14:tracePt t="9461" x="2228850" y="2236788"/>
          <p14:tracePt t="9478" x="2236788" y="2236788"/>
          <p14:tracePt t="17476" x="2228850" y="2236788"/>
          <p14:tracePt t="19257" x="2222500" y="2236788"/>
          <p14:tracePt t="19272" x="2222500" y="2228850"/>
          <p14:tracePt t="19375" x="2222500" y="2222500"/>
          <p14:tracePt t="19389" x="2214563" y="2208213"/>
          <p14:tracePt t="19423" x="2214563" y="2200275"/>
          <p14:tracePt t="20001" x="2208213" y="2200275"/>
          <p14:tracePt t="20041" x="2200275" y="2200275"/>
          <p14:tracePt t="20062" x="2193925" y="2200275"/>
          <p14:tracePt t="20069" x="2185988" y="2200275"/>
          <p14:tracePt t="20085" x="2171700" y="2200275"/>
          <p14:tracePt t="20102" x="2165350" y="2200275"/>
          <p14:tracePt t="20109" x="2151063" y="2200275"/>
          <p14:tracePt t="20123" x="2143125" y="2200275"/>
          <p14:tracePt t="20139" x="2128838" y="2200275"/>
          <p14:tracePt t="20155" x="2114550" y="2200275"/>
          <p14:tracePt t="20173" x="2108200" y="2200275"/>
          <p14:tracePt t="20189" x="2100263" y="2200275"/>
          <p14:tracePt t="20206" x="2079625" y="2200275"/>
          <p14:tracePt t="20224" x="2043113" y="2200275"/>
          <p14:tracePt t="20240" x="2014538" y="2208213"/>
          <p14:tracePt t="20258" x="1985963" y="2208213"/>
          <p14:tracePt t="20273" x="1965325" y="2208213"/>
          <p14:tracePt t="20290" x="1957388" y="2208213"/>
          <p14:tracePt t="20344" x="1951038" y="2208213"/>
          <p14:tracePt t="20351" x="1943100" y="2208213"/>
          <p14:tracePt t="20360" x="1936750" y="2208213"/>
          <p14:tracePt t="20375" x="1908175" y="2214563"/>
          <p14:tracePt t="20391" x="1865313" y="2214563"/>
          <p14:tracePt t="20409" x="1843088" y="2214563"/>
          <p14:tracePt t="20425" x="1822450" y="2214563"/>
          <p14:tracePt t="20710" x="1828800" y="2214563"/>
          <p14:tracePt t="20725" x="1836738" y="2214563"/>
          <p14:tracePt t="20734" x="1843088" y="2214563"/>
          <p14:tracePt t="20750" x="1857375" y="2214563"/>
          <p14:tracePt t="20767" x="1893888" y="2214563"/>
          <p14:tracePt t="20782" x="1922463" y="2214563"/>
          <p14:tracePt t="20798" x="1943100" y="2222500"/>
          <p14:tracePt t="20815" x="1951038" y="2222500"/>
          <p14:tracePt t="20848" x="1965325" y="2228850"/>
          <p14:tracePt t="20866" x="1971675" y="2228850"/>
          <p14:tracePt t="20882" x="1979613" y="2228850"/>
          <p14:tracePt t="21095" x="1979613" y="2236788"/>
          <p14:tracePt t="21114" x="1979613" y="2251075"/>
          <p14:tracePt t="21139" x="1979613" y="2257425"/>
          <p14:tracePt t="21146" x="1971675" y="2257425"/>
          <p14:tracePt t="21155" x="1965325" y="2265363"/>
          <p14:tracePt t="21173" x="1957388" y="2271713"/>
          <p14:tracePt t="21191" x="1936750" y="2279650"/>
          <p14:tracePt t="21203" x="1908175" y="2293938"/>
          <p14:tracePt t="21220" x="1879600" y="2293938"/>
          <p14:tracePt t="21238" x="1843088" y="2293938"/>
          <p14:tracePt t="21254" x="1808163" y="2314575"/>
          <p14:tracePt t="21256" x="1793875" y="2322513"/>
          <p14:tracePt t="21270" x="1771650" y="2322513"/>
          <p14:tracePt t="21287" x="1714500" y="2336800"/>
          <p14:tracePt t="21305" x="1693863" y="2351088"/>
          <p14:tracePt t="21321" x="1679575" y="2357438"/>
          <p14:tracePt t="21339" x="1643063" y="2365375"/>
          <p14:tracePt t="21355" x="1628775" y="2365375"/>
          <p14:tracePt t="21372" x="1600200" y="2371725"/>
          <p14:tracePt t="21389" x="1565275" y="2379663"/>
          <p14:tracePt t="21405" x="1528763" y="2393950"/>
          <p14:tracePt t="21424" x="1514475" y="2400300"/>
          <p14:tracePt t="21445" x="1500188" y="2400300"/>
          <p14:tracePt t="21457" x="1493838" y="2408238"/>
          <p14:tracePt t="21541" x="1485900" y="2408238"/>
          <p14:tracePt t="21545" x="1479550" y="2408238"/>
          <p14:tracePt t="21557" x="1465263" y="2408238"/>
          <p14:tracePt t="21575" x="1428750" y="2414588"/>
          <p14:tracePt t="21592" x="1393825" y="2422525"/>
          <p14:tracePt t="21609" x="1385888" y="2422525"/>
          <p14:tracePt t="21672" x="1379538" y="2422525"/>
          <p14:tracePt t="21725" x="1365250" y="2422525"/>
          <p14:tracePt t="22029" x="1365250" y="2414588"/>
          <p14:tracePt t="22131" x="1365250" y="2408238"/>
          <p14:tracePt t="22139" x="1365250" y="2400300"/>
          <p14:tracePt t="22149" x="1365250" y="2393950"/>
          <p14:tracePt t="22166" x="1365250" y="2386013"/>
          <p14:tracePt t="22184" x="1371600" y="2379663"/>
          <p14:tracePt t="22200" x="1371600" y="2365375"/>
          <p14:tracePt t="22218" x="1371600" y="2357438"/>
          <p14:tracePt t="22235" x="1371600" y="2343150"/>
          <p14:tracePt t="22251" x="1379538" y="2328863"/>
          <p14:tracePt t="22268" x="1379538" y="2314575"/>
          <p14:tracePt t="22285" x="1385888" y="2308225"/>
          <p14:tracePt t="22541" x="1385888" y="2314575"/>
          <p14:tracePt t="22548" x="1385888" y="2322513"/>
          <p14:tracePt t="22564" x="1385888" y="2328863"/>
          <p14:tracePt t="22579" x="1385888" y="2336800"/>
          <p14:tracePt t="22589" x="1379538" y="2336800"/>
          <p14:tracePt t="22991" x="1379538" y="2351088"/>
          <p14:tracePt t="23008" x="1379538" y="2357438"/>
          <p14:tracePt t="23022" x="1379538" y="2371725"/>
          <p14:tracePt t="23031" x="1385888" y="2386013"/>
          <p14:tracePt t="23044" x="1385888" y="2400300"/>
          <p14:tracePt t="23062" x="1385888" y="2408238"/>
          <p14:tracePt t="23082" x="1393825" y="2414588"/>
          <p14:tracePt t="23096" x="1393825" y="2428875"/>
          <p14:tracePt t="23113" x="1400175" y="2428875"/>
          <p14:tracePt t="23130" x="1408113" y="2436813"/>
          <p14:tracePt t="23166" x="1408113" y="2443163"/>
          <p14:tracePt t="23182" x="1414463" y="2451100"/>
          <p14:tracePt t="23200" x="1414463" y="2457450"/>
          <p14:tracePt t="23217" x="1422400" y="2457450"/>
          <p14:tracePt t="23279" x="1428750" y="2457450"/>
          <p14:tracePt t="23303" x="1428750" y="2465388"/>
          <p14:tracePt t="23358" x="1436688" y="2465388"/>
          <p14:tracePt t="23390" x="1443038" y="2465388"/>
          <p14:tracePt t="23537" x="1443038" y="2471738"/>
          <p14:tracePt t="23569" x="1443038" y="2479675"/>
          <p14:tracePt t="23577" x="1436688" y="2479675"/>
          <p14:tracePt t="23586" x="1436688" y="2486025"/>
          <p14:tracePt t="23602" x="1422400" y="2486025"/>
          <p14:tracePt t="23619" x="1408113" y="2493963"/>
          <p14:tracePt t="23654" x="1393825" y="2493963"/>
          <p14:tracePt t="23673" x="1385888" y="2493963"/>
          <p14:tracePt t="23689" x="1371600" y="2493963"/>
          <p14:tracePt t="23708" x="1328738" y="2493963"/>
          <p14:tracePt t="23724" x="1308100" y="2500313"/>
          <p14:tracePt t="23741" x="1293813" y="2500313"/>
          <p14:tracePt t="24866" x="1285875" y="2500313"/>
          <p14:tracePt t="24898" x="1279525" y="2500313"/>
          <p14:tracePt t="24905" x="1271588" y="2500313"/>
          <p14:tracePt t="24929" x="1265238" y="2500313"/>
          <p14:tracePt t="24943" x="1257300" y="2500313"/>
          <p14:tracePt t="24968" x="1250950" y="2500313"/>
          <p14:tracePt t="24975" x="1243013" y="2500313"/>
          <p14:tracePt t="25037" x="1236663" y="2500313"/>
          <p14:tracePt t="25092" x="1228725" y="2500313"/>
          <p14:tracePt t="25115" x="1222375" y="2500313"/>
          <p14:tracePt t="25186" x="1214438" y="2500313"/>
          <p14:tracePt t="25225" x="1208088" y="2500313"/>
          <p14:tracePt t="25250" x="1200150" y="2500313"/>
          <p14:tracePt t="25271" x="1193800" y="2500313"/>
          <p14:tracePt t="25287" x="1185863" y="2500313"/>
          <p14:tracePt t="25399" x="1185863" y="2493963"/>
          <p14:tracePt t="25405" x="1179513" y="2493963"/>
          <p14:tracePt t="25507" x="1179513" y="2486025"/>
          <p14:tracePt t="25531" x="1171575" y="2486025"/>
          <p14:tracePt t="26467" x="1179513" y="2486025"/>
          <p14:tracePt t="26484" x="1185863" y="2486025"/>
          <p14:tracePt t="26491" x="1193800" y="2486025"/>
          <p14:tracePt t="26499" x="1193800" y="2479675"/>
          <p14:tracePt t="26513" x="1200150" y="2479675"/>
          <p14:tracePt t="26529" x="1208088" y="2479675"/>
          <p14:tracePt t="26541" x="1214438" y="2479675"/>
          <p14:tracePt t="26559" x="1222375" y="2479675"/>
          <p14:tracePt t="26664" x="1228725" y="2479675"/>
          <p14:tracePt t="27021" x="1236663" y="2479675"/>
          <p14:tracePt t="29055" x="1250950" y="2479675"/>
          <p14:tracePt t="29070" x="1257300" y="2479675"/>
          <p14:tracePt t="29074" x="1271588" y="2486025"/>
          <p14:tracePt t="29092" x="1285875" y="2486025"/>
          <p14:tracePt t="29100" x="1300163" y="2486025"/>
          <p14:tracePt t="29110" x="1308100" y="2486025"/>
          <p14:tracePt t="29127" x="1328738" y="2486025"/>
          <p14:tracePt t="29144" x="1357313" y="2486025"/>
          <p14:tracePt t="29162" x="1393825" y="2486025"/>
          <p14:tracePt t="29180" x="1436688" y="2486025"/>
          <p14:tracePt t="29195" x="1500188" y="2486025"/>
          <p14:tracePt t="29212" x="1565275" y="2479675"/>
          <p14:tracePt t="29229" x="1622425" y="2479675"/>
          <p14:tracePt t="29246" x="1679575" y="2479675"/>
          <p14:tracePt t="29263" x="1693863" y="2479675"/>
          <p14:tracePt t="29641" x="1685925" y="2479675"/>
          <p14:tracePt t="29645" x="1679575" y="2479675"/>
          <p14:tracePt t="29670" x="1671638" y="2479675"/>
          <p14:tracePt t="29676" x="1665288" y="2479675"/>
          <p14:tracePt t="29703" x="1651000" y="2479675"/>
          <p14:tracePt t="29709" x="1651000" y="2486025"/>
          <p14:tracePt t="29718" x="1636713" y="2486025"/>
          <p14:tracePt t="29911" x="1643063" y="2486025"/>
          <p14:tracePt t="29919" x="1657350" y="2486025"/>
          <p14:tracePt t="29927" x="1665288" y="2486025"/>
          <p14:tracePt t="29944" x="1671638" y="2486025"/>
          <p14:tracePt t="30391" x="1679575" y="2486025"/>
          <p14:tracePt t="30546" x="1685925" y="2486025"/>
          <p14:tracePt t="30787" x="1685925" y="2493963"/>
          <p14:tracePt t="30904" x="1679575" y="2493963"/>
          <p14:tracePt t="30927" x="1671638" y="2493963"/>
          <p14:tracePt t="30951" x="1665288" y="2493963"/>
          <p14:tracePt t="30967" x="1657350" y="2493963"/>
          <p14:tracePt t="30981" x="1651000" y="2493963"/>
          <p14:tracePt t="30990" x="1636713" y="2493963"/>
          <p14:tracePt t="31004" x="1614488" y="2500313"/>
          <p14:tracePt t="31020" x="1608138" y="2500313"/>
          <p14:tracePt t="31037" x="1600200" y="2500313"/>
          <p14:tracePt t="31054" x="1585913" y="2500313"/>
          <p14:tracePt t="31116" x="1585913" y="2508250"/>
          <p14:tracePt t="31123" x="1579563" y="2508250"/>
          <p14:tracePt t="31131" x="1571625" y="2508250"/>
          <p14:tracePt t="31147" x="1565275" y="2508250"/>
          <p14:tracePt t="31154" x="1557338" y="2508250"/>
          <p14:tracePt t="31411" x="1557338" y="2514600"/>
          <p14:tracePt t="31419" x="1565275" y="2514600"/>
          <p14:tracePt t="31429" x="1579563" y="2514600"/>
          <p14:tracePt t="31442" x="1608138" y="2508250"/>
          <p14:tracePt t="31459" x="1636713" y="2508250"/>
          <p14:tracePt t="31476" x="1671638" y="2500313"/>
          <p14:tracePt t="31493" x="1700213" y="2500313"/>
          <p14:tracePt t="31510" x="1722438" y="2500313"/>
          <p14:tracePt t="31527" x="1728788" y="2500313"/>
          <p14:tracePt t="31545" x="1757363" y="2500313"/>
          <p14:tracePt t="31562" x="1779588" y="2500313"/>
          <p14:tracePt t="31577" x="1800225" y="2500313"/>
          <p14:tracePt t="31594" x="1828800" y="2500313"/>
          <p14:tracePt t="31612" x="1836738" y="2500313"/>
          <p14:tracePt t="31627" x="1843088" y="2500313"/>
          <p14:tracePt t="31646" x="1851025" y="2500313"/>
          <p14:tracePt t="31670" x="1857375" y="2500313"/>
          <p14:tracePt t="31685" x="1871663" y="2500313"/>
          <p14:tracePt t="31701" x="1879600" y="2500313"/>
          <p14:tracePt t="31718" x="1893888" y="2500313"/>
          <p14:tracePt t="31731" x="1908175" y="2500313"/>
          <p14:tracePt t="31747" x="1928813" y="2500313"/>
          <p14:tracePt t="31763" x="1951038" y="2500313"/>
          <p14:tracePt t="31781" x="1993900" y="2508250"/>
          <p14:tracePt t="31796" x="2028825" y="2508250"/>
          <p14:tracePt t="31813" x="2065338" y="2514600"/>
          <p14:tracePt t="31830" x="2079625" y="2514600"/>
          <p14:tracePt t="31847" x="2085975" y="2514600"/>
          <p14:tracePt t="32103" x="2093913" y="2514600"/>
          <p14:tracePt t="32115" x="2100263" y="2514600"/>
          <p14:tracePt t="32146" x="2108200" y="2514600"/>
          <p14:tracePt t="32176" x="2114550" y="2514600"/>
          <p14:tracePt t="32202" x="2122488" y="2514600"/>
          <p14:tracePt t="32211" x="2128838" y="2514600"/>
          <p14:tracePt t="32236" x="2136775" y="2514600"/>
          <p14:tracePt t="32397" x="2143125" y="2514600"/>
          <p14:tracePt t="32712" x="2143125" y="2522538"/>
          <p14:tracePt t="32741" x="2143125" y="2528888"/>
          <p14:tracePt t="32787" x="2143125" y="2536825"/>
          <p14:tracePt t="32795" x="2143125" y="2543175"/>
          <p14:tracePt t="32817" x="2143125" y="2551113"/>
          <p14:tracePt t="32833" x="2143125" y="2557463"/>
          <p14:tracePt t="32850" x="2143125" y="2565400"/>
          <p14:tracePt t="32865" x="2143125" y="2571750"/>
          <p14:tracePt t="32874" x="2136775" y="2579688"/>
          <p14:tracePt t="32889" x="2122488" y="2579688"/>
          <p14:tracePt t="32903" x="2114550" y="2586038"/>
          <p14:tracePt t="32919" x="2108200" y="2586038"/>
          <p14:tracePt t="32928" x="2100263" y="2586038"/>
          <p14:tracePt t="32947" x="2093913" y="2586038"/>
          <p14:tracePt t="32964" x="2051050" y="2593975"/>
          <p14:tracePt t="32980" x="2028825" y="2593975"/>
          <p14:tracePt t="32997" x="1993900" y="2600325"/>
          <p14:tracePt t="33013" x="1943100" y="2600325"/>
          <p14:tracePt t="33030" x="1893888" y="2600325"/>
          <p14:tracePt t="33047" x="1843088" y="2600325"/>
          <p14:tracePt t="33067" x="1793875" y="2614613"/>
          <p14:tracePt t="33083" x="1771650" y="2614613"/>
          <p14:tracePt t="33099" x="1743075" y="2614613"/>
          <p14:tracePt t="33114" x="1728788" y="2614613"/>
          <p14:tracePt t="33131" x="1722438" y="2614613"/>
          <p14:tracePt t="33149" x="1708150" y="2614613"/>
          <p14:tracePt t="33165" x="1700213" y="2622550"/>
          <p14:tracePt t="33186" x="1657350" y="2622550"/>
          <p14:tracePt t="33200" x="1608138" y="2628900"/>
          <p14:tracePt t="33216" x="1579563" y="2628900"/>
          <p14:tracePt t="33234" x="1543050" y="2628900"/>
          <p14:tracePt t="33250" x="1514475" y="2628900"/>
          <p14:tracePt t="33267" x="1508125" y="2628900"/>
          <p14:tracePt t="33283" x="1500188" y="2628900"/>
          <p14:tracePt t="33318" x="1493838" y="2628900"/>
          <p14:tracePt t="33334" x="1479550" y="2628900"/>
          <p14:tracePt t="33351" x="1457325" y="2628900"/>
          <p14:tracePt t="33368" x="1443038" y="2628900"/>
          <p14:tracePt t="33384" x="1436688" y="2636838"/>
          <p14:tracePt t="33403" x="1414463" y="2636838"/>
          <p14:tracePt t="33418" x="1379538" y="2636838"/>
          <p14:tracePt t="33437" x="1357313" y="2636838"/>
          <p14:tracePt t="33454" x="1350963" y="2636838"/>
          <p14:tracePt t="33470" x="1314450" y="2651125"/>
          <p14:tracePt t="33486" x="1308100" y="2651125"/>
          <p14:tracePt t="33503" x="1300163" y="2651125"/>
          <p14:tracePt t="33601" x="1293813" y="2651125"/>
          <p14:tracePt t="33832" x="1308100" y="2651125"/>
          <p14:tracePt t="33873" x="1314450" y="2651125"/>
          <p14:tracePt t="33904" x="1322388" y="2651125"/>
          <p14:tracePt t="33920" x="1336675" y="2651125"/>
          <p14:tracePt t="33935" x="1343025" y="2651125"/>
          <p14:tracePt t="33945" x="1350963" y="2651125"/>
          <p14:tracePt t="33951" x="1365250" y="2651125"/>
          <p14:tracePt t="33959" x="1379538" y="2651125"/>
          <p14:tracePt t="33976" x="1408113" y="2651125"/>
          <p14:tracePt t="33994" x="1414463" y="2651125"/>
          <p14:tracePt t="34011" x="1422400" y="2651125"/>
          <p14:tracePt t="34348" x="1428750" y="2651125"/>
          <p14:tracePt t="34357" x="1443038" y="2651125"/>
          <p14:tracePt t="34367" x="1465263" y="2651125"/>
          <p14:tracePt t="34382" x="1493838" y="2651125"/>
          <p14:tracePt t="34399" x="1543050" y="2651125"/>
          <p14:tracePt t="34420" x="1565275" y="2657475"/>
          <p14:tracePt t="34434" x="1571625" y="2657475"/>
          <p14:tracePt t="34450" x="1579563" y="2657475"/>
          <p14:tracePt t="34506" x="1585913" y="2657475"/>
          <p14:tracePt t="34513" x="1593850" y="2657475"/>
          <p14:tracePt t="34521" x="1622425" y="2657475"/>
          <p14:tracePt t="34534" x="1636713" y="2657475"/>
          <p14:tracePt t="34551" x="1671638" y="2657475"/>
          <p14:tracePt t="34568" x="1685925" y="2657475"/>
          <p14:tracePt t="34881" x="1693863" y="2657475"/>
          <p14:tracePt t="34906" x="1700213" y="2657475"/>
          <p14:tracePt t="34913" x="1714500" y="2657475"/>
          <p14:tracePt t="34929" x="1722438" y="2657475"/>
          <p14:tracePt t="34941" x="1728788" y="2657475"/>
          <p14:tracePt t="34957" x="1751013" y="2657475"/>
          <p14:tracePt t="34973" x="1757363" y="2657475"/>
          <p14:tracePt t="35007" x="1765300" y="2657475"/>
          <p14:tracePt t="35026" x="1771650" y="2657475"/>
          <p14:tracePt t="35043" x="1793875" y="2657475"/>
          <p14:tracePt t="35059" x="1814513" y="2657475"/>
          <p14:tracePt t="35077" x="1828800" y="2657475"/>
          <p14:tracePt t="35093" x="1843088" y="2657475"/>
          <p14:tracePt t="35248" x="1836738" y="2657475"/>
          <p14:tracePt t="35254" x="1828800" y="2657475"/>
          <p14:tracePt t="35264" x="1822450" y="2657475"/>
          <p14:tracePt t="35277" x="1814513" y="2657475"/>
          <p14:tracePt t="35294" x="1800225" y="2657475"/>
          <p14:tracePt t="35312" x="1793875" y="2657475"/>
          <p14:tracePt t="35350" x="1785938" y="2657475"/>
          <p14:tracePt t="35357" x="1771650" y="2657475"/>
          <p14:tracePt t="35364" x="1765300" y="2657475"/>
          <p14:tracePt t="35379" x="1757363" y="2657475"/>
          <p14:tracePt t="35396" x="1736725" y="2657475"/>
          <p14:tracePt t="35412" x="1728788" y="2651125"/>
          <p14:tracePt t="35429" x="1714500" y="2651125"/>
          <p14:tracePt t="36480" x="1714500" y="2657475"/>
          <p14:tracePt t="36488" x="1714500" y="2665413"/>
          <p14:tracePt t="36497" x="1708150" y="2665413"/>
          <p14:tracePt t="36511" x="1708150" y="2671763"/>
          <p14:tracePt t="36528" x="1708150" y="2679700"/>
          <p14:tracePt t="36544" x="1708150" y="2686050"/>
          <p14:tracePt t="36562" x="1708150" y="2693988"/>
          <p14:tracePt t="36578" x="1708150" y="2700338"/>
          <p14:tracePt t="36622" x="1700213" y="2708275"/>
          <p14:tracePt t="36686" x="1700213" y="2714625"/>
          <p14:tracePt t="36691" x="1700213" y="2722563"/>
          <p14:tracePt t="36707" x="1693863" y="2722563"/>
          <p14:tracePt t="36794" x="1693863" y="2728913"/>
          <p14:tracePt t="36810" x="1693863" y="2736850"/>
          <p14:tracePt t="38340" x="1693863" y="2743200"/>
          <p14:tracePt t="38373" x="1708150" y="2743200"/>
          <p14:tracePt t="38379" x="1722438" y="2751138"/>
          <p14:tracePt t="38395" x="1728788" y="2751138"/>
          <p14:tracePt t="38412" x="1736725" y="2751138"/>
          <p14:tracePt t="38420" x="1743075" y="2751138"/>
          <p14:tracePt t="38437" x="1751013" y="2757488"/>
          <p14:tracePt t="38454" x="1757363" y="2757488"/>
          <p14:tracePt t="38488" x="1779588" y="2757488"/>
          <p14:tracePt t="38505" x="1785938" y="2757488"/>
          <p14:tracePt t="38522" x="1800225" y="2765425"/>
          <p14:tracePt t="38539" x="1822450" y="2771775"/>
          <p14:tracePt t="38555" x="1843088" y="2771775"/>
          <p14:tracePt t="38572" x="1865313" y="2765425"/>
          <p14:tracePt t="38590" x="1900238" y="2757488"/>
          <p14:tracePt t="38592" x="1914525" y="2757488"/>
          <p14:tracePt t="38610" x="1928813" y="2757488"/>
          <p14:tracePt t="38625" x="1943100" y="2757488"/>
          <p14:tracePt t="38641" x="1957388" y="2757488"/>
          <p14:tracePt t="38647" x="1971675" y="2757488"/>
          <p14:tracePt t="38656" x="1979613" y="2757488"/>
          <p14:tracePt t="38675" x="1993900" y="2757488"/>
          <p14:tracePt t="38691" x="2028825" y="2751138"/>
          <p14:tracePt t="38707" x="2057400" y="2751138"/>
          <p14:tracePt t="38724" x="2071688" y="2751138"/>
          <p14:tracePt t="38742" x="2085975" y="2751138"/>
          <p14:tracePt t="38759" x="2093913" y="2751138"/>
          <p14:tracePt t="38792" x="2108200" y="2751138"/>
          <p14:tracePt t="38809" x="2122488" y="2751138"/>
          <p14:tracePt t="38826" x="2128838" y="2751138"/>
          <p14:tracePt t="38842" x="2136775" y="2751138"/>
          <p14:tracePt t="38859" x="2143125" y="2751138"/>
          <p14:tracePt t="38876" x="2157413" y="2751138"/>
          <p14:tracePt t="38894" x="2171700" y="2743200"/>
          <p14:tracePt t="38910" x="2185988" y="2743200"/>
          <p14:tracePt t="40113" x="2185988" y="2751138"/>
          <p14:tracePt t="40340" x="2179638" y="2751138"/>
          <p14:tracePt t="40359" x="2179638" y="2757488"/>
          <p14:tracePt t="40373" x="2179638" y="2765425"/>
          <p14:tracePt t="40387" x="2179638" y="2771775"/>
          <p14:tracePt t="40398" x="2171700" y="2771775"/>
          <p14:tracePt t="40414" x="2171700" y="2779713"/>
          <p14:tracePt t="40431" x="2171700" y="2786063"/>
          <p14:tracePt t="40451" x="2171700" y="2794000"/>
          <p14:tracePt t="40466" x="2165350" y="2800350"/>
          <p14:tracePt t="40481" x="2165350" y="2814638"/>
          <p14:tracePt t="40498" x="2165350" y="2828925"/>
          <p14:tracePt t="40515" x="2157413" y="2836863"/>
          <p14:tracePt t="40549" x="2157413" y="2843213"/>
          <p14:tracePt t="40576" x="2157413" y="2851150"/>
          <p14:tracePt t="40598" x="2157413" y="2857500"/>
          <p14:tracePt t="40606" x="2151063" y="2857500"/>
          <p14:tracePt t="40630" x="2151063" y="2865438"/>
          <p14:tracePt t="40638" x="2143125" y="2865438"/>
          <p14:tracePt t="40650" x="2143125" y="2871788"/>
          <p14:tracePt t="40670" x="2136775" y="2871788"/>
          <p14:tracePt t="40684" x="2108200" y="2894013"/>
          <p14:tracePt t="40701" x="2085975" y="2900363"/>
          <p14:tracePt t="40718" x="2071688" y="2908300"/>
          <p14:tracePt t="40735" x="2036763" y="2922588"/>
          <p14:tracePt t="40752" x="2014538" y="2928938"/>
          <p14:tracePt t="40769" x="1985963" y="2936875"/>
          <p14:tracePt t="40785" x="1957388" y="2936875"/>
          <p14:tracePt t="40803" x="1900238" y="2943225"/>
          <p14:tracePt t="40819" x="1851025" y="2943225"/>
          <p14:tracePt t="40840" x="1808163" y="2936875"/>
          <p14:tracePt t="40855" x="1785938" y="2936875"/>
          <p14:tracePt t="40870" x="1771650" y="2936875"/>
          <p14:tracePt t="40889" x="1765300" y="2936875"/>
          <p14:tracePt t="41293" x="1757363" y="2936875"/>
          <p14:tracePt t="41308" x="1743075" y="2936875"/>
          <p14:tracePt t="41317" x="1736725" y="2936875"/>
          <p14:tracePt t="41332" x="1728788" y="2936875"/>
          <p14:tracePt t="41348" x="1722438" y="2936875"/>
          <p14:tracePt t="41361" x="1714500" y="2936875"/>
          <p14:tracePt t="41387" x="1708150" y="2936875"/>
          <p14:tracePt t="42895" x="1708150" y="2928938"/>
          <p14:tracePt t="43232" x="1708150" y="2922588"/>
          <p14:tracePt t="43372" x="1722438" y="2922588"/>
          <p14:tracePt t="43396" x="1728788" y="2922588"/>
          <p14:tracePt t="43403" x="1736725" y="2922588"/>
          <p14:tracePt t="43419" x="1743075" y="2922588"/>
          <p14:tracePt t="43473" x="1751013" y="2922588"/>
          <p14:tracePt t="43543" x="1757363" y="2922588"/>
          <p14:tracePt t="43559" x="1765300" y="2914650"/>
          <p14:tracePt t="43567" x="1771650" y="2914650"/>
          <p14:tracePt t="43581" x="1779588" y="2914650"/>
          <p14:tracePt t="43608" x="1785938" y="2914650"/>
          <p14:tracePt t="43622" x="1793875" y="2914650"/>
          <p14:tracePt t="43645" x="1800225" y="2914650"/>
          <p14:tracePt t="43660" x="1808163" y="2914650"/>
          <p14:tracePt t="43675" x="1814513" y="2914650"/>
          <p14:tracePt t="43701" x="1822450" y="2914650"/>
          <p14:tracePt t="43709" x="1828800" y="2914650"/>
          <p14:tracePt t="43717" x="1836738" y="2914650"/>
          <p14:tracePt t="43728" x="1851025" y="2914650"/>
          <p14:tracePt t="43744" x="1871663" y="2914650"/>
          <p14:tracePt t="43761" x="1893888" y="2914650"/>
          <p14:tracePt t="43777" x="1900238" y="2914650"/>
          <p14:tracePt t="43832" x="1908175" y="2914650"/>
          <p14:tracePt t="43863" x="1914525" y="2908300"/>
          <p14:tracePt t="43888" x="1922463" y="2908300"/>
          <p14:tracePt t="43925" x="1928813" y="2908300"/>
          <p14:tracePt t="43941" x="1936750" y="2908300"/>
          <p14:tracePt t="43949" x="1943100" y="2908300"/>
          <p14:tracePt t="43962" x="1951038" y="2908300"/>
          <p14:tracePt t="43980" x="1965325" y="2908300"/>
          <p14:tracePt t="44013" x="1993900" y="2908300"/>
          <p14:tracePt t="44030" x="2008188" y="2908300"/>
          <p14:tracePt t="44046" x="2014538" y="2908300"/>
          <p14:tracePt t="44067" x="2043113" y="2908300"/>
          <p14:tracePt t="44082" x="2051050" y="2908300"/>
          <p14:tracePt t="44097" x="2057400" y="2908300"/>
          <p14:tracePt t="44114" x="2057400" y="2900363"/>
          <p14:tracePt t="44132" x="2065338" y="2900363"/>
          <p14:tracePt t="44149" x="2071688" y="2900363"/>
          <p14:tracePt t="44166" x="2100263" y="2900363"/>
          <p14:tracePt t="44182" x="2122488" y="2900363"/>
          <p14:tracePt t="44199" x="2151063" y="2900363"/>
          <p14:tracePt t="44215" x="2165350" y="2900363"/>
          <p14:tracePt t="44232" x="2179638" y="2900363"/>
          <p14:tracePt t="44249" x="2185988" y="2900363"/>
          <p14:tracePt t="44340" x="2193925" y="2900363"/>
          <p14:tracePt t="45356" x="2200275" y="2900363"/>
          <p14:tracePt t="45379" x="2208213" y="2908300"/>
          <p14:tracePt t="45394" x="2208213" y="2914650"/>
          <p14:tracePt t="45402" x="2214563" y="2914650"/>
          <p14:tracePt t="45418" x="2214563" y="2922588"/>
          <p14:tracePt t="45450" x="2214563" y="2928938"/>
          <p14:tracePt t="45464" x="2214563" y="2936875"/>
          <p14:tracePt t="45481" x="2214563" y="2943225"/>
          <p14:tracePt t="45503" x="2214563" y="2951163"/>
          <p14:tracePt t="45511" x="2208213" y="2957513"/>
          <p14:tracePt t="45520" x="2208213" y="2965450"/>
          <p14:tracePt t="45534" x="2208213" y="2971800"/>
          <p14:tracePt t="45550" x="2200275" y="2986088"/>
          <p14:tracePt t="45621" x="2200275" y="2994025"/>
          <p14:tracePt t="45643" x="2200275" y="3008313"/>
          <p14:tracePt t="47738" x="2208213" y="3008313"/>
          <p14:tracePt t="47746" x="2208213" y="3014663"/>
          <p14:tracePt t="47762" x="2208213" y="3022600"/>
          <p14:tracePt t="47778" x="2208213" y="3028950"/>
          <p14:tracePt t="47785" x="2208213" y="3036888"/>
          <p14:tracePt t="47797" x="2214563" y="3036888"/>
          <p14:tracePt t="47823" x="2214563" y="3043238"/>
          <p14:tracePt t="47841" x="2214563" y="3057525"/>
          <p14:tracePt t="47857" x="2214563" y="3065463"/>
          <p14:tracePt t="47874" x="2214563" y="3071813"/>
          <p14:tracePt t="47886" x="2214563" y="3086100"/>
          <p14:tracePt t="47901" x="2208213" y="3094038"/>
          <p14:tracePt t="47917" x="2208213" y="3122613"/>
          <p14:tracePt t="47933" x="2200275" y="3136900"/>
          <p14:tracePt t="47949" x="2193925" y="3165475"/>
          <p14:tracePt t="47967" x="2193925" y="3179763"/>
          <p14:tracePt t="47986" x="2193925" y="3194050"/>
          <p14:tracePt t="48426" x="2193925" y="3200400"/>
          <p14:tracePt t="48463" x="2185988" y="3208338"/>
          <p14:tracePt t="48518" x="2185988" y="3214688"/>
          <p14:tracePt t="48535" x="2185988" y="3228975"/>
          <p14:tracePt t="48552" x="2185988" y="3236913"/>
          <p14:tracePt t="48559" x="2185988" y="3243263"/>
          <p14:tracePt t="48565" x="2185988" y="3251200"/>
          <p14:tracePt t="48574" x="2185988" y="3257550"/>
          <p14:tracePt t="48595" x="2185988" y="3271838"/>
          <p14:tracePt t="48610" x="2179638" y="3336925"/>
          <p14:tracePt t="48626" x="2179638" y="3394075"/>
          <p14:tracePt t="48643" x="2179638" y="3400425"/>
          <p14:tracePt t="49247" x="2179638" y="3394075"/>
          <p14:tracePt t="49277" x="2179638" y="3386138"/>
          <p14:tracePt t="49308" x="2179638" y="3379788"/>
          <p14:tracePt t="49339" x="2179638" y="3371850"/>
          <p14:tracePt t="49380" x="2179638" y="3365500"/>
          <p14:tracePt t="49400" x="2179638" y="3357563"/>
          <p14:tracePt t="52098" x="2179638" y="3351213"/>
          <p14:tracePt t="52106" x="2179638" y="3343275"/>
          <p14:tracePt t="52120" x="2179638" y="3336925"/>
          <p14:tracePt t="52128" x="2179638" y="3328988"/>
          <p14:tracePt t="52152" x="2179638" y="3322638"/>
          <p14:tracePt t="52159" x="2185988" y="3322638"/>
          <p14:tracePt t="52176" x="2185988" y="3294063"/>
          <p14:tracePt t="52192" x="2200275" y="3279775"/>
          <p14:tracePt t="52207" x="2208213" y="3265488"/>
          <p14:tracePt t="52224" x="2208213" y="3251200"/>
          <p14:tracePt t="52241" x="2214563" y="3243263"/>
          <p14:tracePt t="52258" x="2214563" y="3236913"/>
          <p14:tracePt t="52275" x="2228850" y="3214688"/>
          <p14:tracePt t="52292" x="2236788" y="3194050"/>
          <p14:tracePt t="52309" x="2243138" y="3179763"/>
          <p14:tracePt t="52326" x="2251075" y="3171825"/>
          <p14:tracePt t="52342" x="2257425" y="3165475"/>
          <p14:tracePt t="52360" x="2271713" y="3157538"/>
          <p14:tracePt t="52376" x="2286000" y="3151188"/>
          <p14:tracePt t="52392" x="2300288" y="3143250"/>
          <p14:tracePt t="52410" x="2300288" y="3136900"/>
          <p14:tracePt t="52817" x="2286000" y="3136900"/>
          <p14:tracePt t="52825" x="2279650" y="3136900"/>
          <p14:tracePt t="52836" x="2271713" y="3136900"/>
          <p14:tracePt t="52849" x="2257425" y="3136900"/>
          <p14:tracePt t="52866" x="2236788" y="3136900"/>
          <p14:tracePt t="52883" x="2214563" y="3136900"/>
          <p14:tracePt t="52887" x="2208213" y="3136900"/>
          <p14:tracePt t="52902" x="2200275" y="3136900"/>
          <p14:tracePt t="52917" x="2165350" y="3143250"/>
          <p14:tracePt t="52933" x="2136775" y="3143250"/>
          <p14:tracePt t="52951" x="2093913" y="3143250"/>
          <p14:tracePt t="52967" x="2057400" y="3143250"/>
          <p14:tracePt t="52984" x="2036763" y="3143250"/>
          <p14:tracePt t="53001" x="2008188" y="3143250"/>
          <p14:tracePt t="53018" x="1965325" y="3143250"/>
          <p14:tracePt t="53039" x="1951038" y="3143250"/>
          <p14:tracePt t="53131" x="1943100" y="3143250"/>
          <p14:tracePt t="53153" x="1936750" y="3143250"/>
          <p14:tracePt t="53331" x="1922463" y="3171825"/>
          <p14:tracePt t="53341" x="1922463" y="3194050"/>
          <p14:tracePt t="53347" x="1922463" y="3214688"/>
          <p14:tracePt t="53356" x="1922463" y="3222625"/>
          <p14:tracePt t="53373" x="1922463" y="3228975"/>
          <p14:tracePt t="53425" x="1922463" y="3236913"/>
          <p14:tracePt t="53447" x="1922463" y="3243263"/>
          <p14:tracePt t="53457" x="1922463" y="3251200"/>
          <p14:tracePt t="53482" x="1936750" y="3265488"/>
          <p14:tracePt t="53497" x="1951038" y="3265488"/>
          <p14:tracePt t="53505" x="1951038" y="3279775"/>
          <p14:tracePt t="53516" x="1957388" y="3279775"/>
          <p14:tracePt t="53529" x="1965325" y="3279775"/>
          <p14:tracePt t="53550" x="1971675" y="3279775"/>
          <p14:tracePt t="53686" x="1979613" y="3279775"/>
          <p14:tracePt t="53700" x="1985963" y="3279775"/>
          <p14:tracePt t="53707" x="1993900" y="3279775"/>
          <p14:tracePt t="53714" x="2000250" y="3279775"/>
          <p14:tracePt t="53728" x="2022475" y="3279775"/>
          <p14:tracePt t="53744" x="2028825" y="3279775"/>
          <p14:tracePt t="53761" x="2036763" y="3279775"/>
          <p14:tracePt t="54214" x="2043113" y="3279775"/>
          <p14:tracePt t="54222" x="2051050" y="3279775"/>
          <p14:tracePt t="54238" x="2057400" y="3279775"/>
          <p14:tracePt t="54254" x="2065338" y="3279775"/>
          <p14:tracePt t="54277" x="2071688" y="3286125"/>
          <p14:tracePt t="54299" x="2079625" y="3286125"/>
          <p14:tracePt t="54308" x="2085975" y="3286125"/>
          <p14:tracePt t="54831" x="2085975" y="3294063"/>
          <p14:tracePt t="54845" x="2085975" y="3300413"/>
          <p14:tracePt t="54853" x="2085975" y="3308350"/>
          <p14:tracePt t="54863" x="2093913" y="3308350"/>
          <p14:tracePt t="55144" x="2093913" y="3314700"/>
          <p14:tracePt t="55259" x="2093913" y="3322638"/>
          <p14:tracePt t="55361" x="2093913" y="3336925"/>
          <p14:tracePt t="55378" x="2093913" y="3351213"/>
          <p14:tracePt t="55386" x="2093913" y="3357563"/>
          <p14:tracePt t="55392" x="2093913" y="3371850"/>
          <p14:tracePt t="55427" x="2093913" y="3379788"/>
          <p14:tracePt t="55472" x="2093913" y="3386138"/>
          <p14:tracePt t="55480" x="2085975" y="3386138"/>
          <p14:tracePt t="55487" x="2079625" y="3394075"/>
          <p14:tracePt t="55502" x="2079625" y="3400425"/>
          <p14:tracePt t="55520" x="2071688" y="3400425"/>
          <p14:tracePt t="55538" x="2065338" y="3408363"/>
          <p14:tracePt t="55552" x="2051050" y="3408363"/>
          <p14:tracePt t="55569" x="2036763" y="3408363"/>
          <p14:tracePt t="55588" x="2028825" y="3422650"/>
          <p14:tracePt t="55605" x="2022475" y="3422650"/>
          <p14:tracePt t="55621" x="2008188" y="3422650"/>
          <p14:tracePt t="55638" x="1985963" y="3422650"/>
          <p14:tracePt t="55642" x="1985963" y="3429000"/>
          <p14:tracePt t="55656" x="1971675" y="3429000"/>
          <p14:tracePt t="55673" x="1951038" y="3429000"/>
          <p14:tracePt t="55690" x="1922463" y="3429000"/>
          <p14:tracePt t="55706" x="1900238" y="3436938"/>
          <p14:tracePt t="55723" x="1885950" y="3436938"/>
          <p14:tracePt t="55739" x="1871663" y="3436938"/>
          <p14:tracePt t="55755" x="1843088" y="3443288"/>
          <p14:tracePt t="55772" x="1822450" y="3443288"/>
          <p14:tracePt t="55791" x="1736725" y="3443288"/>
          <p14:tracePt t="55809" x="1700213" y="3443288"/>
          <p14:tracePt t="55825" x="1651000" y="3443288"/>
          <p14:tracePt t="55843" x="1622425" y="3465513"/>
          <p14:tracePt t="55858" x="1585913" y="3479800"/>
          <p14:tracePt t="55875" x="1565275" y="3479800"/>
          <p14:tracePt t="55892" x="1557338" y="3479800"/>
          <p14:tracePt t="55998" x="1550988" y="3486150"/>
          <p14:tracePt t="56142" x="1565275" y="3486150"/>
          <p14:tracePt t="56150" x="1571625" y="3479800"/>
          <p14:tracePt t="56160" x="1579563" y="3479800"/>
          <p14:tracePt t="56177" x="1593850" y="3471863"/>
          <p14:tracePt t="56197" x="1614488" y="3471863"/>
          <p14:tracePt t="56213" x="1628775" y="3471863"/>
          <p14:tracePt t="56231" x="1636713" y="3465513"/>
          <p14:tracePt t="56248" x="1643063" y="3465513"/>
          <p14:tracePt t="56263" x="1657350" y="3465513"/>
          <p14:tracePt t="56279" x="1671638" y="3465513"/>
          <p14:tracePt t="56296" x="1693863" y="3465513"/>
          <p14:tracePt t="56312" x="1714500" y="3465513"/>
          <p14:tracePt t="56329" x="1736725" y="3465513"/>
          <p14:tracePt t="56347" x="1757363" y="3465513"/>
          <p14:tracePt t="56369" x="1765300" y="3465513"/>
          <p14:tracePt t="56426" x="1771650" y="3465513"/>
          <p14:tracePt t="56441" x="1779588" y="3465513"/>
          <p14:tracePt t="56456" x="1793875" y="3465513"/>
          <p14:tracePt t="56465" x="1800225" y="3465513"/>
          <p14:tracePt t="56471" x="1822450" y="3465513"/>
          <p14:tracePt t="56483" x="1836738" y="3465513"/>
          <p14:tracePt t="56498" x="1851025" y="3465513"/>
          <p14:tracePt t="56516" x="1865313" y="3465513"/>
          <p14:tracePt t="56533" x="1879600" y="3457575"/>
          <p14:tracePt t="56619" x="1879600" y="3451225"/>
          <p14:tracePt t="56636" x="1885950" y="3451225"/>
          <p14:tracePt t="56642" x="1893888" y="3451225"/>
          <p14:tracePt t="56652" x="1908175" y="3436938"/>
          <p14:tracePt t="56669" x="1922463" y="3429000"/>
          <p14:tracePt t="56685" x="1928813" y="3422650"/>
          <p14:tracePt t="56701" x="1936750" y="3414713"/>
          <p14:tracePt t="56718" x="1936750" y="3408363"/>
          <p14:tracePt t="56756" x="1943100" y="3400425"/>
          <p14:tracePt t="56771" x="1951038" y="3394075"/>
          <p14:tracePt t="56793" x="1957388" y="3386138"/>
          <p14:tracePt t="56806" x="1965325" y="3386138"/>
          <p14:tracePt t="56820" x="1971675" y="3386138"/>
          <p14:tracePt t="56838" x="1979613" y="3386138"/>
          <p14:tracePt t="56854" x="1985963" y="3386138"/>
          <p14:tracePt t="56975" x="1993900" y="3386138"/>
          <p14:tracePt t="57011" x="2000250" y="3386138"/>
          <p14:tracePt t="57026" x="2000250" y="3379788"/>
          <p14:tracePt t="57075" x="2008188" y="3379788"/>
          <p14:tracePt t="57166" x="2014538" y="3379788"/>
          <p14:tracePt t="57181" x="2022475" y="3379788"/>
          <p14:tracePt t="57188" x="2028825" y="3371850"/>
          <p14:tracePt t="57403" x="2014538" y="3371850"/>
          <p14:tracePt t="57409" x="2008188" y="3371850"/>
          <p14:tracePt t="57416" x="1985963" y="3371850"/>
          <p14:tracePt t="57428" x="1979613" y="3371850"/>
          <p14:tracePt t="57445" x="1951038" y="3386138"/>
          <p14:tracePt t="57463" x="1936750" y="3394075"/>
          <p14:tracePt t="57479" x="1936750" y="3400425"/>
          <p14:tracePt t="57495" x="1922463" y="3408363"/>
          <p14:tracePt t="57512" x="1900238" y="3414713"/>
          <p14:tracePt t="57528" x="1871663" y="3436938"/>
          <p14:tracePt t="57545" x="1843088" y="3457575"/>
          <p14:tracePt t="57566" x="1800225" y="3471863"/>
          <p14:tracePt t="57582" x="1771650" y="3500438"/>
          <p14:tracePt t="57599" x="1751013" y="3508375"/>
          <p14:tracePt t="57615" x="1743075" y="3508375"/>
          <p14:tracePt t="57632" x="1722438" y="3514725"/>
          <p14:tracePt t="57648" x="1714500" y="3514725"/>
          <p14:tracePt t="57664" x="1693863" y="3522663"/>
          <p14:tracePt t="57681" x="1671638" y="3522663"/>
          <p14:tracePt t="57698" x="1671638" y="3529013"/>
          <p14:tracePt t="57716" x="1665288" y="3529013"/>
          <p14:tracePt t="57737" x="1657350" y="3529013"/>
          <p14:tracePt t="57752" x="1651000" y="3529013"/>
          <p14:tracePt t="57769" x="1643063" y="3536950"/>
          <p14:tracePt t="57783" x="1628775" y="3536950"/>
          <p14:tracePt t="57800" x="1622425" y="3536950"/>
          <p14:tracePt t="57817" x="1614488" y="3536950"/>
          <p14:tracePt t="57833" x="1608138" y="3536950"/>
          <p14:tracePt t="57940" x="1600200" y="3536950"/>
          <p14:tracePt t="57955" x="1585913" y="3536950"/>
          <p14:tracePt t="57982" x="1579563" y="3529013"/>
          <p14:tracePt t="57988" x="1571625" y="3529013"/>
          <p14:tracePt t="58003" x="1550988" y="3529013"/>
          <p14:tracePt t="58019" x="1536700" y="3522663"/>
          <p14:tracePt t="58036" x="1522413" y="3522663"/>
          <p14:tracePt t="58056" x="1508125" y="3522663"/>
          <p14:tracePt t="58071" x="1493838" y="3514725"/>
          <p14:tracePt t="58244" x="1500188" y="3514725"/>
          <p14:tracePt t="58250" x="1514475" y="3514725"/>
          <p14:tracePt t="58260" x="1522413" y="3514725"/>
          <p14:tracePt t="58273" x="1536700" y="3522663"/>
          <p14:tracePt t="58290" x="1571625" y="3536950"/>
          <p14:tracePt t="58307" x="1585913" y="3543300"/>
          <p14:tracePt t="58324" x="1593850" y="3551238"/>
          <p14:tracePt t="58341" x="1600200" y="3551238"/>
          <p14:tracePt t="58357" x="1600200" y="3565525"/>
          <p14:tracePt t="58374" x="1608138" y="3565525"/>
          <p14:tracePt t="58393" x="1651000" y="3586163"/>
          <p14:tracePt t="58411" x="1708150" y="3608388"/>
          <p14:tracePt t="58427" x="1765300" y="3629025"/>
          <p14:tracePt t="58445" x="1814513" y="3629025"/>
          <p14:tracePt t="58460" x="1843088" y="3629025"/>
          <p14:tracePt t="58477" x="1865313" y="3629025"/>
          <p14:tracePt t="58483" x="1879600" y="3629025"/>
          <p14:tracePt t="58495" x="1900238" y="3629025"/>
          <p14:tracePt t="58512" x="1908175" y="3636963"/>
          <p14:tracePt t="58528" x="1914525" y="3636963"/>
          <p14:tracePt t="58627" x="1922463" y="3636963"/>
          <p14:tracePt t="58643" x="1928813" y="3636963"/>
          <p14:tracePt t="58652" x="1936750" y="3636963"/>
          <p14:tracePt t="59083" x="1943100" y="3636963"/>
          <p14:tracePt t="59216" x="1951038" y="3636963"/>
          <p14:tracePt t="59291" x="1957388" y="3636963"/>
          <p14:tracePt t="59308" x="1965325" y="3636963"/>
          <p14:tracePt t="59324" x="1971675" y="3636963"/>
          <p14:tracePt t="59339" x="1985963" y="3636963"/>
          <p14:tracePt t="59345" x="1993900" y="3636963"/>
          <p14:tracePt t="59361" x="2000250" y="3636963"/>
          <p14:tracePt t="59370" x="2008188" y="3636963"/>
          <p14:tracePt t="59388" x="2028825" y="3636963"/>
          <p14:tracePt t="59732" x="2043113" y="3643313"/>
          <p14:tracePt t="59735" x="2065338" y="3643313"/>
          <p14:tracePt t="59745" x="2093913" y="3643313"/>
          <p14:tracePt t="59762" x="2136775" y="3643313"/>
          <p14:tracePt t="59777" x="2157413" y="3643313"/>
          <p14:tracePt t="59793" x="2165350" y="3643313"/>
          <p14:tracePt t="59909" x="2171700" y="3643313"/>
          <p14:tracePt t="59934" x="2179638" y="3643313"/>
          <p14:tracePt t="60037" x="2185988" y="3643313"/>
          <p14:tracePt t="60052" x="2193925" y="3643313"/>
          <p14:tracePt t="60066" x="2200275" y="3643313"/>
          <p14:tracePt t="60086" x="2208213" y="3643313"/>
          <p14:tracePt t="60095" x="2222500" y="3643313"/>
          <p14:tracePt t="60103" x="2236788" y="3643313"/>
          <p14:tracePt t="60120" x="2251075" y="3643313"/>
          <p14:tracePt t="60131" x="2257425" y="3643313"/>
          <p14:tracePt t="60148" x="2279650" y="3643313"/>
          <p14:tracePt t="60166" x="2314575" y="3643313"/>
          <p14:tracePt t="60948" x="2314575" y="3651250"/>
          <p14:tracePt t="60955" x="2300288" y="3657600"/>
          <p14:tracePt t="60972" x="2293938" y="3657600"/>
          <p14:tracePt t="60987" x="2286000" y="3657600"/>
          <p14:tracePt t="60996" x="2279650" y="3657600"/>
          <p14:tracePt t="61010" x="2251075" y="3671888"/>
          <p14:tracePt t="61029" x="2243138" y="3686175"/>
          <p14:tracePt t="61045" x="2236788" y="3686175"/>
          <p14:tracePt t="61061" x="2228850" y="3694113"/>
          <p14:tracePt t="61079" x="2208213" y="3700463"/>
          <p14:tracePt t="61094" x="2193925" y="3700463"/>
          <p14:tracePt t="61112" x="2179638" y="3708400"/>
          <p14:tracePt t="61128" x="2157413" y="3708400"/>
          <p14:tracePt t="61145" x="2108200" y="3714750"/>
          <p14:tracePt t="61149" x="2085975" y="3722688"/>
          <p14:tracePt t="61162" x="2051050" y="3722688"/>
          <p14:tracePt t="61179" x="1985963" y="3722688"/>
          <p14:tracePt t="61196" x="1893888" y="3722688"/>
          <p14:tracePt t="61212" x="1836738" y="3708400"/>
          <p14:tracePt t="61229" x="1779588" y="3694113"/>
          <p14:tracePt t="61246" x="1743075" y="3686175"/>
          <p14:tracePt t="61264" x="1693863" y="3679825"/>
          <p14:tracePt t="61280" x="1628775" y="3651250"/>
          <p14:tracePt t="61297" x="1579563" y="3643313"/>
          <p14:tracePt t="61314" x="1493838" y="3608388"/>
          <p14:tracePt t="61331" x="1450975" y="3600450"/>
          <p14:tracePt t="61349" x="1422400" y="3586163"/>
          <p14:tracePt t="61365" x="1393825" y="3571875"/>
          <p14:tracePt t="61382" x="1379538" y="3571875"/>
          <p14:tracePt t="61399" x="1379538" y="3536950"/>
          <p14:tracePt t="61415" x="1379538" y="3494088"/>
          <p14:tracePt t="61432" x="1350963" y="3414713"/>
          <p14:tracePt t="61448" x="1328738" y="3357563"/>
          <p14:tracePt t="61467" x="1308100" y="3328988"/>
          <p14:tracePt t="61484" x="1285875" y="3279775"/>
          <p14:tracePt t="61501" x="1285875" y="3236913"/>
          <p14:tracePt t="61517" x="1279525" y="3194050"/>
          <p14:tracePt t="61534" x="1271588" y="3157538"/>
          <p14:tracePt t="61551" x="1271588" y="3114675"/>
          <p14:tracePt t="61569" x="1271588" y="3071813"/>
          <p14:tracePt t="61585" x="1265238" y="3022600"/>
          <p14:tracePt t="61587" x="1265238" y="3000375"/>
          <p14:tracePt t="61600" x="1265238" y="2979738"/>
          <p14:tracePt t="61618" x="1265238" y="2943225"/>
          <p14:tracePt t="61637" x="1271588" y="2914650"/>
          <p14:tracePt t="61642" x="1271588" y="2908300"/>
          <p14:tracePt t="61654" x="1271588" y="2900363"/>
          <p14:tracePt t="61673" x="1293813" y="2851150"/>
          <p14:tracePt t="61688" x="1308100" y="2822575"/>
          <p14:tracePt t="61705" x="1314450" y="2794000"/>
          <p14:tracePt t="61721" x="1322388" y="2779713"/>
          <p14:tracePt t="61738" x="1328738" y="2771775"/>
          <p14:tracePt t="61755" x="1336675" y="2765425"/>
          <p14:tracePt t="61772" x="1350963" y="2757488"/>
          <p14:tracePt t="61791" x="1379538" y="2722563"/>
          <p14:tracePt t="61807" x="1408113" y="2700338"/>
          <p14:tracePt t="61823" x="1422400" y="2686050"/>
          <p14:tracePt t="61840" x="1436688" y="2679700"/>
          <p14:tracePt t="61857" x="1436688" y="2671763"/>
          <p14:tracePt t="61873" x="1443038" y="2671763"/>
          <p14:tracePt t="61892" x="1485900" y="2671763"/>
          <p14:tracePt t="61907" x="1528763" y="2657475"/>
          <p14:tracePt t="61923" x="1614488" y="2657475"/>
          <p14:tracePt t="61941" x="1700213" y="2657475"/>
          <p14:tracePt t="61958" x="1779588" y="2657475"/>
          <p14:tracePt t="61977" x="1928813" y="2679700"/>
          <p14:tracePt t="61992" x="2000250" y="2679700"/>
          <p14:tracePt t="62009" x="2057400" y="2693988"/>
          <p14:tracePt t="62026" x="2093913" y="2700338"/>
          <p14:tracePt t="62043" x="2128838" y="2714625"/>
          <p14:tracePt t="62060" x="2151063" y="2728913"/>
          <p14:tracePt t="62076" x="2171700" y="2771775"/>
          <p14:tracePt t="62096" x="2200275" y="2822575"/>
          <p14:tracePt t="62107" x="2208213" y="2857500"/>
          <p14:tracePt t="62125" x="2214563" y="2879725"/>
          <p14:tracePt t="62142" x="2251075" y="2943225"/>
          <p14:tracePt t="62159" x="2265363" y="2979738"/>
          <p14:tracePt t="62176" x="2279650" y="3014663"/>
          <p14:tracePt t="62193" x="2279650" y="3065463"/>
          <p14:tracePt t="62209" x="2286000" y="3136900"/>
          <p14:tracePt t="62226" x="2279650" y="3251200"/>
          <p14:tracePt t="62243" x="2271713" y="3328988"/>
          <p14:tracePt t="62261" x="2251075" y="3394075"/>
          <p14:tracePt t="62277" x="2228850" y="3443288"/>
          <p14:tracePt t="62295" x="2208213" y="3479800"/>
          <p14:tracePt t="62311" x="2200275" y="3508375"/>
          <p14:tracePt t="62328" x="2179638" y="3529013"/>
          <p14:tracePt t="62344" x="2165350" y="3557588"/>
          <p14:tracePt t="62361" x="2151063" y="3571875"/>
          <p14:tracePt t="62378" x="2143125" y="3579813"/>
          <p14:tracePt t="62412" x="2143125" y="3586163"/>
          <p14:tracePt t="62977" x="2143125" y="3579813"/>
          <p14:tracePt t="62985" x="2143125" y="3557588"/>
          <p14:tracePt t="62993" x="2143125" y="3536950"/>
          <p14:tracePt t="63003" x="2143125" y="3514725"/>
          <p14:tracePt t="63020" x="2143125" y="3486150"/>
          <p14:tracePt t="63038" x="2136775" y="3443288"/>
          <p14:tracePt t="63054" x="2136775" y="3386138"/>
          <p14:tracePt t="63071" x="2136775" y="3314700"/>
          <p14:tracePt t="63088" x="2128838" y="3279775"/>
          <p14:tracePt t="63105" x="2128838" y="3251200"/>
          <p14:tracePt t="63122" x="2128838" y="3214688"/>
          <p14:tracePt t="63139" x="2128838" y="3186113"/>
          <p14:tracePt t="63156" x="2122488" y="3136900"/>
          <p14:tracePt t="63172" x="2122488" y="3114675"/>
          <p14:tracePt t="63189" x="2122488" y="3071813"/>
          <p14:tracePt t="63206" x="2122488" y="3051175"/>
          <p14:tracePt t="63223" x="2122488" y="3036888"/>
          <p14:tracePt t="63241" x="2122488" y="3022600"/>
          <p14:tracePt t="63257" x="2122488" y="3000375"/>
          <p14:tracePt t="63260" x="2122488" y="2979738"/>
          <p14:tracePt t="63274" x="2122488" y="2936875"/>
          <p14:tracePt t="63291" x="2122488" y="2922588"/>
          <p14:tracePt t="63308" x="2122488" y="2886075"/>
          <p14:tracePt t="63324" x="2122488" y="2865438"/>
          <p14:tracePt t="63345" x="2122488" y="2851150"/>
          <p14:tracePt t="63360" x="2122488" y="2828925"/>
          <p14:tracePt t="63377" x="2122488" y="2814638"/>
          <p14:tracePt t="63393" x="2122488" y="2800350"/>
          <p14:tracePt t="63409" x="2122488" y="2765425"/>
          <p14:tracePt t="63425" x="2122488" y="2736850"/>
          <p14:tracePt t="63444" x="2108200" y="2657475"/>
          <p14:tracePt t="63463" x="2108200" y="2565400"/>
          <p14:tracePt t="63477" x="2108200" y="2543175"/>
          <p14:tracePt t="63493" x="2108200" y="2528888"/>
          <p14:tracePt t="63533" x="2100263" y="2514600"/>
          <p14:tracePt t="63548" x="2100263" y="2508250"/>
          <p14:tracePt t="63564" x="2100263" y="2493963"/>
          <p14:tracePt t="63581" x="2100263" y="2486025"/>
          <p14:tracePt t="63598" x="2100263" y="2451100"/>
          <p14:tracePt t="63613" x="2093913" y="2436813"/>
          <p14:tracePt t="63629" x="2093913" y="2428875"/>
          <p14:tracePt t="63645" x="2093913" y="2422525"/>
          <p14:tracePt t="63662" x="2093913" y="2414588"/>
          <p14:tracePt t="63680" x="2085975" y="2400300"/>
          <p14:tracePt t="63697" x="2079625" y="2379663"/>
          <p14:tracePt t="63713" x="2079625" y="2371725"/>
          <p14:tracePt t="63731" x="2071688" y="2365375"/>
          <p14:tracePt t="63747" x="2071688" y="2351088"/>
          <p14:tracePt t="63764" x="2057400" y="2336800"/>
          <p14:tracePt t="63782" x="2036763" y="2322513"/>
          <p14:tracePt t="63797" x="2022475" y="2300288"/>
          <p14:tracePt t="63814" x="2000250" y="2286000"/>
          <p14:tracePt t="63831" x="1979613" y="2265363"/>
          <p14:tracePt t="63848" x="1971675" y="2257425"/>
          <p14:tracePt t="63866" x="1957388" y="2251075"/>
          <p14:tracePt t="63883" x="1943100" y="2228850"/>
          <p14:tracePt t="63887" x="1928813" y="2222500"/>
          <p14:tracePt t="63907" x="1922463" y="2208213"/>
          <p14:tracePt t="63917" x="1922463" y="2200275"/>
          <p14:tracePt t="64174" x="1928813" y="2200275"/>
          <p14:tracePt t="64182" x="1936750" y="2208213"/>
          <p14:tracePt t="64191" x="1951038" y="2208213"/>
          <p14:tracePt t="64203" x="1971675" y="2214563"/>
          <p14:tracePt t="64223" x="1993900" y="2214563"/>
          <p14:tracePt t="64239" x="2000250" y="2214563"/>
          <p14:tracePt t="66875" x="1993900" y="2214563"/>
          <p14:tracePt t="66893" x="1985963" y="2214563"/>
          <p14:tracePt t="66908" x="1979613" y="2214563"/>
          <p14:tracePt t="66994" x="1979613" y="2222500"/>
          <p14:tracePt t="68744" x="1971675" y="2222500"/>
          <p14:tracePt t="68751" x="1965325" y="2222500"/>
          <p14:tracePt t="68760" x="1965325" y="2214563"/>
          <p14:tracePt t="68774" x="1957388" y="2208213"/>
          <p14:tracePt t="68791" x="1951038" y="2200275"/>
          <p14:tracePt t="68805" x="1943100" y="2200275"/>
          <p14:tracePt t="68822" x="1943100" y="2193925"/>
          <p14:tracePt t="68840" x="1936750" y="2193925"/>
          <p14:tracePt t="68932" x="1936750" y="2185988"/>
          <p14:tracePt t="69954" x="1928813" y="2185988"/>
          <p14:tracePt t="69961" x="1928813" y="2193925"/>
          <p14:tracePt t="69982" x="1928813" y="2200275"/>
          <p14:tracePt t="69993" x="1928813" y="2214563"/>
          <p14:tracePt t="70009" x="1928813" y="2222500"/>
          <p14:tracePt t="70026" x="1928813" y="2228850"/>
          <p14:tracePt t="70042" x="1928813" y="2251075"/>
          <p14:tracePt t="70060" x="1928813" y="2279650"/>
          <p14:tracePt t="70077" x="1928813" y="2300288"/>
          <p14:tracePt t="70079" x="1928813" y="2308225"/>
          <p14:tracePt t="70095" x="1928813" y="2322513"/>
          <p14:tracePt t="70114" x="1928813" y="2336800"/>
          <p14:tracePt t="70130" x="1936750" y="2357438"/>
          <p14:tracePt t="70144" x="1936750" y="2379663"/>
          <p14:tracePt t="70161" x="1936750" y="2400300"/>
          <p14:tracePt t="70178" x="1936750" y="2428875"/>
          <p14:tracePt t="70195" x="1943100" y="2493963"/>
          <p14:tracePt t="70211" x="1943100" y="2514600"/>
          <p14:tracePt t="70229" x="1943100" y="2528888"/>
          <p14:tracePt t="70248" x="1943100" y="2536825"/>
          <p14:tracePt t="70264" x="1943100" y="2565400"/>
          <p14:tracePt t="70280" x="1943100" y="2579688"/>
          <p14:tracePt t="70296" x="1943100" y="2593975"/>
          <p14:tracePt t="70313" x="1943100" y="2600325"/>
          <p14:tracePt t="70331" x="1936750" y="2614613"/>
          <p14:tracePt t="70347" x="1936750" y="2622550"/>
          <p14:tracePt t="70365" x="1922463" y="2636838"/>
          <p14:tracePt t="70382" x="1914525" y="2671763"/>
          <p14:tracePt t="70398" x="1908175" y="2693988"/>
          <p14:tracePt t="70417" x="1900238" y="2708275"/>
          <p14:tracePt t="70435" x="1893888" y="2722563"/>
          <p14:tracePt t="70451" x="1885950" y="2728913"/>
          <p14:tracePt t="70468" x="1885950" y="2736850"/>
          <p14:tracePt t="70485" x="1885950" y="2743200"/>
          <p14:tracePt t="70505" x="1879600" y="2751138"/>
          <p14:tracePt t="70519" x="1871663" y="2771775"/>
          <p14:tracePt t="70537" x="1865313" y="2779713"/>
          <p14:tracePt t="70553" x="1857375" y="2800350"/>
          <p14:tracePt t="70567" x="1843088" y="2808288"/>
          <p14:tracePt t="70587" x="1836738" y="2814638"/>
          <p14:tracePt t="70603" x="1808163" y="2822575"/>
          <p14:tracePt t="70620" x="1779588" y="2836863"/>
          <p14:tracePt t="70638" x="1771650" y="2851150"/>
          <p14:tracePt t="70644" x="1757363" y="2851150"/>
          <p14:tracePt t="70656" x="1757363" y="2865438"/>
          <p14:tracePt t="70673" x="1751013" y="2871788"/>
          <p14:tracePt t="71180" x="1757363" y="2871788"/>
          <p14:tracePt t="71204" x="1765300" y="2871788"/>
          <p14:tracePt t="71213" x="1771650" y="2871788"/>
          <p14:tracePt t="71220" x="1779588" y="2871788"/>
          <p14:tracePt t="71237" x="1785938" y="2871788"/>
          <p14:tracePt t="71265" x="1800225" y="2871788"/>
          <p14:tracePt t="71308" x="1808163" y="2871788"/>
          <p14:tracePt t="71352" x="1814513" y="2871788"/>
          <p14:tracePt t="71359" x="1828800" y="2871788"/>
          <p14:tracePt t="71375" x="1836738" y="2871788"/>
          <p14:tracePt t="71384" x="1843088" y="2871788"/>
          <p14:tracePt t="71399" x="1851025" y="2871788"/>
          <p14:tracePt t="71696" x="1857375" y="2871788"/>
          <p14:tracePt t="71704" x="1865313" y="2871788"/>
          <p14:tracePt t="72001" x="1871663" y="2871788"/>
          <p14:tracePt t="72588" x="1879600" y="2871788"/>
          <p14:tracePt t="72626" x="1885950" y="2871788"/>
          <p14:tracePt t="72634" x="1885950" y="2865438"/>
          <p14:tracePt t="72641" x="1893888" y="2865438"/>
          <p14:tracePt t="73376" x="1885950" y="2865438"/>
          <p14:tracePt t="73392" x="1879600" y="2865438"/>
          <p14:tracePt t="73400" x="1871663" y="2865438"/>
          <p14:tracePt t="73416" x="1865313" y="2865438"/>
          <p14:tracePt t="73428" x="1857375" y="2865438"/>
          <p14:tracePt t="73437" x="1857375" y="2857500"/>
          <p14:tracePt t="74577" x="1865313" y="2857500"/>
          <p14:tracePt t="74585" x="1871663" y="2857500"/>
          <p14:tracePt t="74593" x="1885950" y="2857500"/>
          <p14:tracePt t="74603" x="1900238" y="2857500"/>
          <p14:tracePt t="74618" x="1908175" y="2851150"/>
          <p14:tracePt t="74635" x="1936750" y="2851150"/>
          <p14:tracePt t="74651" x="1957388" y="2843213"/>
          <p14:tracePt t="74668" x="1971675" y="2843213"/>
          <p14:tracePt t="74685" x="1993900" y="2843213"/>
          <p14:tracePt t="74701" x="1993900" y="2836863"/>
          <p14:tracePt t="75204" x="2000250" y="2836863"/>
          <p14:tracePt t="75212" x="2022475" y="2836863"/>
          <p14:tracePt t="75219" x="2028825" y="2836863"/>
          <p14:tracePt t="75229" x="2043113" y="2836863"/>
          <p14:tracePt t="75244" x="2079625" y="2836863"/>
          <p14:tracePt t="75262" x="2114550" y="2836863"/>
          <p14:tracePt t="75278" x="2165350" y="2843213"/>
          <p14:tracePt t="75294" x="2200275" y="2843213"/>
          <p14:tracePt t="75312" x="2257425" y="2851150"/>
          <p14:tracePt t="75328" x="2279650" y="2851150"/>
          <p14:tracePt t="75345" x="2322513" y="2865438"/>
          <p14:tracePt t="75362" x="2351088" y="2865438"/>
          <p14:tracePt t="75379" x="2365375" y="2865438"/>
          <p14:tracePt t="75399" x="2414588" y="2871788"/>
          <p14:tracePt t="75417" x="2436813" y="2871788"/>
          <p14:tracePt t="75431" x="2471738" y="2871788"/>
          <p14:tracePt t="75446" x="2493963" y="2871788"/>
          <p14:tracePt t="75465" x="2522538" y="2871788"/>
          <p14:tracePt t="75480" x="2528888" y="2879725"/>
          <p14:tracePt t="75498" x="2551113" y="2886075"/>
          <p14:tracePt t="75515" x="2571750" y="2886075"/>
          <p14:tracePt t="75531" x="2586038" y="2900363"/>
          <p14:tracePt t="75550" x="2600325" y="2900363"/>
          <p14:tracePt t="75565" x="2608263" y="2900363"/>
          <p14:tracePt t="75582" x="2614613" y="2900363"/>
          <p14:tracePt t="75600" x="2622550" y="2900363"/>
          <p14:tracePt t="75749" x="2628900" y="2900363"/>
          <p14:tracePt t="75764" x="2636838" y="2900363"/>
          <p14:tracePt t="75805" x="2643188" y="2900363"/>
          <p14:tracePt t="75820" x="2651125" y="2900363"/>
          <p14:tracePt t="75836" x="2657475" y="2900363"/>
          <p14:tracePt t="75860" x="2665413" y="2900363"/>
          <p14:tracePt t="75938" x="2671763" y="2900363"/>
          <p14:tracePt t="75945" x="2671763" y="2908300"/>
          <p14:tracePt t="75956" x="2679700" y="2908300"/>
          <p14:tracePt t="75972" x="2700338" y="2908300"/>
          <p14:tracePt t="75992" x="2751138" y="2922588"/>
          <p14:tracePt t="76008" x="2771775" y="2928938"/>
          <p14:tracePt t="76026" x="2794000" y="2936875"/>
          <p14:tracePt t="76043" x="2822575" y="2936875"/>
          <p14:tracePt t="76058" x="2836863" y="2936875"/>
          <p14:tracePt t="76077" x="2886075" y="2951163"/>
          <p14:tracePt t="76092" x="2928938" y="2957513"/>
          <p14:tracePt t="76109" x="2951163" y="2957513"/>
          <p14:tracePt t="76125" x="2986088" y="2957513"/>
          <p14:tracePt t="76142" x="3008313" y="2957513"/>
          <p14:tracePt t="76163" x="3036888" y="2957513"/>
          <p14:tracePt t="76179" x="3057525" y="2965450"/>
          <p14:tracePt t="76196" x="3065463" y="2965450"/>
          <p14:tracePt t="76212" x="3071813" y="2965450"/>
          <p14:tracePt t="76230" x="3100388" y="2979738"/>
          <p14:tracePt t="76244" x="3114675" y="2986088"/>
          <p14:tracePt t="76261" x="3136900" y="2986088"/>
          <p14:tracePt t="76277" x="3143250" y="2986088"/>
          <p14:tracePt t="76294" x="3157538" y="2994025"/>
          <p14:tracePt t="76312" x="3165475" y="3000375"/>
          <p14:tracePt t="76329" x="3171825" y="3000375"/>
          <p14:tracePt t="85164" x="3136900" y="3000375"/>
          <p14:tracePt t="85170" x="3094038" y="2994025"/>
          <p14:tracePt t="85179" x="3036888" y="2979738"/>
          <p14:tracePt t="85190" x="3008313" y="2965450"/>
          <p14:tracePt t="85207" x="2857500" y="2943225"/>
          <p14:tracePt t="85224" x="2622550" y="2908300"/>
          <p14:tracePt t="85241" x="2471738" y="2865438"/>
          <p14:tracePt t="85258" x="2357438" y="2851150"/>
          <p14:tracePt t="85275" x="2257425" y="2836863"/>
          <p14:tracePt t="85292" x="2171700" y="2822575"/>
          <p14:tracePt t="85309" x="2093913" y="2800350"/>
          <p14:tracePt t="85326" x="2028825" y="2786063"/>
          <p14:tracePt t="85343" x="1985963" y="2779713"/>
          <p14:tracePt t="85360" x="1943100" y="2779713"/>
          <p14:tracePt t="85377" x="1914525" y="2779713"/>
          <p14:tracePt t="85393" x="1900238" y="2779713"/>
          <p14:tracePt t="85410" x="1893888" y="2771775"/>
          <p14:tracePt t="85520" x="1893888" y="2779713"/>
          <p14:tracePt t="85552" x="1893888" y="2786063"/>
          <p14:tracePt t="85561" x="1893888" y="2794000"/>
          <p14:tracePt t="85577" x="1900238" y="2800350"/>
          <p14:tracePt t="85587" x="1900238" y="2808288"/>
          <p14:tracePt t="85598" x="1900238" y="2814638"/>
          <p14:tracePt t="85616" x="1908175" y="2822575"/>
          <p14:tracePt t="85632" x="1908175" y="2828925"/>
          <p14:tracePt t="85695" x="1908175" y="2836863"/>
          <p14:tracePt t="85860" x="1908175" y="2843213"/>
          <p14:tracePt t="85961" x="1908175" y="2851150"/>
          <p14:tracePt t="86143" x="1908175" y="2857500"/>
          <p14:tracePt t="86259" x="1908175" y="2865438"/>
          <p14:tracePt t="86266" x="1908175" y="2871788"/>
          <p14:tracePt t="86297" x="1908175" y="2879725"/>
          <p14:tracePt t="86569" x="1908175" y="2886075"/>
          <p14:tracePt t="86679" x="1900238" y="2886075"/>
          <p14:tracePt t="86702" x="1900238" y="2894013"/>
          <p14:tracePt t="86759" x="1893888" y="2894013"/>
          <p14:tracePt t="86820" x="1893888" y="2900363"/>
          <p14:tracePt t="86881" x="1885950" y="2900363"/>
          <p14:tracePt t="88177" x="1893888" y="2900363"/>
          <p14:tracePt t="88194" x="1900238" y="2900363"/>
          <p14:tracePt t="88209" x="1908175" y="2900363"/>
          <p14:tracePt t="88225" x="1914525" y="2900363"/>
          <p14:tracePt t="88233" x="1922463" y="2900363"/>
          <p14:tracePt t="88243" x="1922463" y="2894013"/>
          <p14:tracePt t="88260" x="1936750" y="2894013"/>
          <p14:tracePt t="88273" x="1965325" y="2894013"/>
          <p14:tracePt t="88290" x="1985963" y="2900363"/>
          <p14:tracePt t="88308" x="2022475" y="2900363"/>
          <p14:tracePt t="88325" x="2065338" y="2900363"/>
          <p14:tracePt t="88341" x="2128838" y="2900363"/>
          <p14:tracePt t="88361" x="2179638" y="2900363"/>
          <p14:tracePt t="88375" x="2214563" y="2900363"/>
          <p14:tracePt t="88392" x="2228850" y="2900363"/>
          <p14:tracePt t="88410" x="2236788" y="2900363"/>
          <p14:tracePt t="88426" x="2243138" y="2900363"/>
          <p14:tracePt t="88532" x="2251075" y="2900363"/>
          <p14:tracePt t="88547" x="2257425" y="2900363"/>
          <p14:tracePt t="88563" x="2265363" y="2900363"/>
          <p14:tracePt t="88570" x="2271713" y="2900363"/>
          <p14:tracePt t="88592" x="2279650" y="2900363"/>
          <p14:tracePt t="88623" x="2286000" y="2900363"/>
          <p14:tracePt t="88638" x="2293938" y="2900363"/>
          <p14:tracePt t="88651" x="2300288" y="2900363"/>
          <p14:tracePt t="88664" x="2300288" y="2894013"/>
          <p14:tracePt t="88680" x="2308225" y="2894013"/>
          <p14:tracePt t="88694" x="2314575" y="2894013"/>
          <p14:tracePt t="88709" x="2322513" y="2894013"/>
          <p14:tracePt t="88719" x="2328863" y="2894013"/>
          <p14:tracePt t="88731" x="2336800" y="2894013"/>
          <p14:tracePt t="88749" x="2351088" y="2894013"/>
          <p14:tracePt t="88765" x="2357438" y="2894013"/>
          <p14:tracePt t="88799" x="2365375" y="2894013"/>
          <p14:tracePt t="88816" x="2371725" y="2894013"/>
          <p14:tracePt t="88834" x="2386013" y="2894013"/>
          <p14:tracePt t="88849" x="2400300" y="2894013"/>
          <p14:tracePt t="88866" x="2408238" y="2894013"/>
          <p14:tracePt t="88883" x="2422525" y="2894013"/>
          <p14:tracePt t="88900" x="2428875" y="2894013"/>
          <p14:tracePt t="88920" x="2451100" y="2894013"/>
          <p14:tracePt t="88954" x="2465388" y="2894013"/>
          <p14:tracePt t="88971" x="2479675" y="2894013"/>
          <p14:tracePt t="88987" x="2493963" y="2894013"/>
          <p14:tracePt t="89004" x="2500313" y="2894013"/>
          <p14:tracePt t="89021" x="2514600" y="2894013"/>
          <p14:tracePt t="89055" x="2522538" y="2894013"/>
          <p14:tracePt t="89075" x="2528888" y="2894013"/>
          <p14:tracePt t="89089" x="2536825" y="2894013"/>
          <p14:tracePt t="89106" x="2543175" y="2894013"/>
          <p14:tracePt t="89302" x="2551113" y="2894013"/>
          <p14:tracePt t="89374" x="2557463" y="2894013"/>
          <p14:tracePt t="89391" x="2565400" y="2894013"/>
          <p14:tracePt t="89397" x="2571750" y="2894013"/>
          <p14:tracePt t="89408" x="2579688" y="2894013"/>
          <p14:tracePt t="89426" x="2608263" y="2894013"/>
          <p14:tracePt t="89443" x="2643188" y="2900363"/>
          <p14:tracePt t="89459" x="2671763" y="2900363"/>
          <p14:tracePt t="89477" x="2708275" y="2908300"/>
          <p14:tracePt t="89493" x="2751138" y="2922588"/>
          <p14:tracePt t="89510" x="2779713" y="2928938"/>
          <p14:tracePt t="89528" x="2836863" y="2936875"/>
          <p14:tracePt t="89544" x="2879725" y="2936875"/>
          <p14:tracePt t="89561" x="2900363" y="2936875"/>
          <p14:tracePt t="89578" x="2943225" y="2936875"/>
          <p14:tracePt t="89594" x="2971800" y="2936875"/>
          <p14:tracePt t="89612" x="3022600" y="2965450"/>
          <p14:tracePt t="89628" x="3051175" y="2965450"/>
          <p14:tracePt t="89646" x="3086100" y="2986088"/>
          <p14:tracePt t="89663" x="3114675" y="2994025"/>
          <p14:tracePt t="89679" x="3157538" y="3000375"/>
          <p14:tracePt t="89698" x="3171825" y="3000375"/>
          <p14:tracePt t="89713" x="3179763" y="3000375"/>
          <p14:tracePt t="89730" x="3208338" y="3000375"/>
          <p14:tracePt t="89748" x="3236913" y="3000375"/>
          <p14:tracePt t="89764" x="3257550" y="3008313"/>
          <p14:tracePt t="89781" x="3279775" y="3022600"/>
          <p14:tracePt t="89802" x="3314700" y="3022600"/>
          <p14:tracePt t="89820" x="3351213" y="3028950"/>
          <p14:tracePt t="89833" x="3394075" y="3028950"/>
          <p14:tracePt t="89849" x="3436938" y="3028950"/>
          <p14:tracePt t="89867" x="3479800" y="3028950"/>
          <p14:tracePt t="89883" x="3543300" y="3043238"/>
          <p14:tracePt t="89900" x="3579813" y="3051175"/>
          <p14:tracePt t="89918" x="3594100" y="3051175"/>
          <p14:tracePt t="89921" x="3600450" y="3051175"/>
          <p14:tracePt t="89934" x="3622675" y="3065463"/>
          <p14:tracePt t="89950" x="3629025" y="3065463"/>
          <p14:tracePt t="89967" x="3636963" y="3065463"/>
          <p14:tracePt t="89984" x="3643313" y="3065463"/>
          <p14:tracePt t="90003" x="3651250" y="3065463"/>
          <p14:tracePt t="90037" x="3657600" y="3065463"/>
          <p14:tracePt t="90076" x="3665538" y="3071813"/>
          <p14:tracePt t="90203" x="3671888" y="3071813"/>
          <p14:tracePt t="90640" x="3679825" y="3071813"/>
          <p14:tracePt t="90678" x="3686175" y="3086100"/>
          <p14:tracePt t="90685" x="3686175" y="3100388"/>
          <p14:tracePt t="90699" x="3694113" y="3114675"/>
          <p14:tracePt t="90715" x="3722688" y="3143250"/>
          <p14:tracePt t="90731" x="3743325" y="3165475"/>
          <p14:tracePt t="90732" x="3743325" y="3171825"/>
          <p14:tracePt t="90747" x="3765550" y="3194050"/>
          <p14:tracePt t="90765" x="3779838" y="3208338"/>
          <p14:tracePt t="90781" x="3794125" y="3243263"/>
          <p14:tracePt t="90798" x="3808413" y="3271838"/>
          <p14:tracePt t="90816" x="3814763" y="3328988"/>
          <p14:tracePt t="90833" x="3843338" y="3394075"/>
          <p14:tracePt t="90850" x="3851275" y="3436938"/>
          <p14:tracePt t="90867" x="3871913" y="3479800"/>
          <p14:tracePt t="90883" x="3886200" y="3500438"/>
          <p14:tracePt t="90900" x="3900488" y="3536950"/>
          <p14:tracePt t="90919" x="3908425" y="3565525"/>
          <p14:tracePt t="90935" x="3914775" y="3579813"/>
          <p14:tracePt t="90951" x="3922713" y="3600450"/>
          <p14:tracePt t="90968" x="3922713" y="3622675"/>
          <p14:tracePt t="90985" x="3922713" y="3651250"/>
          <p14:tracePt t="91002" x="3929063" y="3686175"/>
          <p14:tracePt t="91019" x="3943350" y="3722688"/>
          <p14:tracePt t="91036" x="3943350" y="3794125"/>
          <p14:tracePt t="91052" x="3951288" y="3836988"/>
          <p14:tracePt t="91069" x="3957638" y="3865563"/>
          <p14:tracePt t="91088" x="3957638" y="3886200"/>
          <p14:tracePt t="91105" x="3957638" y="3894138"/>
          <p14:tracePt t="91123" x="3957638" y="3914775"/>
          <p14:tracePt t="91141" x="3957638" y="3922713"/>
          <p14:tracePt t="91157" x="3951288" y="3929063"/>
          <p14:tracePt t="91163" x="3951288" y="3937000"/>
          <p14:tracePt t="91173" x="3951288" y="3943350"/>
          <p14:tracePt t="91190" x="3943350" y="3951288"/>
          <p14:tracePt t="91226" x="3937000" y="3965575"/>
          <p14:tracePt t="91240" x="3929063" y="3965575"/>
          <p14:tracePt t="91256" x="3929063" y="3979863"/>
          <p14:tracePt t="91290" x="3922713" y="3986213"/>
          <p14:tracePt t="91307" x="3908425" y="3986213"/>
          <p14:tracePt t="91324" x="3894138" y="3994150"/>
          <p14:tracePt t="91341" x="3886200" y="3994150"/>
          <p14:tracePt t="91357" x="3879850" y="4000500"/>
          <p14:tracePt t="91391" x="3871913" y="4000500"/>
          <p14:tracePt t="91427" x="3865563" y="4000500"/>
          <p14:tracePt t="91435" x="3865563" y="4008438"/>
          <p14:tracePt t="91498" x="3857625" y="4008438"/>
          <p14:tracePt t="91555" x="3851275" y="4008438"/>
          <p14:tracePt t="91578" x="3851275" y="4014788"/>
          <p14:tracePt t="91583" x="3843338" y="4014788"/>
          <p14:tracePt t="91631" x="3836988" y="4014788"/>
          <p14:tracePt t="91756" x="3829050" y="4014788"/>
          <p14:tracePt t="91779" x="3822700" y="4014788"/>
          <p14:tracePt t="91788" x="3814763" y="4014788"/>
          <p14:tracePt t="91797" x="3808413" y="4014788"/>
          <p14:tracePt t="91814" x="3786188" y="4014788"/>
          <p14:tracePt t="91832" x="3757613" y="4014788"/>
          <p14:tracePt t="91849" x="3729038" y="4008438"/>
          <p14:tracePt t="91866" x="3700463" y="3994150"/>
          <p14:tracePt t="91883" x="3679825" y="3994150"/>
          <p14:tracePt t="91900" x="3657600" y="3979863"/>
          <p14:tracePt t="91916" x="3636963" y="3971925"/>
          <p14:tracePt t="91918" x="3629025" y="3971925"/>
          <p14:tracePt t="91949" x="3622675" y="3971925"/>
          <p14:tracePt t="92108" x="3629025" y="3971925"/>
          <p14:tracePt t="92115" x="3643313" y="3994150"/>
          <p14:tracePt t="92124" x="3665538" y="4014788"/>
          <p14:tracePt t="92136" x="3694113" y="4043363"/>
          <p14:tracePt t="92154" x="3757613" y="4171950"/>
          <p14:tracePt t="92171" x="3822700" y="4265613"/>
          <p14:tracePt t="92189" x="3836988" y="4314825"/>
          <p14:tracePt t="92209" x="3886200" y="4357688"/>
          <p14:tracePt t="92221" x="3908425" y="4371975"/>
          <p14:tracePt t="92239" x="3922713" y="4414838"/>
          <p14:tracePt t="92255" x="3937000" y="4429125"/>
          <p14:tracePt t="92273" x="3937000" y="4437063"/>
          <p14:tracePt t="92289" x="3937000" y="4443413"/>
          <p14:tracePt t="92306" x="3937000" y="4451350"/>
          <p14:tracePt t="92325" x="3937000" y="4465638"/>
          <p14:tracePt t="92340" x="3937000" y="4486275"/>
          <p14:tracePt t="92357" x="3937000" y="4500563"/>
          <p14:tracePt t="92374" x="3937000" y="4522788"/>
          <p14:tracePt t="92391" x="3937000" y="4543425"/>
          <p14:tracePt t="92409" x="3937000" y="4572000"/>
          <p14:tracePt t="92426" x="3929063" y="4600575"/>
          <p14:tracePt t="92442" x="3929063" y="4622800"/>
          <p14:tracePt t="92459" x="3914775" y="4629150"/>
          <p14:tracePt t="92476" x="3914775" y="4643438"/>
          <p14:tracePt t="92492" x="3900488" y="4672013"/>
          <p14:tracePt t="92512" x="3894138" y="4686300"/>
          <p14:tracePt t="92529" x="3886200" y="4700588"/>
          <p14:tracePt t="92546" x="3879850" y="4722813"/>
          <p14:tracePt t="92563" x="3871913" y="4743450"/>
          <p14:tracePt t="92578" x="3857625" y="4765675"/>
          <p14:tracePt t="92594" x="3851275" y="4786313"/>
          <p14:tracePt t="92611" x="3843338" y="4800600"/>
          <p14:tracePt t="92628" x="3836988" y="4808538"/>
          <p14:tracePt t="92645" x="3829050" y="4814888"/>
          <p14:tracePt t="92662" x="3829050" y="4822825"/>
          <p14:tracePt t="92679" x="3822700" y="4822825"/>
          <p14:tracePt t="92723" x="3822700" y="4829175"/>
          <p14:tracePt t="92747" x="3814763" y="4829175"/>
          <p14:tracePt t="92755" x="3814763" y="4837113"/>
          <p14:tracePt t="92771" x="3808413" y="4837113"/>
          <p14:tracePt t="92787" x="3800475" y="4837113"/>
          <p14:tracePt t="92920" x="3800475" y="4822825"/>
          <p14:tracePt t="92926" x="3800475" y="4800600"/>
          <p14:tracePt t="92936" x="3800475" y="4772025"/>
          <p14:tracePt t="92950" x="3794125" y="4722813"/>
          <p14:tracePt t="92968" x="3794125" y="4672013"/>
          <p14:tracePt t="92986" x="3794125" y="4622800"/>
          <p14:tracePt t="93001" x="3794125" y="4557713"/>
          <p14:tracePt t="93020" x="3800475" y="4500563"/>
          <p14:tracePt t="93037" x="3808413" y="4494213"/>
          <p14:tracePt t="93054" x="3808413" y="4486275"/>
          <p14:tracePt t="93086" x="3814763" y="4479925"/>
          <p14:tracePt t="93103" x="3822700" y="4479925"/>
          <p14:tracePt t="93120" x="3829050" y="4479925"/>
          <p14:tracePt t="93140" x="3843338" y="4479925"/>
          <p14:tracePt t="93153" x="3851275" y="4479925"/>
          <p14:tracePt t="93170" x="3851275" y="4486275"/>
          <p14:tracePt t="93201" x="3851275" y="4494213"/>
          <p14:tracePt t="93227" x="3851275" y="4500563"/>
          <p14:tracePt t="93231" x="3851275" y="4508500"/>
          <p14:tracePt t="93240" x="3857625" y="4514850"/>
          <p14:tracePt t="93254" x="3879850" y="4543425"/>
          <p14:tracePt t="93271" x="3908425" y="4586288"/>
          <p14:tracePt t="93288" x="3922713" y="4637088"/>
          <p14:tracePt t="93306" x="3929063" y="4672013"/>
          <p14:tracePt t="93322" x="3937000" y="4694238"/>
          <p14:tracePt t="93341" x="3937000" y="4714875"/>
          <p14:tracePt t="93358" x="3943350" y="4714875"/>
          <p14:tracePt t="93373" x="3943350" y="4722813"/>
          <p14:tracePt t="93402" x="3943350" y="4737100"/>
          <p14:tracePt t="93411" x="3943350" y="4743450"/>
          <p14:tracePt t="93425" x="3943350" y="4751388"/>
          <p14:tracePt t="93442" x="3943350" y="4786313"/>
          <p14:tracePt t="93458" x="3937000" y="4808538"/>
          <p14:tracePt t="93476" x="3937000" y="4822825"/>
          <p14:tracePt t="93491" x="3937000" y="4843463"/>
          <p14:tracePt t="93512" x="3929063" y="4851400"/>
          <p14:tracePt t="93529" x="3929063" y="4865688"/>
          <p14:tracePt t="93542" x="3914775" y="4865688"/>
          <p14:tracePt t="93560" x="3908425" y="4879975"/>
          <p14:tracePt t="93577" x="3894138" y="4894263"/>
          <p14:tracePt t="93594" x="3886200" y="4908550"/>
          <p14:tracePt t="93610" x="3865563" y="4929188"/>
          <p14:tracePt t="93627" x="3851275" y="4943475"/>
          <p14:tracePt t="93645" x="3843338" y="4957763"/>
          <p14:tracePt t="93664" x="3808413" y="4986338"/>
          <p14:tracePt t="93680" x="3771900" y="5008563"/>
          <p14:tracePt t="93696" x="3714750" y="5043488"/>
          <p14:tracePt t="93714" x="3686175" y="5051425"/>
          <p14:tracePt t="93731" x="3557588" y="5086350"/>
          <p14:tracePt t="93747" x="3479800" y="5094288"/>
          <p14:tracePt t="93764" x="3400425" y="5100638"/>
          <p14:tracePt t="93780" x="3322638" y="5108575"/>
          <p14:tracePt t="93798" x="3228975" y="5122863"/>
          <p14:tracePt t="93814" x="3128963" y="5122863"/>
          <p14:tracePt t="93816" x="3094038" y="5122863"/>
          <p14:tracePt t="93831" x="3051175" y="5122863"/>
          <p14:tracePt t="93849" x="2886075" y="5122863"/>
          <p14:tracePt t="93865" x="2786063" y="5129213"/>
          <p14:tracePt t="93883" x="2628900" y="5114925"/>
          <p14:tracePt t="93900" x="2522538" y="5100638"/>
          <p14:tracePt t="93916" x="2400300" y="5086350"/>
          <p14:tracePt t="93936" x="2228850" y="5065713"/>
          <p14:tracePt t="93953" x="2165350" y="5051425"/>
          <p14:tracePt t="93967" x="2122488" y="5051425"/>
          <p14:tracePt t="93985" x="2093913" y="5043488"/>
          <p14:tracePt t="94001" x="2079625" y="5043488"/>
          <p14:tracePt t="94018" x="2079625" y="5037138"/>
          <p14:tracePt t="94185" x="2079625" y="5022850"/>
          <p14:tracePt t="94194" x="2093913" y="5022850"/>
          <p14:tracePt t="94208" x="2093913" y="5014913"/>
          <p14:tracePt t="94221" x="2100263" y="5014913"/>
          <p14:tracePt t="94238" x="2114550" y="5014913"/>
          <p14:tracePt t="94255" x="2128838" y="5008563"/>
          <p14:tracePt t="94272" x="2136775" y="5008563"/>
          <p14:tracePt t="94290" x="2143125" y="5000625"/>
          <p14:tracePt t="94305" x="2165350" y="5000625"/>
          <p14:tracePt t="94322" x="2179638" y="4994275"/>
          <p14:tracePt t="94341" x="2214563" y="4986338"/>
          <p14:tracePt t="94359" x="2243138" y="4979988"/>
          <p14:tracePt t="94375" x="2279650" y="4972050"/>
          <p14:tracePt t="94394" x="2328863" y="4965700"/>
          <p14:tracePt t="94411" x="2414588" y="4957763"/>
          <p14:tracePt t="94428" x="2471738" y="4957763"/>
          <p14:tracePt t="94444" x="2536825" y="4965700"/>
          <p14:tracePt t="94460" x="2608263" y="4972050"/>
          <p14:tracePt t="94477" x="2671763" y="4972050"/>
          <p14:tracePt t="94494" x="2736850" y="4972050"/>
          <p14:tracePt t="94510" x="2779713" y="4972050"/>
          <p14:tracePt t="94514" x="2828925" y="4972050"/>
          <p14:tracePt t="94526" x="2865438" y="4972050"/>
          <p14:tracePt t="94543" x="2965450" y="4972050"/>
          <p14:tracePt t="94562" x="3014663" y="4972050"/>
          <p14:tracePt t="94579" x="3065463" y="4972050"/>
          <p14:tracePt t="94595" x="3086100" y="4972050"/>
          <p14:tracePt t="94612" x="3108325" y="4972050"/>
          <p14:tracePt t="94629" x="3122613" y="4972050"/>
          <p14:tracePt t="94646" x="3136900" y="4972050"/>
          <p14:tracePt t="94663" x="3143250" y="4972050"/>
          <p14:tracePt t="94680" x="3151188" y="4972050"/>
          <p14:tracePt t="94697" x="3165475" y="4972050"/>
          <p14:tracePt t="94714" x="3179763" y="4986338"/>
          <p14:tracePt t="94729" x="3208338" y="4986338"/>
          <p14:tracePt t="94746" x="3243263" y="5000625"/>
          <p14:tracePt t="94763" x="3279775" y="5000625"/>
          <p14:tracePt t="94780" x="3300413" y="5014913"/>
          <p14:tracePt t="94796" x="3314700" y="5022850"/>
          <p14:tracePt t="94813" x="3328988" y="5022850"/>
          <p14:tracePt t="94830" x="3328988" y="5029200"/>
          <p14:tracePt t="94849" x="3328988" y="5043488"/>
          <p14:tracePt t="94864" x="3314700" y="5051425"/>
          <p14:tracePt t="94882" x="3271838" y="5057775"/>
          <p14:tracePt t="94899" x="3251200" y="5072063"/>
          <p14:tracePt t="94915" x="3222625" y="5086350"/>
          <p14:tracePt t="94932" x="3214688" y="5086350"/>
          <p14:tracePt t="94949" x="3200400" y="5094288"/>
          <p14:tracePt t="94952" x="3186113" y="5094288"/>
          <p14:tracePt t="94966" x="3157538" y="5094288"/>
          <p14:tracePt t="94983" x="3094038" y="5100638"/>
          <p14:tracePt t="95002" x="3036888" y="5100638"/>
          <p14:tracePt t="95018" x="2979738" y="5100638"/>
          <p14:tracePt t="95036" x="2914650" y="5094288"/>
          <p14:tracePt t="95053" x="2900363" y="5080000"/>
          <p14:tracePt t="95069" x="2894013" y="5072063"/>
          <p14:tracePt t="95173" x="2894013" y="5065713"/>
          <p14:tracePt t="95197" x="2894013" y="5051425"/>
          <p14:tracePt t="95217" x="2894013" y="5043488"/>
          <p14:tracePt t="95225" x="2900363" y="5043488"/>
          <p14:tracePt t="95239" x="2914650" y="5037138"/>
          <p14:tracePt t="95256" x="2943225" y="5008563"/>
          <p14:tracePt t="95273" x="2979738" y="5008563"/>
          <p14:tracePt t="95288" x="3008313" y="4986338"/>
          <p14:tracePt t="95305" x="3051175" y="4965700"/>
          <p14:tracePt t="95322" x="3108325" y="4957763"/>
          <p14:tracePt t="95340" x="3143250" y="4943475"/>
          <p14:tracePt t="95341" x="3171825" y="4943475"/>
          <p14:tracePt t="95356" x="3243263" y="4922838"/>
          <p14:tracePt t="95373" x="3300413" y="4886325"/>
          <p14:tracePt t="95390" x="3371850" y="4843463"/>
          <p14:tracePt t="95406" x="3436938" y="4808538"/>
          <p14:tracePt t="95425" x="3536950" y="4751388"/>
          <p14:tracePt t="95441" x="3579813" y="4722813"/>
          <p14:tracePt t="95458" x="3679825" y="4700588"/>
          <p14:tracePt t="95475" x="3714750" y="4694238"/>
          <p14:tracePt t="95491" x="3743325" y="4686300"/>
          <p14:tracePt t="95508" x="3786188" y="4686300"/>
          <p14:tracePt t="95525" x="3836988" y="4679950"/>
          <p14:tracePt t="95543" x="3886200" y="4679950"/>
          <p14:tracePt t="95561" x="3979863" y="4665663"/>
          <p14:tracePt t="95579" x="4029075" y="4665663"/>
          <p14:tracePt t="95595" x="4071938" y="4651375"/>
          <p14:tracePt t="95611" x="4137025" y="4651375"/>
          <p14:tracePt t="95629" x="4208463" y="4651375"/>
          <p14:tracePt t="95645" x="4279900" y="4651375"/>
          <p14:tracePt t="95662" x="4314825" y="4657725"/>
          <p14:tracePt t="95679" x="4379913" y="4657725"/>
          <p14:tracePt t="95694" x="4414838" y="4672013"/>
          <p14:tracePt t="95715" x="4508500" y="4694238"/>
          <p14:tracePt t="95732" x="4557713" y="4714875"/>
          <p14:tracePt t="95747" x="4614863" y="4737100"/>
          <p14:tracePt t="95762" x="4637088" y="4737100"/>
          <p14:tracePt t="95780" x="4686300" y="4751388"/>
          <p14:tracePt t="95796" x="4729163" y="4772025"/>
          <p14:tracePt t="95813" x="4786313" y="4808538"/>
          <p14:tracePt t="95830" x="4851400" y="4829175"/>
          <p14:tracePt t="95847" x="4894263" y="4843463"/>
          <p14:tracePt t="95849" x="4914900" y="4851400"/>
          <p14:tracePt t="95865" x="4951413" y="4857750"/>
          <p14:tracePt t="95881" x="4979988" y="4872038"/>
          <p14:tracePt t="95898" x="5008563" y="4879975"/>
          <p14:tracePt t="95917" x="5022850" y="4894263"/>
          <p14:tracePt t="95932" x="5037138" y="4914900"/>
          <p14:tracePt t="95934" x="5057775" y="4937125"/>
          <p14:tracePt t="95948" x="5065713" y="4943475"/>
          <p14:tracePt t="95965" x="5094288" y="4972050"/>
          <p14:tracePt t="95982" x="5114925" y="4979988"/>
          <p14:tracePt t="96000" x="5129213" y="4994275"/>
          <p14:tracePt t="96019" x="5151438" y="5008563"/>
          <p14:tracePt t="96036" x="5151438" y="5014913"/>
          <p14:tracePt t="96077" x="5157788" y="5014913"/>
          <p14:tracePt t="96100" x="5157788" y="5022850"/>
          <p14:tracePt t="96137" x="5165725" y="5022850"/>
          <p14:tracePt t="96473" x="5165725" y="5029200"/>
          <p14:tracePt t="99906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탐색키가</a:t>
            </a:r>
            <a:r>
              <a:rPr lang="ko-KR" altLang="en-US" dirty="0"/>
              <a:t> 존재 할 위치를 예측하여 </a:t>
            </a:r>
            <a:r>
              <a:rPr lang="ko-KR" altLang="en-US" dirty="0" smtClean="0"/>
              <a:t>탐색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사전이나 전화번호부를 탐색할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ko-KR" altLang="en-US" dirty="0" err="1" smtClean="0"/>
              <a:t>ㅎ</a:t>
            </a:r>
            <a:r>
              <a:rPr lang="ko-KR" altLang="en-US" dirty="0" smtClean="0"/>
              <a:t>’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시작하는 단어는 사전의 뒷부분에서 찾음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‘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'</a:t>
            </a:r>
            <a:r>
              <a:rPr lang="ko-KR" altLang="en-US" dirty="0" smtClean="0"/>
              <a:t>으로 시작하는 단어는 앞부분에서 찾음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리스트를 불균등하게 분할하여 탐색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탐색 값과 위치는 비례한다는 </a:t>
            </a:r>
            <a:r>
              <a:rPr lang="ko-KR" altLang="en-US" dirty="0" smtClean="0"/>
              <a:t>가정</a:t>
            </a:r>
            <a:endParaRPr lang="en-US" altLang="ko-KR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보간 </a:t>
            </a:r>
            <a:r>
              <a:rPr lang="ko-KR" altLang="en-US" dirty="0"/>
              <a:t>탐색</a:t>
            </a:r>
            <a:r>
              <a:rPr lang="en-US" altLang="ko-KR" dirty="0"/>
              <a:t>(interpolation search)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4149080"/>
            <a:ext cx="5040560" cy="612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0" y="4944179"/>
            <a:ext cx="8154615" cy="4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07"/>
    </mc:Choice>
    <mc:Fallback xmlns="">
      <p:transition spd="slow" advTm="77407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7.6 </a:t>
            </a:r>
            <a:r>
              <a:rPr lang="ko-KR" altLang="en-US" dirty="0">
                <a:solidFill>
                  <a:srgbClr val="0000FF"/>
                </a:solidFill>
              </a:rPr>
              <a:t>고급 탐색 구조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 err="1">
                <a:solidFill>
                  <a:srgbClr val="0000FF"/>
                </a:solidFill>
              </a:rPr>
              <a:t>해싱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해싱이란</a:t>
            </a:r>
            <a:r>
              <a:rPr lang="en-US" altLang="ko-KR" sz="2400" kern="0" dirty="0">
                <a:solidFill>
                  <a:schemeClr val="tx2"/>
                </a:solidFill>
              </a:rPr>
              <a:t>?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선형 </a:t>
            </a:r>
            <a:r>
              <a:rPr lang="ko-KR" altLang="en-US" sz="2400" kern="0" dirty="0">
                <a:solidFill>
                  <a:schemeClr val="tx2"/>
                </a:solidFill>
              </a:rPr>
              <a:t>조사에 의한 </a:t>
            </a:r>
            <a:r>
              <a:rPr lang="ko-KR" altLang="en-US" sz="2400" kern="0" dirty="0" err="1">
                <a:solidFill>
                  <a:schemeClr val="tx2"/>
                </a:solidFill>
              </a:rPr>
              <a:t>오버플로</a:t>
            </a:r>
            <a:r>
              <a:rPr lang="ko-KR" altLang="en-US" sz="2400" kern="0" dirty="0">
                <a:solidFill>
                  <a:schemeClr val="tx2"/>
                </a:solidFill>
              </a:rPr>
              <a:t> 처리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체이닝</a:t>
            </a:r>
            <a:r>
              <a:rPr lang="en-US" altLang="ko-KR" sz="2400" kern="0" dirty="0">
                <a:solidFill>
                  <a:schemeClr val="tx2"/>
                </a:solidFill>
              </a:rPr>
              <a:t>(chaining)</a:t>
            </a:r>
            <a:r>
              <a:rPr lang="ko-KR" altLang="en-US" sz="2400" kern="0" dirty="0">
                <a:solidFill>
                  <a:schemeClr val="tx2"/>
                </a:solidFill>
              </a:rPr>
              <a:t>에 의한 </a:t>
            </a:r>
            <a:r>
              <a:rPr lang="ko-KR" altLang="en-US" sz="2400" kern="0" dirty="0" err="1">
                <a:solidFill>
                  <a:schemeClr val="tx2"/>
                </a:solidFill>
              </a:rPr>
              <a:t>오버플로</a:t>
            </a:r>
            <a:r>
              <a:rPr lang="ko-KR" altLang="en-US" sz="2400" kern="0" dirty="0">
                <a:solidFill>
                  <a:schemeClr val="tx2"/>
                </a:solidFill>
              </a:rPr>
              <a:t> 처리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해시 </a:t>
            </a:r>
            <a:r>
              <a:rPr lang="ko-KR" altLang="en-US" sz="2400" kern="0" dirty="0">
                <a:solidFill>
                  <a:schemeClr val="tx2"/>
                </a:solidFill>
              </a:rPr>
              <a:t>함수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탐색 </a:t>
            </a:r>
            <a:r>
              <a:rPr lang="ko-KR" altLang="en-US" sz="2400" kern="0" dirty="0">
                <a:solidFill>
                  <a:schemeClr val="tx2"/>
                </a:solidFill>
              </a:rPr>
              <a:t>방법들의 성능 비교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6"/>
    </mc:Choice>
    <mc:Fallback xmlns="">
      <p:transition spd="slow" advTm="2850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ko-KR" altLang="en-US" smtClean="0">
                <a:solidFill>
                  <a:srgbClr val="0000FF"/>
                </a:solidFill>
              </a:rPr>
              <a:t>해시 </a:t>
            </a:r>
            <a:r>
              <a:rPr lang="en-US" altLang="ko-KR" dirty="0" smtClean="0">
                <a:solidFill>
                  <a:srgbClr val="0000FF"/>
                </a:solidFill>
              </a:rPr>
              <a:t>(Hash)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 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2" descr="해쉬 브라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3640" y="472706"/>
            <a:ext cx="8190910" cy="562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ashbrown_potato_patty.jpg (609×827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15" y="2518434"/>
            <a:ext cx="2758798" cy="37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415784" y="1159431"/>
            <a:ext cx="7335815" cy="8112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kumimoji="0" lang="ko-KR" altLang="ko-KR" b="1" dirty="0" smtClean="0">
                <a:solidFill>
                  <a:srgbClr val="808080"/>
                </a:solidFill>
                <a:latin typeface="Arial" panose="020B0604020202020204" pitchFamily="34" charset="0"/>
                <a:ea typeface="SpeedeeK"/>
              </a:rPr>
              <a:t>Hash Brown</a:t>
            </a:r>
            <a:endParaRPr kumimoji="0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92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73"/>
    </mc:Choice>
    <mc:Fallback xmlns="">
      <p:transition spd="slow" advTm="6967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해싱</a:t>
            </a:r>
            <a:r>
              <a:rPr lang="en-US" altLang="ko-KR" dirty="0" smtClean="0"/>
              <a:t>(hashing) 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키 값에 대한 산술적 연산</a:t>
            </a:r>
            <a:r>
              <a:rPr lang="ko-KR" altLang="en-US" dirty="0" smtClean="0"/>
              <a:t>에 의해 테이블의 </a:t>
            </a:r>
            <a:r>
              <a:rPr lang="ko-KR" altLang="en-US" dirty="0" smtClean="0">
                <a:solidFill>
                  <a:srgbClr val="FF0000"/>
                </a:solidFill>
              </a:rPr>
              <a:t>주소</a:t>
            </a:r>
            <a:r>
              <a:rPr lang="ko-KR" altLang="en-US" dirty="0" smtClean="0"/>
              <a:t>를 계산</a:t>
            </a:r>
          </a:p>
          <a:p>
            <a:pPr lvl="1"/>
            <a:r>
              <a:rPr lang="ko-KR" altLang="en-US" dirty="0" smtClean="0"/>
              <a:t>해시 테이블</a:t>
            </a:r>
            <a:r>
              <a:rPr lang="en-US" altLang="ko-KR" dirty="0" smtClean="0"/>
              <a:t>(hash table)</a:t>
            </a:r>
          </a:p>
          <a:p>
            <a:pPr lvl="2"/>
            <a:r>
              <a:rPr lang="ko-KR" altLang="en-US" dirty="0" smtClean="0"/>
              <a:t>키 값의 연산에 의해 직접 접근이 가능한 구조 </a:t>
            </a:r>
            <a:endParaRPr lang="en-US" altLang="ko-KR" dirty="0" smtClean="0"/>
          </a:p>
        </p:txBody>
      </p:sp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해싱이란</a:t>
            </a:r>
            <a:r>
              <a:rPr lang="en-US" altLang="ko-KR" dirty="0" smtClean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3043585"/>
            <a:ext cx="7065785" cy="23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28"/>
    </mc:Choice>
    <mc:Fallback xmlns="">
      <p:transition spd="slow" advTm="19682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순서대로 재배열하는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기본적이고 중요한 알고리즘</a:t>
            </a:r>
            <a:endParaRPr lang="en-US" altLang="ko-KR" dirty="0" smtClean="0"/>
          </a:p>
          <a:p>
            <a:pPr lvl="1"/>
            <a:r>
              <a:rPr lang="ko-KR" altLang="en-US" dirty="0"/>
              <a:t>비교할 수 있는 모든 속성들은 </a:t>
            </a:r>
            <a:r>
              <a:rPr lang="ko-KR" altLang="en-US" dirty="0" smtClean="0"/>
              <a:t>정렬의 </a:t>
            </a:r>
            <a:r>
              <a:rPr lang="ko-KR" altLang="en-US" dirty="0"/>
              <a:t>기준이 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lvl="1"/>
            <a:r>
              <a:rPr lang="ko-KR" altLang="en-US" dirty="0"/>
              <a:t>오름차순</a:t>
            </a:r>
            <a:r>
              <a:rPr lang="en-US" altLang="ko-KR" dirty="0"/>
              <a:t>(ascending order)</a:t>
            </a:r>
            <a:r>
              <a:rPr lang="ko-KR" altLang="en-US" dirty="0"/>
              <a:t>과 </a:t>
            </a:r>
            <a:r>
              <a:rPr lang="ko-KR" altLang="en-US" dirty="0" smtClean="0"/>
              <a:t>내림차순</a:t>
            </a:r>
            <a:r>
              <a:rPr lang="en-US" altLang="ko-KR" dirty="0"/>
              <a:t>(descending order</a:t>
            </a:r>
            <a:r>
              <a:rPr lang="en-US" altLang="ko-KR" dirty="0" smtClean="0"/>
              <a:t>)</a:t>
            </a:r>
          </a:p>
        </p:txBody>
      </p:sp>
      <p:sp>
        <p:nvSpPr>
          <p:cNvPr id="233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정렬이란</a:t>
            </a:r>
            <a:r>
              <a:rPr lang="en-US" altLang="ko-KR" dirty="0"/>
              <a:t>?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3248980"/>
            <a:ext cx="6457913" cy="1694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47"/>
    </mc:Choice>
    <mc:Fallback xmlns="">
      <p:transition spd="slow" advTm="5374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해시 테이블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버킷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슬롯</a:t>
            </a:r>
            <a:endParaRPr lang="en-US" altLang="ko-KR" dirty="0"/>
          </a:p>
          <a:p>
            <a:r>
              <a:rPr lang="ko-KR" altLang="en-US" dirty="0" smtClean="0"/>
              <a:t>해시 함수</a:t>
            </a:r>
            <a:r>
              <a:rPr lang="en-US" altLang="ko-KR" dirty="0" smtClean="0"/>
              <a:t>(hash function)</a:t>
            </a:r>
          </a:p>
          <a:p>
            <a:pPr lvl="1"/>
            <a:r>
              <a:rPr lang="ko-KR" altLang="en-US" dirty="0" err="1" smtClean="0"/>
              <a:t>탐색키를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해시 주소</a:t>
            </a:r>
            <a:r>
              <a:rPr lang="en-US" altLang="ko-KR" dirty="0" smtClean="0"/>
              <a:t>(hash address)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/>
              <a:t>해싱의</a:t>
            </a:r>
            <a:r>
              <a:rPr lang="ko-KR" altLang="en-US" sz="3200" dirty="0" smtClean="0"/>
              <a:t> 구조</a:t>
            </a:r>
          </a:p>
        </p:txBody>
      </p:sp>
      <p:pic>
        <p:nvPicPr>
          <p:cNvPr id="7169" name="_x275101864" descr="EMB000045945b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2933945"/>
            <a:ext cx="5279550" cy="33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5"/>
    </mc:Choice>
    <mc:Fallback xmlns="">
      <p:transition spd="slow" advTm="5092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614" x="6500813" y="5100638"/>
          <p14:tracePt t="6659" x="6494463" y="5100638"/>
          <p14:tracePt t="6673" x="6429375" y="5165725"/>
          <p14:tracePt t="6691" x="6351588" y="5243513"/>
          <p14:tracePt t="6699" x="6308725" y="5286375"/>
          <p14:tracePt t="6705" x="6280150" y="5314950"/>
          <p14:tracePt t="6722" x="6229350" y="5380038"/>
          <p14:tracePt t="6739" x="6180138" y="5443538"/>
          <p14:tracePt t="6756" x="6143625" y="5508625"/>
          <p14:tracePt t="6773" x="6115050" y="5600700"/>
          <p14:tracePt t="6791" x="6094413" y="5757863"/>
          <p14:tracePt t="6808" x="6094413" y="5900738"/>
          <p14:tracePt t="6825" x="6094413" y="5986463"/>
          <p14:tracePt t="6830" x="6094413" y="6043613"/>
          <p14:tracePt t="6843" x="6094413" y="6094413"/>
          <p14:tracePt t="6859" x="6080125" y="6208713"/>
          <p14:tracePt t="6875" x="6065838" y="6286500"/>
          <p14:tracePt t="6891" x="6043613" y="6329363"/>
          <p14:tracePt t="6908" x="6022975" y="6380163"/>
          <p14:tracePt t="6924" x="5972175" y="6423025"/>
          <p14:tracePt t="6941" x="5908675" y="6457950"/>
          <p14:tracePt t="6958" x="5843588" y="6480175"/>
          <p14:tracePt t="6975" x="5743575" y="6537325"/>
          <p14:tracePt t="6992" x="5629275" y="6543675"/>
          <p14:tracePt t="7009" x="5529263" y="6551613"/>
          <p14:tracePt t="7026" x="5422900" y="6551613"/>
          <p14:tracePt t="7042" x="5286375" y="6551613"/>
          <p14:tracePt t="7059" x="5151438" y="6551613"/>
          <p14:tracePt t="7076" x="5029200" y="6551613"/>
          <p14:tracePt t="7093" x="4914900" y="6537325"/>
          <p14:tracePt t="7110" x="4765675" y="6465888"/>
          <p14:tracePt t="7127" x="4672013" y="6394450"/>
          <p14:tracePt t="7144" x="4543425" y="6308725"/>
          <p14:tracePt t="7160" x="4429125" y="6229350"/>
          <p14:tracePt t="7177" x="4314825" y="6143625"/>
          <p14:tracePt t="7195" x="4214813" y="6065838"/>
          <p14:tracePt t="7211" x="4194175" y="5986463"/>
          <p14:tracePt t="7228" x="4194175" y="5886450"/>
          <p14:tracePt t="7244" x="4186238" y="5743575"/>
          <p14:tracePt t="7261" x="4179888" y="5514975"/>
          <p14:tracePt t="7278" x="4143375" y="5280025"/>
          <p14:tracePt t="7295" x="4108450" y="5000625"/>
          <p14:tracePt t="7312" x="4057650" y="4743450"/>
          <p14:tracePt t="7329" x="4037013" y="4651375"/>
          <p14:tracePt t="7346" x="4043363" y="4537075"/>
          <p14:tracePt t="7363" x="4057650" y="4408488"/>
          <p14:tracePt t="7380" x="4079875" y="4265613"/>
          <p14:tracePt t="7398" x="4100513" y="3865563"/>
          <p14:tracePt t="7413" x="4108450" y="3771900"/>
          <p14:tracePt t="7430" x="4114800" y="3579813"/>
          <p14:tracePt t="7447" x="4151313" y="3494088"/>
          <p14:tracePt t="7464" x="4186238" y="3379788"/>
          <p14:tracePt t="7481" x="4257675" y="3214688"/>
          <p14:tracePt t="7498" x="4351338" y="3022600"/>
          <p14:tracePt t="7515" x="4429125" y="2871788"/>
          <p14:tracePt t="7531" x="4479925" y="2822575"/>
          <p14:tracePt t="7548" x="4522788" y="2822575"/>
          <p14:tracePt t="7565" x="4614863" y="2814638"/>
          <p14:tracePt t="7584" x="4786313" y="2786063"/>
          <p14:tracePt t="7600" x="4972050" y="2765425"/>
          <p14:tracePt t="7617" x="5243513" y="2722563"/>
          <p14:tracePt t="7634" x="5351463" y="2714625"/>
          <p14:tracePt t="7651" x="5443538" y="2708275"/>
          <p14:tracePt t="7667" x="5514975" y="2722563"/>
          <p14:tracePt t="7673" x="5543550" y="2736850"/>
          <p14:tracePt t="7684" x="5580063" y="2743200"/>
          <p14:tracePt t="7701" x="5665788" y="2757488"/>
          <p14:tracePt t="7717" x="5808663" y="2808288"/>
          <p14:tracePt t="7721" x="5880100" y="2822575"/>
          <p14:tracePt t="7733" x="5957888" y="2843213"/>
          <p14:tracePt t="7751" x="6257925" y="2986088"/>
          <p14:tracePt t="7767" x="6400800" y="3086100"/>
          <p14:tracePt t="7784" x="6523038" y="3200400"/>
          <p14:tracePt t="7801" x="6637338" y="3365500"/>
          <p14:tracePt t="7818" x="6765925" y="3500438"/>
          <p14:tracePt t="7837" x="6915150" y="3708400"/>
          <p14:tracePt t="7853" x="6965950" y="3808413"/>
          <p14:tracePt t="7870" x="6994525" y="3908425"/>
          <p14:tracePt t="7885" x="7000875" y="4051300"/>
          <p14:tracePt t="7902" x="7008813" y="4237038"/>
          <p14:tracePt t="7921" x="6972300" y="4457700"/>
          <p14:tracePt t="7937" x="6958013" y="4700588"/>
          <p14:tracePt t="7939" x="6943725" y="4843463"/>
          <p14:tracePt t="7954" x="6937375" y="5072063"/>
          <p14:tracePt t="7971" x="6915150" y="5380038"/>
          <p14:tracePt t="7987" x="6886575" y="5494338"/>
          <p14:tracePt t="8004" x="6880225" y="5572125"/>
          <p14:tracePt t="8021" x="6851650" y="5629275"/>
          <p14:tracePt t="8037" x="6823075" y="5680075"/>
          <p14:tracePt t="8053" x="6757988" y="5708650"/>
          <p14:tracePt t="8054" x="6700838" y="5708650"/>
          <p14:tracePt t="8070" x="6580188" y="5715000"/>
          <p14:tracePt t="8087" x="6380163" y="5722938"/>
          <p14:tracePt t="8104" x="6180138" y="5694363"/>
          <p14:tracePt t="8121" x="5908675" y="5622925"/>
          <p14:tracePt t="8138" x="5680075" y="5537200"/>
          <p14:tracePt t="8157" x="5443538" y="5443538"/>
          <p14:tracePt t="8171" x="5365750" y="5365750"/>
          <p14:tracePt t="8188" x="5137150" y="5186363"/>
          <p14:tracePt t="8205" x="5022850" y="5072063"/>
          <p14:tracePt t="8222" x="4900613" y="4979988"/>
          <p14:tracePt t="8239" x="4794250" y="4900613"/>
          <p14:tracePt t="8255" x="4679950" y="4808538"/>
          <p14:tracePt t="8273" x="4551363" y="4708525"/>
          <p14:tracePt t="8290" x="4451350" y="4579938"/>
          <p14:tracePt t="8306" x="4408488" y="4537075"/>
          <p14:tracePt t="8323" x="4371975" y="4479925"/>
          <p14:tracePt t="8356" x="4365625" y="4471988"/>
          <p14:tracePt t="8375" x="4308475" y="4408488"/>
          <p14:tracePt t="8392" x="4279900" y="4337050"/>
          <p14:tracePt t="8408" x="4271963" y="4294188"/>
          <p14:tracePt t="8425" x="4271963" y="4237038"/>
          <p14:tracePt t="8442" x="4279900" y="4200525"/>
          <p14:tracePt t="8459" x="4286250" y="4137025"/>
          <p14:tracePt t="8477" x="4286250" y="4086225"/>
          <p14:tracePt t="8493" x="4286250" y="4071938"/>
          <p14:tracePt t="8511" x="4286250" y="4065588"/>
          <p14:tracePt t="8542" x="4294188" y="4065588"/>
          <p14:tracePt t="8548" x="4300538" y="4065588"/>
          <p14:tracePt t="8559" x="4308475" y="4065588"/>
          <p14:tracePt t="8576" x="4329113" y="4051300"/>
          <p14:tracePt t="8592" x="4351338" y="4014788"/>
          <p14:tracePt t="8609" x="4357688" y="4000500"/>
          <p14:tracePt t="8626" x="4365625" y="3979863"/>
          <p14:tracePt t="8643" x="4365625" y="3971925"/>
          <p14:tracePt t="8660" x="4371975" y="3965575"/>
          <p14:tracePt t="8677" x="4386263" y="3943350"/>
          <p14:tracePt t="8680" x="4394200" y="3937000"/>
          <p14:tracePt t="8695" x="4414838" y="3900488"/>
          <p14:tracePt t="8712" x="4429125" y="3871913"/>
          <p14:tracePt t="8729" x="4429125" y="3836988"/>
          <p14:tracePt t="8744" x="4437063" y="3822700"/>
          <p14:tracePt t="8761" x="4443413" y="3794125"/>
          <p14:tracePt t="8778" x="4443413" y="3786188"/>
          <p14:tracePt t="8795" x="4457700" y="3779838"/>
          <p14:tracePt t="8813" x="4500563" y="3757613"/>
          <p14:tracePt t="8829" x="4551363" y="3757613"/>
          <p14:tracePt t="8845" x="4586288" y="3751263"/>
          <p14:tracePt t="8862" x="4629150" y="3743325"/>
          <p14:tracePt t="8879" x="4700588" y="3736975"/>
          <p14:tracePt t="8897" x="4729163" y="3722688"/>
          <p14:tracePt t="9057" x="4722813" y="3722688"/>
          <p14:tracePt t="9063" x="4714875" y="3722688"/>
          <p14:tracePt t="9071" x="4708525" y="3714750"/>
          <p14:tracePt t="9094" x="4700588" y="3714750"/>
          <p14:tracePt t="9102" x="4700588" y="3708400"/>
          <p14:tracePt t="9204" x="4694238" y="3700463"/>
          <p14:tracePt t="9212" x="4694238" y="3686175"/>
          <p14:tracePt t="9220" x="4686300" y="3679825"/>
          <p14:tracePt t="9232" x="4686300" y="3671888"/>
          <p14:tracePt t="9250" x="4679950" y="3657600"/>
          <p14:tracePt t="9510" x="4672013" y="3657600"/>
          <p14:tracePt t="9549" x="4665663" y="3657600"/>
          <p14:tracePt t="9576" x="4657725" y="3657600"/>
          <p14:tracePt t="10031" x="4665663" y="3657600"/>
          <p14:tracePt t="10040" x="4672013" y="3657600"/>
          <p14:tracePt t="10055" x="4679950" y="3657600"/>
          <p14:tracePt t="10063" x="4686300" y="3651250"/>
          <p14:tracePt t="10080" x="4700588" y="3651250"/>
          <p14:tracePt t="10096" x="4708525" y="3651250"/>
          <p14:tracePt t="10110" x="4722813" y="3643313"/>
          <p14:tracePt t="10126" x="4729163" y="3643313"/>
          <p14:tracePt t="10142" x="4743450" y="3643313"/>
          <p14:tracePt t="10159" x="4751388" y="3643313"/>
          <p14:tracePt t="10177" x="4765675" y="3643313"/>
          <p14:tracePt t="10181" x="4779963" y="3643313"/>
          <p14:tracePt t="10194" x="4794250" y="3643313"/>
          <p14:tracePt t="10211" x="4808538" y="3643313"/>
          <p14:tracePt t="10227" x="4822825" y="3643313"/>
          <p14:tracePt t="10261" x="4829175" y="3643313"/>
          <p14:tracePt t="10370" x="4843463" y="3643313"/>
          <p14:tracePt t="10385" x="4857750" y="3643313"/>
          <p14:tracePt t="10391" x="4865688" y="3643313"/>
          <p14:tracePt t="10400" x="4872038" y="3643313"/>
          <p14:tracePt t="10412" x="4886325" y="3643313"/>
          <p14:tracePt t="10429" x="4914900" y="3643313"/>
          <p14:tracePt t="10559" x="4922838" y="3643313"/>
          <p14:tracePt t="10736" x="4957763" y="3643313"/>
          <p14:tracePt t="10744" x="4972050" y="3643313"/>
          <p14:tracePt t="10752" x="4994275" y="3643313"/>
          <p14:tracePt t="10766" x="5029200" y="3643313"/>
          <p14:tracePt t="10783" x="5086350" y="3643313"/>
          <p14:tracePt t="10801" x="5114925" y="3643313"/>
          <p14:tracePt t="10818" x="5122863" y="3651250"/>
          <p14:tracePt t="10872" x="5129213" y="3651250"/>
          <p14:tracePt t="10877" x="5137150" y="3651250"/>
          <p14:tracePt t="10889" x="5143500" y="3651250"/>
          <p14:tracePt t="10901" x="5151438" y="3651250"/>
          <p14:tracePt t="11126" x="5157788" y="3651250"/>
          <p14:tracePt t="11133" x="5172075" y="3651250"/>
          <p14:tracePt t="11142" x="5180013" y="3651250"/>
          <p14:tracePt t="11168" x="5186363" y="3651250"/>
          <p14:tracePt t="11175" x="5194300" y="3651250"/>
          <p14:tracePt t="11188" x="5208588" y="3643313"/>
          <p14:tracePt t="11205" x="5237163" y="3643313"/>
          <p14:tracePt t="11224" x="5265738" y="3651250"/>
          <p14:tracePt t="11238" x="5300663" y="3651250"/>
          <p14:tracePt t="11255" x="5314950" y="3651250"/>
          <p14:tracePt t="11271" x="5322888" y="3651250"/>
          <p14:tracePt t="11288" x="5337175" y="3651250"/>
          <p14:tracePt t="11307" x="5343525" y="3651250"/>
          <p14:tracePt t="11322" x="5372100" y="3651250"/>
          <p14:tracePt t="11339" x="5386388" y="3651250"/>
          <p14:tracePt t="11356" x="5414963" y="3651250"/>
          <p14:tracePt t="11373" x="5451475" y="3651250"/>
          <p14:tracePt t="11389" x="5480050" y="3657600"/>
          <p14:tracePt t="11406" x="5543550" y="3657600"/>
          <p14:tracePt t="11423" x="5586413" y="3657600"/>
          <p14:tracePt t="11440" x="5622925" y="3657600"/>
          <p14:tracePt t="11457" x="5651500" y="3657600"/>
          <p14:tracePt t="11474" x="5665788" y="3657600"/>
          <p14:tracePt t="12409" x="5657850" y="3657600"/>
          <p14:tracePt t="12417" x="5651500" y="3657600"/>
          <p14:tracePt t="12435" x="5643563" y="3657600"/>
          <p14:tracePt t="12453" x="5629275" y="3657600"/>
          <p14:tracePt t="12469" x="5622925" y="3657600"/>
          <p14:tracePt t="12486" x="5608638" y="3657600"/>
          <p14:tracePt t="12503" x="5586413" y="3657600"/>
          <p14:tracePt t="12520" x="5557838" y="3657600"/>
          <p14:tracePt t="12536" x="5514975" y="3643313"/>
          <p14:tracePt t="12552" x="5480050" y="3643313"/>
          <p14:tracePt t="12569" x="5443538" y="3643313"/>
          <p14:tracePt t="12586" x="5380038" y="3636963"/>
          <p14:tracePt t="12603" x="5351463" y="3636963"/>
          <p14:tracePt t="12619" x="5308600" y="3636963"/>
          <p14:tracePt t="12636" x="5265738" y="3622675"/>
          <p14:tracePt t="12653" x="5222875" y="3622675"/>
          <p14:tracePt t="12670" x="5143500" y="3622675"/>
          <p14:tracePt t="12686" x="5065713" y="3622675"/>
          <p14:tracePt t="12703" x="4979988" y="3622675"/>
          <p14:tracePt t="12721" x="4900613" y="3622675"/>
          <p14:tracePt t="12740" x="4851400" y="3622675"/>
          <p14:tracePt t="12756" x="4808538" y="3622675"/>
          <p14:tracePt t="12773" x="4786313" y="3622675"/>
          <p14:tracePt t="12790" x="4737100" y="3622675"/>
          <p14:tracePt t="12806" x="4694238" y="3622675"/>
          <p14:tracePt t="12822" x="4643438" y="3622675"/>
          <p14:tracePt t="12839" x="4594225" y="3622675"/>
          <p14:tracePt t="12860" x="4529138" y="3636963"/>
          <p14:tracePt t="12872" x="4514850" y="3636963"/>
          <p14:tracePt t="12891" x="4465638" y="3643313"/>
          <p14:tracePt t="12907" x="4457700" y="3643313"/>
          <p14:tracePt t="13238" x="4479925" y="3651250"/>
          <p14:tracePt t="13246" x="4486275" y="3657600"/>
          <p14:tracePt t="13261" x="4500563" y="3657600"/>
          <p14:tracePt t="13278" x="4514850" y="3657600"/>
          <p14:tracePt t="13294" x="4522788" y="3657600"/>
          <p14:tracePt t="13487" x="4529138" y="3657600"/>
          <p14:tracePt t="13680" x="4543425" y="3657600"/>
          <p14:tracePt t="13688" x="4565650" y="3657600"/>
          <p14:tracePt t="13697" x="4608513" y="3657600"/>
          <p14:tracePt t="13714" x="4665663" y="3665538"/>
          <p14:tracePt t="13731" x="4729163" y="3665538"/>
          <p14:tracePt t="13751" x="4894263" y="3694113"/>
          <p14:tracePt t="13767" x="4965700" y="3694113"/>
          <p14:tracePt t="13784" x="5008563" y="3700463"/>
          <p14:tracePt t="13800" x="5037138" y="3700463"/>
          <p14:tracePt t="13817" x="5072063" y="3700463"/>
          <p14:tracePt t="13834" x="5100638" y="3700463"/>
          <p14:tracePt t="13849" x="5114925" y="3700463"/>
          <p14:tracePt t="13866" x="5194300" y="3708400"/>
          <p14:tracePt t="13883" x="5286375" y="3708400"/>
          <p14:tracePt t="13901" x="5372100" y="3714750"/>
          <p14:tracePt t="13918" x="5437188" y="3729038"/>
          <p14:tracePt t="13935" x="5494338" y="3729038"/>
          <p14:tracePt t="13952" x="5565775" y="3729038"/>
          <p14:tracePt t="13954" x="5580063" y="3729038"/>
          <p14:tracePt t="13969" x="5665788" y="3729038"/>
          <p14:tracePt t="13985" x="5694363" y="3729038"/>
          <p14:tracePt t="14002" x="5715000" y="3729038"/>
          <p14:tracePt t="14019" x="5722938" y="3729038"/>
          <p14:tracePt t="14507" x="5708650" y="3729038"/>
          <p14:tracePt t="14515" x="5694363" y="3722688"/>
          <p14:tracePt t="14524" x="5680075" y="3722688"/>
          <p14:tracePt t="14540" x="5657850" y="3722688"/>
          <p14:tracePt t="14557" x="5586413" y="3722688"/>
          <p14:tracePt t="14575" x="5514975" y="3722688"/>
          <p14:tracePt t="14592" x="5337175" y="3722688"/>
          <p14:tracePt t="14608" x="5237163" y="3700463"/>
          <p14:tracePt t="14625" x="5086350" y="3657600"/>
          <p14:tracePt t="14641" x="4979988" y="3643313"/>
          <p14:tracePt t="14658" x="4851400" y="3622675"/>
          <p14:tracePt t="14675" x="4757738" y="3608388"/>
          <p14:tracePt t="14679" x="4714875" y="3594100"/>
          <p14:tracePt t="14692" x="4665663" y="3579813"/>
          <p14:tracePt t="14709" x="4600575" y="3565525"/>
          <p14:tracePt t="14726" x="4514850" y="3522663"/>
          <p14:tracePt t="14742" x="4471988" y="3514725"/>
          <p14:tracePt t="14759" x="4437063" y="3514725"/>
          <p14:tracePt t="14778" x="4386263" y="3508375"/>
          <p14:tracePt t="14794" x="4365625" y="3508375"/>
          <p14:tracePt t="14810" x="4351338" y="3508375"/>
          <p14:tracePt t="14827" x="4308475" y="3508375"/>
          <p14:tracePt t="14844" x="4265613" y="3508375"/>
          <p14:tracePt t="14861" x="4186238" y="3500438"/>
          <p14:tracePt t="14877" x="4157663" y="3494088"/>
          <p14:tracePt t="14894" x="4129088" y="3494088"/>
          <p14:tracePt t="14911" x="4122738" y="3494088"/>
          <p14:tracePt t="15051" x="4129088" y="3494088"/>
          <p14:tracePt t="15056" x="4137025" y="3500438"/>
          <p14:tracePt t="15062" x="4151313" y="3508375"/>
          <p14:tracePt t="15079" x="4171950" y="3522663"/>
          <p14:tracePt t="15096" x="4186238" y="3522663"/>
          <p14:tracePt t="15114" x="4194175" y="3522663"/>
          <p14:tracePt t="15199" x="4200525" y="3522663"/>
          <p14:tracePt t="15205" x="4208463" y="3522663"/>
          <p14:tracePt t="15216" x="4214813" y="3522663"/>
          <p14:tracePt t="15236" x="4222750" y="3522663"/>
          <p14:tracePt t="15369" x="4222750" y="3529013"/>
          <p14:tracePt t="15375" x="4229100" y="3557588"/>
          <p14:tracePt t="15386" x="4237038" y="3579813"/>
          <p14:tracePt t="15401" x="4243388" y="3600450"/>
          <p14:tracePt t="15418" x="4251325" y="3622675"/>
          <p14:tracePt t="15435" x="4251325" y="3657600"/>
          <p14:tracePt t="15451" x="4251325" y="3700463"/>
          <p14:tracePt t="15468" x="4257675" y="3765550"/>
          <p14:tracePt t="15485" x="4257675" y="3822700"/>
          <p14:tracePt t="15502" x="4237038" y="3879850"/>
          <p14:tracePt t="15519" x="4222750" y="3943350"/>
          <p14:tracePt t="15536" x="4222750" y="3965575"/>
          <p14:tracePt t="15569" x="4222750" y="3971925"/>
          <p14:tracePt t="15667" x="4222750" y="3979863"/>
          <p14:tracePt t="15682" x="4222750" y="3986213"/>
          <p14:tracePt t="15742" x="4229100" y="3986213"/>
          <p14:tracePt t="15766" x="4237038" y="3979863"/>
          <p14:tracePt t="15789" x="4243388" y="3971925"/>
          <p14:tracePt t="15807" x="4251325" y="3965575"/>
          <p14:tracePt t="15822" x="4257675" y="3957638"/>
          <p14:tracePt t="15827" x="4271963" y="3951288"/>
          <p14:tracePt t="15838" x="4286250" y="3951288"/>
          <p14:tracePt t="15855" x="4314825" y="3937000"/>
          <p14:tracePt t="15872" x="4351338" y="3929063"/>
          <p14:tracePt t="15889" x="4386263" y="3922713"/>
          <p14:tracePt t="15906" x="4414838" y="3914775"/>
          <p14:tracePt t="15995" x="4422775" y="3914775"/>
          <p14:tracePt t="16007" x="4429125" y="3914775"/>
          <p14:tracePt t="16118" x="4443413" y="3914775"/>
          <p14:tracePt t="16126" x="4465638" y="3914775"/>
          <p14:tracePt t="16135" x="4494213" y="3914775"/>
          <p14:tracePt t="16142" x="4514850" y="3922713"/>
          <p14:tracePt t="16157" x="4579938" y="3929063"/>
          <p14:tracePt t="16174" x="4614863" y="3937000"/>
          <p14:tracePt t="16178" x="4637088" y="3937000"/>
          <p14:tracePt t="16193" x="4651375" y="3943350"/>
          <p14:tracePt t="16211" x="4708525" y="3965575"/>
          <p14:tracePt t="16226" x="4729163" y="3979863"/>
          <p14:tracePt t="16242" x="4765675" y="3986213"/>
          <p14:tracePt t="16258" x="4800600" y="3994150"/>
          <p14:tracePt t="16276" x="4843463" y="4000500"/>
          <p14:tracePt t="16292" x="4865688" y="4000500"/>
          <p14:tracePt t="16311" x="4914900" y="4008438"/>
          <p14:tracePt t="16331" x="4951413" y="4022725"/>
          <p14:tracePt t="16343" x="4972050" y="4022725"/>
          <p14:tracePt t="16359" x="4986338" y="4022725"/>
          <p14:tracePt t="16376" x="5000625" y="4022725"/>
          <p14:tracePt t="16393" x="5014913" y="4022725"/>
          <p14:tracePt t="16410" x="5022850" y="4022725"/>
          <p14:tracePt t="16427" x="5057775" y="4022725"/>
          <p14:tracePt t="16445" x="5094288" y="4014788"/>
          <p14:tracePt t="16462" x="5137150" y="4008438"/>
          <p14:tracePt t="16477" x="5180013" y="4008438"/>
          <p14:tracePt t="16496" x="5214938" y="4008438"/>
          <p14:tracePt t="16513" x="5257800" y="4008438"/>
          <p14:tracePt t="16528" x="5280025" y="4008438"/>
          <p14:tracePt t="16545" x="5314950" y="4008438"/>
          <p14:tracePt t="16562" x="5372100" y="4008438"/>
          <p14:tracePt t="16579" x="5408613" y="4014788"/>
          <p14:tracePt t="16596" x="5422900" y="4014788"/>
          <p14:tracePt t="16613" x="5457825" y="4014788"/>
          <p14:tracePt t="16631" x="5465763" y="4014788"/>
          <p14:tracePt t="16647" x="5494338" y="4014788"/>
          <p14:tracePt t="16663" x="5508625" y="4014788"/>
          <p14:tracePt t="16681" x="5514975" y="4014788"/>
          <p14:tracePt t="16698" x="5529263" y="4014788"/>
          <p14:tracePt t="16715" x="5537200" y="4014788"/>
          <p14:tracePt t="16731" x="5543550" y="4014788"/>
          <p14:tracePt t="16768" x="5551488" y="4014788"/>
          <p14:tracePt t="16782" x="5557838" y="4014788"/>
          <p14:tracePt t="16819" x="5565775" y="4014788"/>
          <p14:tracePt t="16827" x="5580063" y="4014788"/>
          <p14:tracePt t="16844" x="5594350" y="4014788"/>
          <p14:tracePt t="17391" x="5586413" y="4014788"/>
          <p14:tracePt t="17405" x="5580063" y="4014788"/>
          <p14:tracePt t="17422" x="5572125" y="4014788"/>
          <p14:tracePt t="17429" x="5565775" y="4014788"/>
          <p14:tracePt t="17438" x="5551488" y="4014788"/>
          <p14:tracePt t="17455" x="5514975" y="4014788"/>
          <p14:tracePt t="17472" x="5429250" y="4022725"/>
          <p14:tracePt t="17488" x="5351463" y="4029075"/>
          <p14:tracePt t="17505" x="5265738" y="4043363"/>
          <p14:tracePt t="17522" x="5114925" y="4057650"/>
          <p14:tracePt t="17541" x="5072063" y="4051300"/>
          <p14:tracePt t="17557" x="5022850" y="4043363"/>
          <p14:tracePt t="17574" x="5014913" y="4037013"/>
          <p14:tracePt t="17713" x="5037138" y="4037013"/>
          <p14:tracePt t="17717" x="5051425" y="4043363"/>
          <p14:tracePt t="17726" x="5072063" y="4043363"/>
          <p14:tracePt t="17741" x="5122863" y="4043363"/>
          <p14:tracePt t="17758" x="5200650" y="4051300"/>
          <p14:tracePt t="17775" x="5286375" y="4057650"/>
          <p14:tracePt t="17793" x="5337175" y="4057650"/>
          <p14:tracePt t="17810" x="5429250" y="4043363"/>
          <p14:tracePt t="17828" x="5480050" y="4043363"/>
          <p14:tracePt t="17844" x="5522913" y="4043363"/>
          <p14:tracePt t="17860" x="5572125" y="4051300"/>
          <p14:tracePt t="17876" x="5622925" y="4051300"/>
          <p14:tracePt t="17893" x="5643563" y="4051300"/>
          <p14:tracePt t="17909" x="5651500" y="4051300"/>
          <p14:tracePt t="17953" x="5643563" y="4057650"/>
          <p14:tracePt t="17963" x="5637213" y="4057650"/>
          <p14:tracePt t="17980" x="5614988" y="4065588"/>
          <p14:tracePt t="17995" x="5594350" y="4071938"/>
          <p14:tracePt t="18011" x="5580063" y="4079875"/>
          <p14:tracePt t="18027" x="5565775" y="4079875"/>
          <p14:tracePt t="18044" x="5551488" y="4086225"/>
          <p14:tracePt t="18061" x="5508625" y="4108450"/>
          <p14:tracePt t="18078" x="5472113" y="4108450"/>
          <p14:tracePt t="18095" x="5400675" y="4122738"/>
          <p14:tracePt t="18111" x="5357813" y="4137025"/>
          <p14:tracePt t="18130" x="5294313" y="4143375"/>
          <p14:tracePt t="18147" x="5286375" y="4143375"/>
          <p14:tracePt t="18289" x="5286375" y="4165600"/>
          <p14:tracePt t="18300" x="5286375" y="4186238"/>
          <p14:tracePt t="18309" x="5286375" y="4208463"/>
          <p14:tracePt t="18315" x="5286375" y="4243388"/>
          <p14:tracePt t="18330" x="5272088" y="4300538"/>
          <p14:tracePt t="18348" x="5265738" y="4343400"/>
          <p14:tracePt t="18365" x="5265738" y="4394200"/>
          <p14:tracePt t="18381" x="5265738" y="4422775"/>
          <p14:tracePt t="18400" x="5257800" y="4437063"/>
          <p14:tracePt t="18511" x="5251450" y="4437063"/>
          <p14:tracePt t="18535" x="5237163" y="4437063"/>
          <p14:tracePt t="18543" x="5229225" y="4422775"/>
          <p14:tracePt t="18549" x="5222875" y="4422775"/>
          <p14:tracePt t="18567" x="5214938" y="4422775"/>
          <p14:tracePt t="18584" x="5200650" y="4422775"/>
          <p14:tracePt t="18711" x="5194300" y="4414838"/>
          <p14:tracePt t="18719" x="5186363" y="4400550"/>
          <p14:tracePt t="18727" x="5172075" y="4379913"/>
          <p14:tracePt t="18736" x="5143500" y="4357688"/>
          <p14:tracePt t="18752" x="5114925" y="4322763"/>
          <p14:tracePt t="18769" x="5080000" y="4300538"/>
          <p14:tracePt t="18785" x="5051425" y="4257675"/>
          <p14:tracePt t="18802" x="5022850" y="4222750"/>
          <p14:tracePt t="18821" x="5000625" y="4179888"/>
          <p14:tracePt t="18838" x="4994275" y="4143375"/>
          <p14:tracePt t="18855" x="4986338" y="4108450"/>
          <p14:tracePt t="18871" x="4972050" y="4065588"/>
          <p14:tracePt t="18887" x="4957763" y="4022725"/>
          <p14:tracePt t="18904" x="4937125" y="3957638"/>
          <p14:tracePt t="18920" x="4937125" y="3929063"/>
          <p14:tracePt t="18937" x="4937125" y="3922713"/>
          <p14:tracePt t="18955" x="4937125" y="3900488"/>
          <p14:tracePt t="18972" x="4965700" y="3879850"/>
          <p14:tracePt t="18988" x="4994275" y="3857625"/>
          <p14:tracePt t="19005" x="5043488" y="3836988"/>
          <p14:tracePt t="19021" x="5122863" y="3808413"/>
          <p14:tracePt t="19023" x="5165725" y="3794125"/>
          <p14:tracePt t="19039" x="5272088" y="3794125"/>
          <p14:tracePt t="19056" x="5329238" y="3786188"/>
          <p14:tracePt t="19072" x="5386388" y="3800475"/>
          <p14:tracePt t="19090" x="5465763" y="3843338"/>
          <p14:tracePt t="19105" x="5529263" y="3879850"/>
          <p14:tracePt t="19108" x="5565775" y="3908425"/>
          <p14:tracePt t="19123" x="5586413" y="3929063"/>
          <p14:tracePt t="19139" x="5608638" y="3965575"/>
          <p14:tracePt t="19158" x="5629275" y="4008438"/>
          <p14:tracePt t="19176" x="5643563" y="4043363"/>
          <p14:tracePt t="19182" x="5651500" y="4079875"/>
          <p14:tracePt t="19191" x="5657850" y="4108450"/>
          <p14:tracePt t="19207" x="5657850" y="4171950"/>
          <p14:tracePt t="19224" x="5680075" y="4300538"/>
          <p14:tracePt t="19242" x="5700713" y="4386263"/>
          <p14:tracePt t="19258" x="5715000" y="4465638"/>
          <p14:tracePt t="19275" x="5729288" y="4537075"/>
          <p14:tracePt t="19293" x="5743575" y="4586288"/>
          <p14:tracePt t="19308" x="5757863" y="4708525"/>
          <p14:tracePt t="19312" x="5757863" y="4743450"/>
          <p14:tracePt t="19325" x="5757863" y="4786313"/>
          <p14:tracePt t="19342" x="5751513" y="4951413"/>
          <p14:tracePt t="19359" x="5765800" y="5008563"/>
          <p14:tracePt t="19375" x="5765800" y="5057775"/>
          <p14:tracePt t="19392" x="5765800" y="5094288"/>
          <p14:tracePt t="19410" x="5765800" y="5122863"/>
          <p14:tracePt t="19427" x="5772150" y="5165725"/>
          <p14:tracePt t="19443" x="5772150" y="5200650"/>
          <p14:tracePt t="19445" x="5772150" y="5214938"/>
          <p14:tracePt t="19459" x="5772150" y="5243513"/>
          <p14:tracePt t="19476" x="5751513" y="5322888"/>
          <p14:tracePt t="19493" x="5737225" y="5357813"/>
          <p14:tracePt t="19510" x="5722938" y="5394325"/>
          <p14:tracePt t="19527" x="5715000" y="5422900"/>
          <p14:tracePt t="19545" x="5694363" y="5457825"/>
          <p14:tracePt t="19562" x="5686425" y="5486400"/>
          <p14:tracePt t="19579" x="5657850" y="5543550"/>
          <p14:tracePt t="19596" x="5637213" y="5580063"/>
          <p14:tracePt t="19613" x="5608638" y="5614988"/>
          <p14:tracePt t="19628" x="5580063" y="5643563"/>
          <p14:tracePt t="19645" x="5537200" y="5665788"/>
          <p14:tracePt t="19662" x="5486400" y="5680075"/>
          <p14:tracePt t="19678" x="5465763" y="5700713"/>
          <p14:tracePt t="19696" x="5414963" y="5722938"/>
          <p14:tracePt t="19761" x="5386388" y="5722938"/>
          <p14:tracePt t="19768" x="5351463" y="5722938"/>
          <p14:tracePt t="19782" x="5272088" y="5729288"/>
          <p14:tracePt t="19797" x="5186363" y="5694363"/>
          <p14:tracePt t="19814" x="5151438" y="5680075"/>
          <p14:tracePt t="19831" x="5114925" y="5651500"/>
          <p14:tracePt t="19847" x="5043488" y="5622925"/>
          <p14:tracePt t="19864" x="4994275" y="5594350"/>
          <p14:tracePt t="19881" x="4872038" y="5514975"/>
          <p14:tracePt t="19898" x="4808538" y="5472113"/>
          <p14:tracePt t="19915" x="4757738" y="5422900"/>
          <p14:tracePt t="19932" x="4722813" y="5351463"/>
          <p14:tracePt t="19949" x="4679950" y="5257800"/>
          <p14:tracePt t="19965" x="4672013" y="5165725"/>
          <p14:tracePt t="19982" x="4657725" y="4986338"/>
          <p14:tracePt t="19999" x="4637088" y="4886325"/>
          <p14:tracePt t="20016" x="4637088" y="4794250"/>
          <p14:tracePt t="20033" x="4637088" y="4657725"/>
          <p14:tracePt t="20049" x="4629150" y="4486275"/>
          <p14:tracePt t="20066" x="4643438" y="4314825"/>
          <p14:tracePt t="20083" x="4643438" y="4186238"/>
          <p14:tracePt t="20100" x="4665663" y="4065588"/>
          <p14:tracePt t="20117" x="4672013" y="4029075"/>
          <p14:tracePt t="20133" x="4686300" y="4008438"/>
          <p14:tracePt t="20150" x="4700588" y="3986213"/>
          <p14:tracePt t="20167" x="4729163" y="3929063"/>
          <p14:tracePt t="20171" x="4743450" y="3908425"/>
          <p14:tracePt t="20184" x="4772025" y="3857625"/>
          <p14:tracePt t="20201" x="4829175" y="3779838"/>
          <p14:tracePt t="20219" x="5008563" y="3651250"/>
          <p14:tracePt t="20236" x="5151438" y="3565525"/>
          <p14:tracePt t="20253" x="5251450" y="3522663"/>
          <p14:tracePt t="20270" x="5308600" y="3500438"/>
          <p14:tracePt t="20287" x="5365750" y="3494088"/>
          <p14:tracePt t="20302" x="5437188" y="3486150"/>
          <p14:tracePt t="20319" x="5508625" y="3471863"/>
          <p14:tracePt t="20336" x="5594350" y="3471863"/>
          <p14:tracePt t="20353" x="5672138" y="3486150"/>
          <p14:tracePt t="20369" x="5743575" y="3494088"/>
          <p14:tracePt t="20386" x="5865813" y="3514725"/>
          <p14:tracePt t="20405" x="5986463" y="3565525"/>
          <p14:tracePt t="20420" x="6037263" y="3600450"/>
          <p14:tracePt t="20437" x="6072188" y="3622675"/>
          <p14:tracePt t="20454" x="6115050" y="3665538"/>
          <p14:tracePt t="20472" x="6137275" y="3694113"/>
          <p14:tracePt t="20489" x="6180138" y="3771900"/>
          <p14:tracePt t="20506" x="6194425" y="3914775"/>
          <p14:tracePt t="20523" x="6200775" y="4022725"/>
          <p14:tracePt t="20540" x="6223000" y="4165600"/>
          <p14:tracePt t="20558" x="6229350" y="4243388"/>
          <p14:tracePt t="20575" x="6229350" y="4314825"/>
          <p14:tracePt t="20590" x="6229350" y="4451350"/>
          <p14:tracePt t="20607" x="6229350" y="4537075"/>
          <p14:tracePt t="20624" x="6229350" y="4679950"/>
          <p14:tracePt t="20641" x="6229350" y="4779963"/>
          <p14:tracePt t="20657" x="6229350" y="4837113"/>
          <p14:tracePt t="20674" x="6229350" y="4943475"/>
          <p14:tracePt t="20682" x="6223000" y="4972050"/>
          <p14:tracePt t="20690" x="6223000" y="4986338"/>
          <p14:tracePt t="20707" x="6223000" y="5065713"/>
          <p14:tracePt t="20725" x="6200775" y="5151438"/>
          <p14:tracePt t="20740" x="6186488" y="5222875"/>
          <p14:tracePt t="20757" x="6165850" y="5280025"/>
          <p14:tracePt t="20773" x="6129338" y="5329238"/>
          <p14:tracePt t="20790" x="6108700" y="5372100"/>
          <p14:tracePt t="20808" x="6065838" y="5429250"/>
          <p14:tracePt t="20825" x="6029325" y="5480050"/>
          <p14:tracePt t="20841" x="5986463" y="5529263"/>
          <p14:tracePt t="20843" x="5965825" y="5551488"/>
          <p14:tracePt t="20859" x="5937250" y="5572125"/>
          <p14:tracePt t="20875" x="5886450" y="5608638"/>
          <p14:tracePt t="20892" x="5851525" y="5637213"/>
          <p14:tracePt t="20909" x="5808663" y="5651500"/>
          <p14:tracePt t="20925" x="5757863" y="5657850"/>
          <p14:tracePt t="20942" x="5708650" y="5680075"/>
          <p14:tracePt t="20959" x="5622925" y="5708650"/>
          <p14:tracePt t="20976" x="5543550" y="5715000"/>
          <p14:tracePt t="20993" x="5494338" y="5729288"/>
          <p14:tracePt t="21011" x="5400675" y="5751513"/>
          <p14:tracePt t="21028" x="5280025" y="5751513"/>
          <p14:tracePt t="21045" x="5129213" y="5757863"/>
          <p14:tracePt t="21061" x="5057775" y="5743575"/>
          <p14:tracePt t="21077" x="5000625" y="5737225"/>
          <p14:tracePt t="21094" x="4951413" y="5729288"/>
          <p14:tracePt t="21111" x="4900613" y="5700713"/>
          <p14:tracePt t="21128" x="4808538" y="5680075"/>
          <p14:tracePt t="21145" x="4729163" y="5665788"/>
          <p14:tracePt t="21161" x="4643438" y="5629275"/>
          <p14:tracePt t="21162" x="4594225" y="5594350"/>
          <p14:tracePt t="21178" x="4537075" y="5565775"/>
          <p14:tracePt t="21195" x="4508500" y="5514975"/>
          <p14:tracePt t="21212" x="4508500" y="5465763"/>
          <p14:tracePt t="21229" x="4494213" y="5400675"/>
          <p14:tracePt t="21245" x="4479925" y="5322888"/>
          <p14:tracePt t="21264" x="4471988" y="5251450"/>
          <p14:tracePt t="21281" x="4465638" y="5200650"/>
          <p14:tracePt t="21298" x="4465638" y="5129213"/>
          <p14:tracePt t="21314" x="4465638" y="5086350"/>
          <p14:tracePt t="21332" x="4471988" y="5008563"/>
          <p14:tracePt t="21346" x="4494213" y="4886325"/>
          <p14:tracePt t="21364" x="4514850" y="4829175"/>
          <p14:tracePt t="21380" x="4522788" y="4779963"/>
          <p14:tracePt t="21399" x="4522788" y="4743450"/>
          <p14:tracePt t="21416" x="4529138" y="4694238"/>
          <p14:tracePt t="21433" x="4543425" y="4637088"/>
          <p14:tracePt t="21450" x="4565650" y="4479925"/>
          <p14:tracePt t="21467" x="4572000" y="4386263"/>
          <p14:tracePt t="21483" x="4579938" y="4343400"/>
          <p14:tracePt t="21499" x="4594225" y="4300538"/>
          <p14:tracePt t="21515" x="4600575" y="4279900"/>
          <p14:tracePt t="21532" x="4614863" y="4251325"/>
          <p14:tracePt t="21549" x="4614863" y="4222750"/>
          <p14:tracePt t="21566" x="4622800" y="4157663"/>
          <p14:tracePt t="21586" x="4643438" y="4079875"/>
          <p14:tracePt t="21601" x="4651375" y="4029075"/>
          <p14:tracePt t="21616" x="4651375" y="4014788"/>
          <p14:tracePt t="21633" x="4651375" y="4008438"/>
          <p14:tracePt t="21650" x="4643438" y="3994150"/>
          <p14:tracePt t="21667" x="4643438" y="3986213"/>
          <p14:tracePt t="21670" x="4637088" y="3965575"/>
          <p14:tracePt t="21685" x="4629150" y="3943350"/>
          <p14:tracePt t="21702" x="4600575" y="3894138"/>
          <p14:tracePt t="21720" x="4579938" y="3871913"/>
          <p14:tracePt t="21736" x="4537075" y="3857625"/>
          <p14:tracePt t="21752" x="4522788" y="3836988"/>
          <p14:tracePt t="21769" x="4500563" y="3822700"/>
          <p14:tracePt t="21787" x="4457700" y="3771900"/>
          <p14:tracePt t="21802" x="4451350" y="3771900"/>
          <p14:tracePt t="21819" x="4451350" y="3765550"/>
          <p14:tracePt t="21835" x="4443413" y="3765550"/>
          <p14:tracePt t="21852" x="4429125" y="3743325"/>
          <p14:tracePt t="21869" x="4414838" y="3736975"/>
          <p14:tracePt t="21886" x="4386263" y="3708400"/>
          <p14:tracePt t="21902" x="4365625" y="3708400"/>
          <p14:tracePt t="21920" x="4322763" y="3671888"/>
          <p14:tracePt t="21936" x="4314825" y="3665538"/>
          <p14:tracePt t="22062" x="4300538" y="3665538"/>
          <p14:tracePt t="22069" x="4294188" y="3665538"/>
          <p14:tracePt t="22077" x="4271963" y="3694113"/>
          <p14:tracePt t="22088" x="4265613" y="3714750"/>
          <p14:tracePt t="22105" x="4251325" y="3743325"/>
          <p14:tracePt t="22122" x="4251325" y="3779838"/>
          <p14:tracePt t="22241" x="4243388" y="3779838"/>
          <p14:tracePt t="22249" x="4237038" y="3779838"/>
          <p14:tracePt t="22257" x="4222750" y="3779838"/>
          <p14:tracePt t="22273" x="4208463" y="3786188"/>
          <p14:tracePt t="22292" x="4171950" y="3794125"/>
          <p14:tracePt t="22308" x="4157663" y="3794125"/>
          <p14:tracePt t="22310" x="4143375" y="3794125"/>
          <p14:tracePt t="22329" x="4114800" y="3794125"/>
          <p14:tracePt t="22341" x="4086225" y="3794125"/>
          <p14:tracePt t="22360" x="4065588" y="3794125"/>
          <p14:tracePt t="22376" x="4057650" y="3794125"/>
          <p14:tracePt t="22391" x="4043363" y="3794125"/>
          <p14:tracePt t="22408" x="4037013" y="3794125"/>
          <p14:tracePt t="22425" x="3986213" y="3814763"/>
          <p14:tracePt t="22442" x="3922713" y="3851275"/>
          <p14:tracePt t="22459" x="3908425" y="3857625"/>
          <p14:tracePt t="22475" x="3900488" y="3865563"/>
          <p14:tracePt t="22494" x="3894138" y="3871913"/>
          <p14:tracePt t="22511" x="3894138" y="3886200"/>
          <p14:tracePt t="22527" x="3894138" y="3894138"/>
          <p14:tracePt t="22543" x="3886200" y="3894138"/>
          <p14:tracePt t="22560" x="3886200" y="3900488"/>
          <p14:tracePt t="22585" x="3886200" y="3908425"/>
          <p14:tracePt t="22623" x="3894138" y="3922713"/>
          <p14:tracePt t="22640" x="3900488" y="3922713"/>
          <p14:tracePt t="22648" x="3908425" y="3929063"/>
          <p14:tracePt t="22660" x="3922713" y="3937000"/>
          <p14:tracePt t="22677" x="3951288" y="3937000"/>
          <p14:tracePt t="22681" x="3965575" y="3937000"/>
          <p14:tracePt t="22696" x="3994150" y="3937000"/>
          <p14:tracePt t="22713" x="4022725" y="3937000"/>
          <p14:tracePt t="22729" x="4043363" y="3937000"/>
          <p14:tracePt t="22745" x="4051300" y="3937000"/>
          <p14:tracePt t="22762" x="4079875" y="3937000"/>
          <p14:tracePt t="22781" x="4114800" y="3937000"/>
          <p14:tracePt t="22797" x="4194175" y="3951288"/>
          <p14:tracePt t="22814" x="4257675" y="3951288"/>
          <p14:tracePt t="22831" x="4308475" y="3951288"/>
          <p14:tracePt t="22847" x="4337050" y="3951288"/>
          <p14:tracePt t="22863" x="4343400" y="3951288"/>
          <p14:tracePt t="22922" x="4343400" y="3943350"/>
          <p14:tracePt t="23182" x="4351338" y="3943350"/>
          <p14:tracePt t="23189" x="4357688" y="3943350"/>
          <p14:tracePt t="23201" x="4371975" y="3943350"/>
          <p14:tracePt t="23219" x="4386263" y="3943350"/>
          <p14:tracePt t="23236" x="4394200" y="3937000"/>
          <p14:tracePt t="23251" x="4400550" y="3937000"/>
          <p14:tracePt t="23480" x="4394200" y="3937000"/>
          <p14:tracePt t="23483" x="4386263" y="3937000"/>
          <p14:tracePt t="23595" x="4400550" y="3937000"/>
          <p14:tracePt t="23610" x="4408488" y="3937000"/>
          <p14:tracePt t="23615" x="4422775" y="3937000"/>
          <p14:tracePt t="23640" x="4437063" y="3937000"/>
          <p14:tracePt t="23669" x="4443413" y="3937000"/>
          <p14:tracePt t="23682" x="4451350" y="3937000"/>
          <p14:tracePt t="23695" x="4457700" y="3937000"/>
          <p14:tracePt t="23707" x="4465638" y="3937000"/>
          <p14:tracePt t="23727" x="4471988" y="3937000"/>
          <p14:tracePt t="23741" x="4508500" y="3943350"/>
          <p14:tracePt t="23758" x="4522788" y="3951288"/>
          <p14:tracePt t="23774" x="4537075" y="3957638"/>
          <p14:tracePt t="23790" x="4543425" y="3957638"/>
          <p14:tracePt t="23806" x="4551363" y="3965575"/>
          <p14:tracePt t="23897" x="4557713" y="3965575"/>
          <p14:tracePt t="23913" x="4565650" y="3965575"/>
          <p14:tracePt t="23922" x="4572000" y="3965575"/>
          <p14:tracePt t="23929" x="4572000" y="3971925"/>
          <p14:tracePt t="23942" x="4579938" y="3971925"/>
          <p14:tracePt t="23958" x="4594225" y="3971925"/>
          <p14:tracePt t="24093" x="4600575" y="3971925"/>
          <p14:tracePt t="24115" x="4608513" y="3971925"/>
          <p14:tracePt t="24131" x="4614863" y="3971925"/>
          <p14:tracePt t="24147" x="4622800" y="3971925"/>
          <p14:tracePt t="24265" x="4622800" y="3965575"/>
          <p14:tracePt t="24286" x="4629150" y="3965575"/>
          <p14:tracePt t="24303" x="4637088" y="3965575"/>
          <p14:tracePt t="24319" x="4643438" y="3965575"/>
          <p14:tracePt t="24422" x="4651375" y="3965575"/>
          <p14:tracePt t="24427" x="4657725" y="3965575"/>
          <p14:tracePt t="24436" x="4665663" y="3965575"/>
          <p14:tracePt t="24447" x="4672013" y="3965575"/>
          <p14:tracePt t="24468" x="4679950" y="3965575"/>
          <p14:tracePt t="24493" x="4679950" y="3957638"/>
          <p14:tracePt t="24500" x="4686300" y="3957638"/>
          <p14:tracePt t="24557" x="4694238" y="3957638"/>
          <p14:tracePt t="24581" x="4700588" y="3957638"/>
          <p14:tracePt t="24589" x="4708525" y="3957638"/>
          <p14:tracePt t="24598" x="4729163" y="3957638"/>
          <p14:tracePt t="24615" x="4743450" y="3957638"/>
          <p14:tracePt t="24632" x="4765675" y="3957638"/>
          <p14:tracePt t="24649" x="4772025" y="3957638"/>
          <p14:tracePt t="24666" x="4779963" y="3957638"/>
          <p14:tracePt t="24683" x="4786313" y="3957638"/>
          <p14:tracePt t="24700" x="4808538" y="3951288"/>
          <p14:tracePt t="24716" x="4814888" y="3951288"/>
          <p14:tracePt t="24734" x="4822825" y="3951288"/>
          <p14:tracePt t="24750" x="4843463" y="3951288"/>
          <p14:tracePt t="24767" x="4857750" y="3951288"/>
          <p14:tracePt t="24784" x="4865688" y="3951288"/>
          <p14:tracePt t="24803" x="4879975" y="3951288"/>
          <p14:tracePt t="24819" x="4886325" y="3951288"/>
          <p14:tracePt t="24835" x="4900613" y="3951288"/>
          <p14:tracePt t="24851" x="4908550" y="3951288"/>
          <p14:tracePt t="24870" x="4922838" y="3951288"/>
          <p14:tracePt t="24886" x="4929188" y="3951288"/>
          <p14:tracePt t="24902" x="4937125" y="3951288"/>
          <p14:tracePt t="24918" x="4951413" y="3951288"/>
          <p14:tracePt t="24935" x="4957763" y="3951288"/>
          <p14:tracePt t="24952" x="4986338" y="3951288"/>
          <p14:tracePt t="24969" x="5000625" y="3951288"/>
          <p14:tracePt t="24988" x="5014913" y="3951288"/>
          <p14:tracePt t="25002" x="5022850" y="3951288"/>
          <p14:tracePt t="25020" x="5037138" y="3951288"/>
          <p14:tracePt t="25036" x="5051425" y="3951288"/>
          <p14:tracePt t="25054" x="5065713" y="3951288"/>
          <p14:tracePt t="25070" x="5086350" y="3951288"/>
          <p14:tracePt t="25087" x="5094288" y="3951288"/>
          <p14:tracePt t="25104" x="5100638" y="3951288"/>
          <p14:tracePt t="25123" x="5114925" y="3951288"/>
          <p14:tracePt t="25139" x="5122863" y="3951288"/>
          <p14:tracePt t="25156" x="5137150" y="3951288"/>
          <p14:tracePt t="25173" x="5151438" y="3951288"/>
          <p14:tracePt t="25179" x="5157788" y="3951288"/>
          <p14:tracePt t="25190" x="5172075" y="3951288"/>
          <p14:tracePt t="25207" x="5200650" y="3957638"/>
          <p14:tracePt t="25222" x="5214938" y="3957638"/>
          <p14:tracePt t="25238" x="5222875" y="3957638"/>
          <p14:tracePt t="25255" x="5229225" y="3957638"/>
          <p14:tracePt t="25367" x="5237163" y="3957638"/>
          <p14:tracePt t="25385" x="5251450" y="3957638"/>
          <p14:tracePt t="25391" x="5257800" y="3957638"/>
          <p14:tracePt t="25398" x="5265738" y="3957638"/>
          <p14:tracePt t="25408" x="5272088" y="3965575"/>
          <p14:tracePt t="25424" x="5280025" y="3965575"/>
          <p14:tracePt t="25441" x="5294313" y="3965575"/>
          <p14:tracePt t="25475" x="5300663" y="3965575"/>
          <p14:tracePt t="25507" x="5308600" y="3965575"/>
          <p14:tracePt t="25514" x="5322888" y="3965575"/>
          <p14:tracePt t="25526" x="5329238" y="3965575"/>
          <p14:tracePt t="25543" x="5343525" y="3965575"/>
          <p14:tracePt t="25560" x="5357813" y="3957638"/>
          <p14:tracePt t="25577" x="5365750" y="3957638"/>
          <p14:tracePt t="25593" x="5380038" y="3957638"/>
          <p14:tracePt t="25627" x="5386388" y="3957638"/>
          <p14:tracePt t="25710" x="5394325" y="3957638"/>
          <p14:tracePt t="25718" x="5400675" y="3957638"/>
          <p14:tracePt t="25735" x="5408613" y="3957638"/>
          <p14:tracePt t="25851" x="5414963" y="3957638"/>
          <p14:tracePt t="25859" x="5422900" y="3957638"/>
          <p14:tracePt t="25915" x="5429250" y="3957638"/>
          <p14:tracePt t="25937" x="5437188" y="3957638"/>
          <p14:tracePt t="25969" x="5443538" y="3957638"/>
          <p14:tracePt t="26196" x="5451475" y="3957638"/>
          <p14:tracePt t="26260" x="5443538" y="3957638"/>
          <p14:tracePt t="26273" x="5443538" y="3965575"/>
          <p14:tracePt t="26281" x="5437188" y="3965575"/>
          <p14:tracePt t="26297" x="5429250" y="3965575"/>
          <p14:tracePt t="26313" x="5422900" y="3965575"/>
          <p14:tracePt t="26323" x="5414963" y="3965575"/>
          <p14:tracePt t="26333" x="5400675" y="3965575"/>
          <p14:tracePt t="26350" x="5357813" y="3965575"/>
          <p14:tracePt t="26367" x="5343525" y="3965575"/>
          <p14:tracePt t="26385" x="5322888" y="3965575"/>
          <p14:tracePt t="26401" x="5294313" y="3965575"/>
          <p14:tracePt t="26418" x="5237163" y="3965575"/>
          <p14:tracePt t="26435" x="5200650" y="3957638"/>
          <p14:tracePt t="26452" x="5143500" y="3957638"/>
          <p14:tracePt t="26468" x="5108575" y="3965575"/>
          <p14:tracePt t="26486" x="5086350" y="3965575"/>
          <p14:tracePt t="26764" x="5080000" y="3965575"/>
          <p14:tracePt t="26919" x="5072063" y="3965575"/>
          <p14:tracePt t="27407" x="5057775" y="3965575"/>
          <p14:tracePt t="27416" x="5029200" y="3965575"/>
          <p14:tracePt t="27422" x="5008563" y="3965575"/>
          <p14:tracePt t="27431" x="4986338" y="3957638"/>
          <p14:tracePt t="27447" x="4894263" y="3943350"/>
          <p14:tracePt t="27464" x="4751388" y="3914775"/>
          <p14:tracePt t="27481" x="4643438" y="3886200"/>
          <p14:tracePt t="27485" x="4594225" y="3871913"/>
          <p14:tracePt t="27498" x="4537075" y="3851275"/>
          <p14:tracePt t="27515" x="4522788" y="3843338"/>
          <p14:tracePt t="27532" x="4522788" y="3822700"/>
          <p14:tracePt t="27548" x="4522788" y="3800475"/>
          <p14:tracePt t="27565" x="4522788" y="3757613"/>
          <p14:tracePt t="27581" x="4508500" y="3729038"/>
          <p14:tracePt t="27598" x="4500563" y="3708400"/>
          <p14:tracePt t="27614" x="4486275" y="3694113"/>
          <p14:tracePt t="27631" x="4486275" y="3679825"/>
          <p14:tracePt t="27648" x="4486275" y="3643313"/>
          <p14:tracePt t="27665" x="4486275" y="3622675"/>
          <p14:tracePt t="27670" x="4479925" y="3614738"/>
          <p14:tracePt t="27681" x="4479925" y="3600450"/>
          <p14:tracePt t="27698" x="4479925" y="3594100"/>
          <p14:tracePt t="27716" x="4479925" y="3579813"/>
          <p14:tracePt t="27732" x="4479925" y="3565525"/>
          <p14:tracePt t="27766" x="4486275" y="3565525"/>
          <p14:tracePt t="27783" x="4500563" y="3557588"/>
          <p14:tracePt t="27800" x="4522788" y="3551238"/>
          <p14:tracePt t="27817" x="4543425" y="3543300"/>
          <p14:tracePt t="27833" x="4572000" y="3529013"/>
          <p14:tracePt t="27850" x="4586288" y="3529013"/>
          <p14:tracePt t="27867" x="4594225" y="3522663"/>
          <p14:tracePt t="27884" x="4600575" y="3522663"/>
          <p14:tracePt t="27901" x="4614863" y="3508375"/>
          <p14:tracePt t="27917" x="4629150" y="3508375"/>
          <p14:tracePt t="27935" x="4637088" y="3508375"/>
          <p14:tracePt t="28142" x="4637088" y="3514725"/>
          <p14:tracePt t="28149" x="4637088" y="3529013"/>
          <p14:tracePt t="28163" x="4637088" y="3551238"/>
          <p14:tracePt t="28178" x="4637088" y="3565525"/>
          <p14:tracePt t="28187" x="4637088" y="3571875"/>
          <p14:tracePt t="28204" x="4637088" y="3586163"/>
          <p14:tracePt t="28221" x="4637088" y="3608388"/>
          <p14:tracePt t="28237" x="4637088" y="3636963"/>
          <p14:tracePt t="28255" x="4637088" y="3708400"/>
          <p14:tracePt t="28272" x="4622800" y="3765550"/>
          <p14:tracePt t="28288" x="4622800" y="3808413"/>
          <p14:tracePt t="28305" x="4614863" y="3836988"/>
          <p14:tracePt t="28323" x="4614863" y="3871913"/>
          <p14:tracePt t="28340" x="4614863" y="3929063"/>
          <p14:tracePt t="28356" x="4614863" y="3979863"/>
          <p14:tracePt t="28373" x="4608513" y="4037013"/>
          <p14:tracePt t="28389" x="4608513" y="4108450"/>
          <p14:tracePt t="28406" x="4608513" y="4157663"/>
          <p14:tracePt t="28423" x="4608513" y="4186238"/>
          <p14:tracePt t="28440" x="4608513" y="4222750"/>
          <p14:tracePt t="28457" x="4608513" y="4251325"/>
          <p14:tracePt t="28474" x="4608513" y="4300538"/>
          <p14:tracePt t="28490" x="4608513" y="4329113"/>
          <p14:tracePt t="28507" x="4608513" y="4357688"/>
          <p14:tracePt t="28525" x="4608513" y="4371975"/>
          <p14:tracePt t="28541" x="4608513" y="4408488"/>
          <p14:tracePt t="28558" x="4614863" y="4429125"/>
          <p14:tracePt t="28575" x="4622800" y="4465638"/>
          <p14:tracePt t="28591" x="4622800" y="4508500"/>
          <p14:tracePt t="28608" x="4629150" y="4543425"/>
          <p14:tracePt t="28626" x="4629150" y="4572000"/>
          <p14:tracePt t="28644" x="4629150" y="4614863"/>
          <p14:tracePt t="28661" x="4629150" y="4694238"/>
          <p14:tracePt t="28676" x="4637088" y="4737100"/>
          <p14:tracePt t="28692" x="4637088" y="4757738"/>
          <p14:tracePt t="28709" x="4637088" y="4800600"/>
          <p14:tracePt t="28726" x="4637088" y="4822825"/>
          <p14:tracePt t="28743" x="4643438" y="4851400"/>
          <p14:tracePt t="28760" x="4643438" y="4879975"/>
          <p14:tracePt t="28777" x="4643438" y="4914900"/>
          <p14:tracePt t="28794" x="4651375" y="4943475"/>
          <p14:tracePt t="28796" x="4657725" y="4957763"/>
          <p14:tracePt t="28810" x="4665663" y="5000625"/>
          <p14:tracePt t="28827" x="4679950" y="5065713"/>
          <p14:tracePt t="28844" x="4686300" y="5129213"/>
          <p14:tracePt t="28861" x="4686300" y="5165725"/>
          <p14:tracePt t="28878" x="4700588" y="5194300"/>
          <p14:tracePt t="28895" x="4700588" y="5229225"/>
          <p14:tracePt t="28911" x="4708525" y="5272088"/>
          <p14:tracePt t="28929" x="4714875" y="5308600"/>
          <p14:tracePt t="28945" x="4722813" y="5343525"/>
          <p14:tracePt t="28963" x="4722813" y="5386388"/>
          <p14:tracePt t="28979" x="4729163" y="5437188"/>
          <p14:tracePt t="28996" x="4737100" y="5480050"/>
          <p14:tracePt t="29013" x="4737100" y="5500688"/>
          <p14:tracePt t="29048" x="4737100" y="5508625"/>
          <p14:tracePt t="29063" x="4737100" y="5522913"/>
          <p14:tracePt t="29080" x="4743450" y="5529263"/>
          <p14:tracePt t="29100" x="4743450" y="5537200"/>
          <p14:tracePt t="29114" x="4751388" y="5557838"/>
          <p14:tracePt t="29131" x="4751388" y="5586413"/>
          <p14:tracePt t="29147" x="4751388" y="5594350"/>
          <p14:tracePt t="29182" x="4751388" y="5600700"/>
          <p14:tracePt t="29197" x="4751388" y="5608638"/>
          <p14:tracePt t="29289" x="4757738" y="5608638"/>
          <p14:tracePt t="29297" x="4772025" y="5580063"/>
          <p14:tracePt t="29306" x="4772025" y="5557838"/>
          <p14:tracePt t="29316" x="4800600" y="5472113"/>
          <p14:tracePt t="29334" x="4851400" y="5329238"/>
          <p14:tracePt t="29351" x="4857750" y="5165725"/>
          <p14:tracePt t="29369" x="4865688" y="5057775"/>
          <p14:tracePt t="29386" x="4879975" y="4979988"/>
          <p14:tracePt t="29403" x="4886325" y="4872038"/>
          <p14:tracePt t="29417" x="4886325" y="4757738"/>
          <p14:tracePt t="29435" x="4886325" y="4557713"/>
          <p14:tracePt t="29452" x="4886325" y="4451350"/>
          <p14:tracePt t="29468" x="4894263" y="4379913"/>
          <p14:tracePt t="29485" x="4894263" y="4343400"/>
          <p14:tracePt t="29501" x="4894263" y="4314825"/>
          <p14:tracePt t="29518" x="4894263" y="4308475"/>
          <p14:tracePt t="29535" x="4894263" y="4294188"/>
          <p14:tracePt t="29552" x="4894263" y="4237038"/>
          <p14:tracePt t="29569" x="4894263" y="4179888"/>
          <p14:tracePt t="29587" x="4879975" y="4122738"/>
          <p14:tracePt t="29602" x="4872038" y="4108450"/>
          <p14:tracePt t="29619" x="4865688" y="4094163"/>
          <p14:tracePt t="29636" x="4857750" y="4065588"/>
          <p14:tracePt t="29653" x="4857750" y="4037013"/>
          <p14:tracePt t="29655" x="4857750" y="4014788"/>
          <p14:tracePt t="29670" x="4857750" y="3971925"/>
          <p14:tracePt t="29687" x="4857750" y="3951288"/>
          <p14:tracePt t="29704" x="4865688" y="3943350"/>
          <p14:tracePt t="29720" x="4872038" y="3929063"/>
          <p14:tracePt t="29737" x="4886325" y="3871913"/>
          <p14:tracePt t="29754" x="4914900" y="3643313"/>
          <p14:tracePt t="29771" x="4937125" y="3529013"/>
          <p14:tracePt t="29788" x="4937125" y="3494088"/>
          <p14:tracePt t="29804" x="4937125" y="3479800"/>
          <p14:tracePt t="29821" x="4937125" y="3465513"/>
          <p14:tracePt t="29839" x="4943475" y="3457575"/>
          <p14:tracePt t="29874" x="4957763" y="3457575"/>
          <p14:tracePt t="29889" x="4965700" y="3457575"/>
          <p14:tracePt t="29898" x="4972050" y="3457575"/>
          <p14:tracePt t="29906" x="4986338" y="3457575"/>
          <p14:tracePt t="29923" x="5037138" y="3465513"/>
          <p14:tracePt t="29940" x="5143500" y="3471863"/>
          <p14:tracePt t="29957" x="5300663" y="3479800"/>
          <p14:tracePt t="29976" x="5494338" y="3508375"/>
          <p14:tracePt t="29992" x="5557838" y="3508375"/>
          <p14:tracePt t="30007" x="5580063" y="3514725"/>
          <p14:tracePt t="30078" x="5586413" y="3514725"/>
          <p14:tracePt t="30083" x="5594350" y="3514725"/>
          <p14:tracePt t="30093" x="5600700" y="3514725"/>
          <p14:tracePt t="30107" x="5665788" y="3529013"/>
          <p14:tracePt t="30125" x="5729288" y="3536950"/>
          <p14:tracePt t="30142" x="5772150" y="3536950"/>
          <p14:tracePt t="30159" x="5794375" y="3536950"/>
          <p14:tracePt t="30234" x="5794375" y="3543300"/>
          <p14:tracePt t="30999" x="5786438" y="3551238"/>
          <p14:tracePt t="31005" x="5772150" y="3551238"/>
          <p14:tracePt t="31021" x="5765800" y="3551238"/>
          <p14:tracePt t="31034" x="5751513" y="3551238"/>
          <p14:tracePt t="31052" x="5743575" y="3551238"/>
          <p14:tracePt t="31077" x="5737225" y="3551238"/>
          <p14:tracePt t="31086" x="5729288" y="3551238"/>
          <p14:tracePt t="31103" x="5700713" y="3551238"/>
          <p14:tracePt t="31120" x="5657850" y="3543300"/>
          <p14:tracePt t="31137" x="5600700" y="3543300"/>
          <p14:tracePt t="31140" x="5557838" y="3551238"/>
          <p14:tracePt t="31154" x="5508625" y="3557588"/>
          <p14:tracePt t="31171" x="5472113" y="3557588"/>
          <p14:tracePt t="31187" x="5429250" y="3557588"/>
          <p14:tracePt t="31204" x="5408613" y="3557588"/>
          <p14:tracePt t="31221" x="5380038" y="3557588"/>
          <p14:tracePt t="31239" x="5308600" y="3551238"/>
          <p14:tracePt t="31255" x="5243513" y="3551238"/>
          <p14:tracePt t="31272" x="5208588" y="3551238"/>
          <p14:tracePt t="31289" x="5180013" y="3551238"/>
          <p14:tracePt t="31306" x="5172075" y="3551238"/>
          <p14:tracePt t="31325" x="5165725" y="3551238"/>
          <p14:tracePt t="31382" x="5180013" y="3551238"/>
          <p14:tracePt t="31390" x="5186363" y="3551238"/>
          <p14:tracePt t="31396" x="5194300" y="3551238"/>
          <p14:tracePt t="31405" x="5208588" y="3551238"/>
          <p14:tracePt t="31422" x="5222875" y="3557588"/>
          <p14:tracePt t="31439" x="5280025" y="3557588"/>
          <p14:tracePt t="31456" x="5365750" y="3571875"/>
          <p14:tracePt t="31473" x="5414963" y="3571875"/>
          <p14:tracePt t="31489" x="5486400" y="3579813"/>
          <p14:tracePt t="31506" x="5500688" y="3579813"/>
          <p14:tracePt t="32046" x="5494338" y="3579813"/>
          <p14:tracePt t="32053" x="5486400" y="3579813"/>
          <p14:tracePt t="32062" x="5480050" y="3579813"/>
          <p14:tracePt t="32080" x="5457825" y="3579813"/>
          <p14:tracePt t="32096" x="5451475" y="3579813"/>
          <p14:tracePt t="32113" x="5429250" y="3586163"/>
          <p14:tracePt t="32130" x="5380038" y="3586163"/>
          <p14:tracePt t="32147" x="5351463" y="3586163"/>
          <p14:tracePt t="32165" x="5308600" y="3586163"/>
          <p14:tracePt t="32172" x="5272088" y="3594100"/>
          <p14:tracePt t="32181" x="5229225" y="3594100"/>
          <p14:tracePt t="32197" x="5143500" y="3594100"/>
          <p14:tracePt t="32213" x="5094288" y="3594100"/>
          <p14:tracePt t="32231" x="5043488" y="3608388"/>
          <p14:tracePt t="32247" x="4922838" y="3629025"/>
          <p14:tracePt t="32264" x="4837113" y="3636963"/>
          <p14:tracePt t="32281" x="4708525" y="3651250"/>
          <p14:tracePt t="32298" x="4629150" y="3657600"/>
          <p14:tracePt t="32315" x="4557713" y="3665538"/>
          <p14:tracePt t="32332" x="4522788" y="3679825"/>
          <p14:tracePt t="32349" x="4514850" y="3679825"/>
          <p14:tracePt t="32366" x="4508500" y="3679825"/>
          <p14:tracePt t="32405" x="4500563" y="3686175"/>
          <p14:tracePt t="32431" x="4494213" y="3686175"/>
          <p14:tracePt t="32443" x="4486275" y="3694113"/>
          <p14:tracePt t="32452" x="4471988" y="3694113"/>
          <p14:tracePt t="32466" x="4465638" y="3694113"/>
          <p14:tracePt t="32483" x="4457700" y="3694113"/>
          <p14:tracePt t="32500" x="4457700" y="3700463"/>
          <p14:tracePt t="32803" x="4465638" y="3700463"/>
          <p14:tracePt t="32809" x="4471988" y="3686175"/>
          <p14:tracePt t="32825" x="4479925" y="3671888"/>
          <p14:tracePt t="32837" x="4494213" y="3651250"/>
          <p14:tracePt t="32855" x="4508500" y="3622675"/>
          <p14:tracePt t="32871" x="4529138" y="3594100"/>
          <p14:tracePt t="33396" x="4514850" y="3600450"/>
          <p14:tracePt t="33405" x="4508500" y="3600450"/>
          <p14:tracePt t="33415" x="4494213" y="3614738"/>
          <p14:tracePt t="33429" x="4479925" y="3622675"/>
          <p14:tracePt t="33445" x="4457700" y="3629025"/>
          <p14:tracePt t="33462" x="4451350" y="3629025"/>
          <p14:tracePt t="33477" x="4429125" y="3636963"/>
          <p14:tracePt t="33498" x="4422775" y="3636963"/>
          <p14:tracePt t="33511" x="4422775" y="3643313"/>
          <p14:tracePt t="33528" x="4394200" y="3657600"/>
          <p14:tracePt t="33545" x="4357688" y="3679825"/>
          <p14:tracePt t="33562" x="4322763" y="3694113"/>
          <p14:tracePt t="33579" x="4308475" y="3708400"/>
          <p14:tracePt t="33596" x="4308475" y="3714750"/>
          <p14:tracePt t="33735" x="4300538" y="3714750"/>
          <p14:tracePt t="33767" x="4300538" y="3722688"/>
          <p14:tracePt t="33985" x="4271963" y="3736975"/>
          <p14:tracePt t="33989" x="4222750" y="3771900"/>
          <p14:tracePt t="34001" x="4157663" y="3800475"/>
          <p14:tracePt t="34019" x="4071938" y="3843338"/>
          <p14:tracePt t="34034" x="4043363" y="3857625"/>
          <p14:tracePt t="34051" x="4008438" y="3871913"/>
          <p14:tracePt t="34068" x="3957638" y="3908425"/>
          <p14:tracePt t="34084" x="3900488" y="3914775"/>
          <p14:tracePt t="34101" x="3800475" y="3929063"/>
          <p14:tracePt t="34118" x="3722688" y="3951288"/>
          <p14:tracePt t="34134" x="3651250" y="3979863"/>
          <p14:tracePt t="34151" x="3629025" y="3979863"/>
          <p14:tracePt t="34170" x="3600450" y="3986213"/>
          <p14:tracePt t="34187" x="3579813" y="3986213"/>
          <p14:tracePt t="34203" x="3551238" y="4000500"/>
          <p14:tracePt t="34221" x="3522663" y="4008438"/>
          <p14:tracePt t="34236" x="3486150" y="4029075"/>
          <p14:tracePt t="34252" x="3443288" y="4051300"/>
          <p14:tracePt t="34269" x="3394075" y="4071938"/>
          <p14:tracePt t="34287" x="3322638" y="4114800"/>
          <p14:tracePt t="34303" x="3257550" y="4122738"/>
          <p14:tracePt t="34321" x="3200400" y="4143375"/>
          <p14:tracePt t="34337" x="3171825" y="4165600"/>
          <p14:tracePt t="34354" x="3128963" y="4179888"/>
          <p14:tracePt t="34371" x="3065463" y="4222750"/>
          <p14:tracePt t="34387" x="3028950" y="4229100"/>
          <p14:tracePt t="34404" x="2957513" y="4271963"/>
          <p14:tracePt t="34421" x="2908300" y="4286250"/>
          <p14:tracePt t="34440" x="2871788" y="4300538"/>
          <p14:tracePt t="34456" x="2857500" y="4314825"/>
          <p14:tracePt t="34472" x="2808288" y="4314825"/>
          <p14:tracePt t="34489" x="2786063" y="4329113"/>
          <p14:tracePt t="34506" x="2736850" y="4351338"/>
          <p14:tracePt t="34522" x="2657475" y="4408488"/>
          <p14:tracePt t="34539" x="2614613" y="4414838"/>
          <p14:tracePt t="34556" x="2586038" y="4422775"/>
          <p14:tracePt t="34575" x="2543175" y="4437063"/>
          <p14:tracePt t="34592" x="2528888" y="4451350"/>
          <p14:tracePt t="34608" x="2508250" y="4451350"/>
          <p14:tracePt t="34625" x="2486025" y="4465638"/>
          <p14:tracePt t="34642" x="2465388" y="4486275"/>
          <p14:tracePt t="34659" x="2465388" y="4494213"/>
          <p14:tracePt t="34675" x="2443163" y="4494213"/>
          <p14:tracePt t="34681" x="2422525" y="4500563"/>
          <p14:tracePt t="34692" x="2408238" y="4508500"/>
          <p14:tracePt t="34709" x="2371725" y="4514850"/>
          <p14:tracePt t="34726" x="2351088" y="4514850"/>
          <p14:tracePt t="34743" x="2336800" y="4514850"/>
          <p14:tracePt t="34759" x="2328863" y="4514850"/>
          <p14:tracePt t="34775" x="2322513" y="4514850"/>
          <p14:tracePt t="34791" x="2314575" y="4514850"/>
          <p14:tracePt t="34809" x="2271713" y="4529138"/>
          <p14:tracePt t="34825" x="2251075" y="4537075"/>
          <p14:tracePt t="34842" x="2222500" y="4557713"/>
          <p14:tracePt t="34859" x="2222500" y="4565650"/>
          <p14:tracePt t="34876" x="2214563" y="4572000"/>
          <p14:tracePt t="34893" x="2208213" y="4579938"/>
          <p14:tracePt t="34912" x="2193925" y="4579938"/>
          <p14:tracePt t="34928" x="2165350" y="4579938"/>
          <p14:tracePt t="34961" x="2157413" y="4586288"/>
          <p14:tracePt t="34977" x="2151063" y="4594225"/>
          <p14:tracePt t="34994" x="2136775" y="4600575"/>
          <p14:tracePt t="35011" x="2128838" y="4614863"/>
          <p14:tracePt t="35029" x="2114550" y="4629150"/>
          <p14:tracePt t="35061" x="2108200" y="4637088"/>
          <p14:tracePt t="35232" x="2100263" y="4637088"/>
          <p14:tracePt t="35248" x="2093913" y="4643438"/>
          <p14:tracePt t="36749" x="2108200" y="4643438"/>
          <p14:tracePt t="36757" x="2122488" y="4643438"/>
          <p14:tracePt t="36766" x="2151063" y="4643438"/>
          <p14:tracePt t="36781" x="2222500" y="4643438"/>
          <p14:tracePt t="36797" x="2314575" y="4643438"/>
          <p14:tracePt t="36813" x="2443163" y="4637088"/>
          <p14:tracePt t="36830" x="2543175" y="4629150"/>
          <p14:tracePt t="36848" x="2622550" y="4600575"/>
          <p14:tracePt t="36864" x="2671763" y="4586288"/>
          <p14:tracePt t="36881" x="2722563" y="4579938"/>
          <p14:tracePt t="36898" x="2757488" y="4579938"/>
          <p14:tracePt t="36915" x="2771775" y="4572000"/>
          <p14:tracePt t="36933" x="2800350" y="4565650"/>
          <p14:tracePt t="36950" x="2843213" y="4565650"/>
          <p14:tracePt t="36966" x="2857500" y="4565650"/>
          <p14:tracePt t="37060" x="2865438" y="4565650"/>
          <p14:tracePt t="37068" x="2879725" y="4565650"/>
          <p14:tracePt t="37083" x="2894013" y="4572000"/>
          <p14:tracePt t="37091" x="2908300" y="4572000"/>
          <p14:tracePt t="37100" x="2914650" y="4586288"/>
          <p14:tracePt t="37117" x="2943225" y="4586288"/>
          <p14:tracePt t="37135" x="2971800" y="4614863"/>
          <p14:tracePt t="37155" x="3014663" y="4657725"/>
          <p14:tracePt t="37169" x="3036888" y="4665663"/>
          <p14:tracePt t="37186" x="3065463" y="4708525"/>
          <p14:tracePt t="37202" x="3086100" y="4743450"/>
          <p14:tracePt t="37219" x="3108325" y="4765675"/>
          <p14:tracePt t="37236" x="3122613" y="4779963"/>
          <p14:tracePt t="37253" x="3128963" y="4794250"/>
          <p14:tracePt t="37270" x="3136900" y="4822825"/>
          <p14:tracePt t="37286" x="3136900" y="4837113"/>
          <p14:tracePt t="37302" x="3136900" y="4865688"/>
          <p14:tracePt t="37319" x="3136900" y="4886325"/>
          <p14:tracePt t="37336" x="3128963" y="4908550"/>
          <p14:tracePt t="37352" x="3122613" y="4922838"/>
          <p14:tracePt t="37369" x="3108325" y="4937125"/>
          <p14:tracePt t="37388" x="3086100" y="4972050"/>
          <p14:tracePt t="37405" x="3071813" y="4986338"/>
          <p14:tracePt t="37421" x="3051175" y="4994275"/>
          <p14:tracePt t="37437" x="3014663" y="5000625"/>
          <p14:tracePt t="37454" x="2986088" y="5000625"/>
          <p14:tracePt t="37471" x="2957513" y="5008563"/>
          <p14:tracePt t="37489" x="2900363" y="5008563"/>
          <p14:tracePt t="37506" x="2871788" y="5008563"/>
          <p14:tracePt t="37523" x="2857500" y="4986338"/>
          <p14:tracePt t="37540" x="2843213" y="4972050"/>
          <p14:tracePt t="37556" x="2828925" y="4965700"/>
          <p14:tracePt t="37573" x="2814638" y="4957763"/>
          <p14:tracePt t="37591" x="2800350" y="4929188"/>
          <p14:tracePt t="37607" x="2771775" y="4886325"/>
          <p14:tracePt t="37624" x="2736850" y="4857750"/>
          <p14:tracePt t="37640" x="2708275" y="4829175"/>
          <p14:tracePt t="37657" x="2686050" y="4800600"/>
          <p14:tracePt t="37674" x="2679700" y="4794250"/>
          <p14:tracePt t="37680" x="2679700" y="4786313"/>
          <p14:tracePt t="37691" x="2679700" y="4772025"/>
          <p14:tracePt t="37706" x="2665413" y="4743450"/>
          <p14:tracePt t="37723" x="2665413" y="4714875"/>
          <p14:tracePt t="37740" x="2665413" y="4679950"/>
          <p14:tracePt t="37761" x="2665413" y="4637088"/>
          <p14:tracePt t="37776" x="2671763" y="4522788"/>
          <p14:tracePt t="37792" x="2686050" y="4486275"/>
          <p14:tracePt t="37809" x="2700338" y="4443413"/>
          <p14:tracePt t="37826" x="2722563" y="4408488"/>
          <p14:tracePt t="37843" x="2743200" y="4386263"/>
          <p14:tracePt t="37860" x="2757488" y="4357688"/>
          <p14:tracePt t="37876" x="2794000" y="4322763"/>
          <p14:tracePt t="37892" x="2800350" y="4314825"/>
          <p14:tracePt t="37908" x="2828925" y="4286250"/>
          <p14:tracePt t="37927" x="2879725" y="4251325"/>
          <p14:tracePt t="37942" x="2936875" y="4237038"/>
          <p14:tracePt t="37959" x="2979738" y="4208463"/>
          <p14:tracePt t="37978" x="3022600" y="4194175"/>
          <p14:tracePt t="37994" x="3065463" y="4179888"/>
          <p14:tracePt t="37997" x="3071813" y="4171950"/>
          <p14:tracePt t="38011" x="3100388" y="4165600"/>
          <p14:tracePt t="38028" x="3157538" y="4157663"/>
          <p14:tracePt t="38043" x="3186113" y="4157663"/>
          <p14:tracePt t="38060" x="3194050" y="4151313"/>
          <p14:tracePt t="38078" x="3200400" y="4151313"/>
          <p14:tracePt t="38094" x="3208338" y="4151313"/>
          <p14:tracePt t="38111" x="3208338" y="4157663"/>
          <p14:tracePt t="38128" x="3222625" y="4165600"/>
          <p14:tracePt t="38146" x="3228975" y="4179888"/>
          <p14:tracePt t="38163" x="3243263" y="4194175"/>
          <p14:tracePt t="38168" x="3251200" y="4200525"/>
          <p14:tracePt t="38197" x="3265488" y="4222750"/>
          <p14:tracePt t="38213" x="3271838" y="4229100"/>
          <p14:tracePt t="38232" x="3279775" y="4279900"/>
          <p14:tracePt t="38247" x="3286125" y="4337050"/>
          <p14:tracePt t="38264" x="3300413" y="4371975"/>
          <p14:tracePt t="38280" x="3300413" y="4394200"/>
          <p14:tracePt t="38296" x="3300413" y="4422775"/>
          <p14:tracePt t="38313" x="3300413" y="4451350"/>
          <p14:tracePt t="38330" x="3300413" y="4479925"/>
          <p14:tracePt t="38347" x="3300413" y="4500563"/>
          <p14:tracePt t="38364" x="3300413" y="4537075"/>
          <p14:tracePt t="38381" x="3300413" y="4579938"/>
          <p14:tracePt t="38398" x="3300413" y="4594225"/>
          <p14:tracePt t="38414" x="3300413" y="4608513"/>
          <p14:tracePt t="38431" x="3286125" y="4629150"/>
          <p14:tracePt t="38448" x="3271838" y="4637088"/>
          <p14:tracePt t="38464" x="3243263" y="4651375"/>
          <p14:tracePt t="38481" x="3228975" y="4651375"/>
          <p14:tracePt t="38500" x="3194050" y="4651375"/>
          <p14:tracePt t="38517" x="3165475" y="4651375"/>
          <p14:tracePt t="38534" x="3122613" y="4651375"/>
          <p14:tracePt t="38536" x="3108325" y="4651375"/>
          <p14:tracePt t="38551" x="3071813" y="4651375"/>
          <p14:tracePt t="38567" x="3043238" y="4651375"/>
          <p14:tracePt t="38583" x="3008313" y="4651375"/>
          <p14:tracePt t="38600" x="2979738" y="4651375"/>
          <p14:tracePt t="38616" x="2943225" y="4651375"/>
          <p14:tracePt t="38633" x="2900363" y="4651375"/>
          <p14:tracePt t="38653" x="2871788" y="4643438"/>
          <p14:tracePt t="38669" x="2865438" y="4643438"/>
          <p14:tracePt t="39162" x="2865438" y="4637088"/>
          <p14:tracePt t="39169" x="2857500" y="4629150"/>
          <p14:tracePt t="39178" x="2857500" y="4614863"/>
          <p14:tracePt t="39189" x="2857500" y="4600575"/>
          <p14:tracePt t="39206" x="2851150" y="4579938"/>
          <p14:tracePt t="39223" x="2851150" y="4565650"/>
          <p14:tracePt t="39241" x="2851150" y="4551363"/>
          <p14:tracePt t="39259" x="2851150" y="4537075"/>
          <p14:tracePt t="39274" x="2851150" y="4514850"/>
          <p14:tracePt t="39290" x="2851150" y="4494213"/>
          <p14:tracePt t="39307" x="2865438" y="4471988"/>
          <p14:tracePt t="39324" x="2886075" y="4437063"/>
          <p14:tracePt t="39340" x="2914650" y="4429125"/>
          <p14:tracePt t="39358" x="2928938" y="4414838"/>
          <p14:tracePt t="39374" x="2957513" y="4408488"/>
          <p14:tracePt t="39396" x="3022600" y="4400550"/>
          <p14:tracePt t="39410" x="3057525" y="4400550"/>
          <p14:tracePt t="39427" x="3071813" y="4400550"/>
          <p14:tracePt t="39443" x="3086100" y="4400550"/>
          <p14:tracePt t="39459" x="3100388" y="4400550"/>
          <p14:tracePt t="39476" x="3122613" y="4414838"/>
          <p14:tracePt t="39492" x="3143250" y="4457700"/>
          <p14:tracePt t="39509" x="3157538" y="4479925"/>
          <p14:tracePt t="39526" x="3179763" y="4508500"/>
          <p14:tracePt t="39544" x="3179763" y="4529138"/>
          <p14:tracePt t="39577" x="3179763" y="4537075"/>
          <p14:tracePt t="39593" x="3179763" y="4543425"/>
          <p14:tracePt t="39610" x="3179763" y="4557713"/>
          <p14:tracePt t="39628" x="3179763" y="4579938"/>
          <p14:tracePt t="39661" x="3179763" y="4586288"/>
          <p14:tracePt t="39679" x="3186113" y="4594225"/>
          <p14:tracePt t="39697" x="3200400" y="4600575"/>
          <p14:tracePt t="39712" x="3208338" y="4600575"/>
          <p14:tracePt t="39729" x="3214688" y="4608513"/>
          <p14:tracePt t="39746" x="3222625" y="4608513"/>
          <p14:tracePt t="39812" x="3228975" y="4608513"/>
          <p14:tracePt t="39828" x="3236913" y="4608513"/>
          <p14:tracePt t="39833" x="3243263" y="4608513"/>
          <p14:tracePt t="39848" x="3271838" y="4608513"/>
          <p14:tracePt t="39866" x="3294063" y="4608513"/>
          <p14:tracePt t="39911" x="3300413" y="4608513"/>
          <p14:tracePt t="39927" x="3308350" y="4608513"/>
          <p14:tracePt t="39941" x="3322638" y="4608513"/>
          <p14:tracePt t="39950" x="3328988" y="4608513"/>
          <p14:tracePt t="39964" x="3365500" y="4608513"/>
          <p14:tracePt t="39981" x="3371850" y="4608513"/>
          <p14:tracePt t="39999" x="3394075" y="4608513"/>
          <p14:tracePt t="40014" x="3414713" y="4608513"/>
          <p14:tracePt t="40032" x="3429000" y="4608513"/>
          <p14:tracePt t="40065" x="3436938" y="4608513"/>
          <p14:tracePt t="40084" x="3443288" y="4608513"/>
          <p14:tracePt t="40099" x="3457575" y="4608513"/>
          <p14:tracePt t="40116" x="3486150" y="4608513"/>
          <p14:tracePt t="40133" x="3508375" y="4608513"/>
          <p14:tracePt t="40150" x="3543300" y="4608513"/>
          <p14:tracePt t="40166" x="3586163" y="4608513"/>
          <p14:tracePt t="40170" x="3594100" y="4608513"/>
          <p14:tracePt t="40183" x="3622675" y="4614863"/>
          <p14:tracePt t="40200" x="3665538" y="4622800"/>
          <p14:tracePt t="40217" x="3686175" y="4629150"/>
          <p14:tracePt t="40233" x="3700463" y="4629150"/>
          <p14:tracePt t="40250" x="3714750" y="4637088"/>
          <p14:tracePt t="40267" x="3722688" y="4637088"/>
          <p14:tracePt t="40302" x="3729038" y="4637088"/>
          <p14:tracePt t="40319" x="3743325" y="4637088"/>
          <p14:tracePt t="40335" x="3757613" y="4637088"/>
          <p14:tracePt t="40352" x="3779838" y="4643438"/>
          <p14:tracePt t="40369" x="3786188" y="4643438"/>
          <p14:tracePt t="40387" x="3800475" y="4651375"/>
          <p14:tracePt t="40421" x="3814763" y="4657725"/>
          <p14:tracePt t="40457" x="3829050" y="4665663"/>
          <p14:tracePt t="40506" x="3836988" y="4672013"/>
          <p14:tracePt t="40551" x="3836988" y="4679950"/>
          <p14:tracePt t="40655" x="3836988" y="4686300"/>
          <p14:tracePt t="40669" x="3843338" y="4694238"/>
          <p14:tracePt t="40677" x="3843338" y="4700588"/>
          <p14:tracePt t="40689" x="3843338" y="4708525"/>
          <p14:tracePt t="40706" x="3843338" y="4714875"/>
          <p14:tracePt t="40723" x="3851275" y="4729163"/>
          <p14:tracePt t="40740" x="3851275" y="4737100"/>
          <p14:tracePt t="40757" x="3857625" y="4751388"/>
          <p14:tracePt t="40776" x="3865563" y="4772025"/>
          <p14:tracePt t="40791" x="3871913" y="4772025"/>
          <p14:tracePt t="40809" x="3886200" y="4786313"/>
          <p14:tracePt t="40825" x="3894138" y="4794250"/>
          <p14:tracePt t="40842" x="3900488" y="4800600"/>
          <p14:tracePt t="40857" x="3908425" y="4814888"/>
          <p14:tracePt t="40874" x="3922713" y="4829175"/>
          <p14:tracePt t="40891" x="3937000" y="4837113"/>
          <p14:tracePt t="40908" x="3957638" y="4857750"/>
          <p14:tracePt t="40924" x="3971925" y="4865688"/>
          <p14:tracePt t="40941" x="3986213" y="4886325"/>
          <p14:tracePt t="40960" x="4008438" y="4900613"/>
          <p14:tracePt t="40977" x="4029075" y="4929188"/>
          <p14:tracePt t="40991" x="4057650" y="4951413"/>
          <p14:tracePt t="41009" x="4086225" y="4972050"/>
          <p14:tracePt t="41027" x="4143375" y="5008563"/>
          <p14:tracePt t="41044" x="4194175" y="5043488"/>
          <p14:tracePt t="41059" x="4222750" y="5065713"/>
          <p14:tracePt t="41077" x="4237038" y="5072063"/>
          <p14:tracePt t="41093" x="4251325" y="5080000"/>
          <p14:tracePt t="41110" x="4251325" y="5086350"/>
          <p14:tracePt t="41169" x="4257675" y="5094288"/>
          <p14:tracePt t="41175" x="4265613" y="5100638"/>
          <p14:tracePt t="41183" x="4279900" y="5100638"/>
          <p14:tracePt t="41200" x="4286250" y="5100638"/>
          <p14:tracePt t="41216" x="4294188" y="5108575"/>
          <p14:tracePt t="42629" x="4308475" y="5108575"/>
          <p14:tracePt t="42645" x="4322763" y="5108575"/>
          <p14:tracePt t="42662" x="4329113" y="5108575"/>
          <p14:tracePt t="42667" x="4337050" y="5114925"/>
          <p14:tracePt t="42677" x="4343400" y="5114925"/>
          <p14:tracePt t="42693" x="4365625" y="5114925"/>
          <p14:tracePt t="42711" x="4394200" y="5122863"/>
          <p14:tracePt t="42728" x="4400550" y="5122863"/>
          <p14:tracePt t="42744" x="4414838" y="5129213"/>
          <p14:tracePt t="42898" x="4422775" y="5129213"/>
          <p14:tracePt t="42912" x="4422775" y="5122863"/>
          <p14:tracePt t="44090" x="4422775" y="5108575"/>
          <p14:tracePt t="44098" x="4394200" y="5072063"/>
          <p14:tracePt t="44108" x="4365625" y="5051425"/>
          <p14:tracePt t="44126" x="4251325" y="4979988"/>
          <p14:tracePt t="44142" x="4171950" y="4886325"/>
          <p14:tracePt t="44160" x="4079875" y="4800600"/>
          <p14:tracePt t="44178" x="3994150" y="4679950"/>
          <p14:tracePt t="44184" x="3951288" y="4637088"/>
          <p14:tracePt t="44193" x="3908425" y="4586288"/>
          <p14:tracePt t="44210" x="3814763" y="4457700"/>
          <p14:tracePt t="44228" x="3708400" y="4357688"/>
          <p14:tracePt t="44244" x="3600450" y="4237038"/>
          <p14:tracePt t="44246" x="3565525" y="4222750"/>
          <p14:tracePt t="44260" x="3457575" y="4094163"/>
          <p14:tracePt t="44277" x="3322638" y="3971925"/>
          <p14:tracePt t="44294" x="3228975" y="3879850"/>
          <p14:tracePt t="44311" x="3100388" y="3743325"/>
          <p14:tracePt t="44328" x="3000375" y="3636963"/>
          <p14:tracePt t="44345" x="2914650" y="3543300"/>
          <p14:tracePt t="44347" x="2871788" y="3508375"/>
          <p14:tracePt t="44361" x="2843213" y="3479800"/>
          <p14:tracePt t="44380" x="2771775" y="3408363"/>
          <p14:tracePt t="44397" x="2708275" y="3322638"/>
          <p14:tracePt t="44413" x="2671763" y="3271838"/>
          <p14:tracePt t="44430" x="2628900" y="3200400"/>
          <p14:tracePt t="44446" x="2586038" y="3151188"/>
          <p14:tracePt t="44449" x="2579688" y="3128963"/>
          <p14:tracePt t="44462" x="2536825" y="3079750"/>
          <p14:tracePt t="44480" x="2479675" y="3008313"/>
          <p14:tracePt t="44496" x="2371725" y="2951163"/>
          <p14:tracePt t="44515" x="2343150" y="2936875"/>
          <p14:tracePt t="44531" x="2293938" y="2914650"/>
          <p14:tracePt t="44549" x="2265363" y="2908300"/>
          <p14:tracePt t="44565" x="2228850" y="2886075"/>
          <p14:tracePt t="44582" x="2157413" y="2843213"/>
          <p14:tracePt t="44599" x="2122488" y="2800350"/>
          <p14:tracePt t="44616" x="2100263" y="2771775"/>
          <p14:tracePt t="44632" x="2100263" y="2757488"/>
          <p14:tracePt t="44648" x="2100263" y="2751138"/>
          <p14:tracePt t="44665" x="2100263" y="2743200"/>
          <p14:tracePt t="44686" x="2114550" y="2743200"/>
          <p14:tracePt t="44702" x="2122488" y="2743200"/>
          <p14:tracePt t="44717" x="2136775" y="2743200"/>
          <p14:tracePt t="44765" x="2143125" y="2743200"/>
          <p14:tracePt t="44781" x="2157413" y="2743200"/>
          <p14:tracePt t="44804" x="2165350" y="2743200"/>
          <p14:tracePt t="44811" x="2185988" y="2743200"/>
          <p14:tracePt t="44819" x="2208213" y="2743200"/>
          <p14:tracePt t="44835" x="2243138" y="2736850"/>
          <p14:tracePt t="44851" x="2271713" y="2736850"/>
          <p14:tracePt t="44867" x="2300288" y="2736850"/>
          <p14:tracePt t="44884" x="2328863" y="2736850"/>
          <p14:tracePt t="44901" x="2351088" y="2736850"/>
          <p14:tracePt t="44917" x="2365375" y="2736850"/>
          <p14:tracePt t="44966" x="2371725" y="2736850"/>
          <p14:tracePt t="44982" x="2386013" y="2728913"/>
          <p14:tracePt t="44987" x="2393950" y="2728913"/>
          <p14:tracePt t="45002" x="2443163" y="2728913"/>
          <p14:tracePt t="45019" x="2493963" y="2728913"/>
          <p14:tracePt t="45035" x="2579688" y="2728913"/>
          <p14:tracePt t="45052" x="2651125" y="2722563"/>
          <p14:tracePt t="45069" x="2679700" y="2722563"/>
          <p14:tracePt t="45086" x="2743200" y="2722563"/>
          <p14:tracePt t="45106" x="2814638" y="2722563"/>
          <p14:tracePt t="45121" x="2843213" y="2722563"/>
          <p14:tracePt t="45138" x="2914650" y="2728913"/>
          <p14:tracePt t="45155" x="2971800" y="2728913"/>
          <p14:tracePt t="45172" x="3008313" y="2736850"/>
          <p14:tracePt t="45179" x="3014663" y="2736850"/>
          <p14:tracePt t="45188" x="3022600" y="2736850"/>
          <p14:tracePt t="45204" x="3028950" y="2736850"/>
          <p14:tracePt t="45295" x="3036888" y="2736850"/>
          <p14:tracePt t="45301" x="3051175" y="2736850"/>
          <p14:tracePt t="45309" x="3071813" y="2743200"/>
          <p14:tracePt t="45322" x="3100388" y="2751138"/>
          <p14:tracePt t="45339" x="3136900" y="2765425"/>
          <p14:tracePt t="45357" x="3208338" y="2771775"/>
          <p14:tracePt t="45375" x="3271838" y="2771775"/>
          <p14:tracePt t="45391" x="3379788" y="2771775"/>
          <p14:tracePt t="45409" x="3543300" y="2757488"/>
          <p14:tracePt t="45425" x="3636963" y="2757488"/>
          <p14:tracePt t="45442" x="3729038" y="2757488"/>
          <p14:tracePt t="45459" x="3786188" y="2765425"/>
          <p14:tracePt t="45475" x="3879850" y="2771775"/>
          <p14:tracePt t="45492" x="3994150" y="2771775"/>
          <p14:tracePt t="45512" x="4100513" y="2771775"/>
          <p14:tracePt t="45527" x="4157663" y="2765425"/>
          <p14:tracePt t="45542" x="4186238" y="2765425"/>
          <p14:tracePt t="45559" x="4200525" y="2765425"/>
          <p14:tracePt t="45672" x="4208463" y="2765425"/>
          <p14:tracePt t="45686" x="4208463" y="2757488"/>
          <p14:tracePt t="45694" x="4222750" y="2757488"/>
          <p14:tracePt t="45717" x="4229100" y="2757488"/>
          <p14:tracePt t="45731" x="4243388" y="2757488"/>
          <p14:tracePt t="45745" x="4257675" y="2751138"/>
          <p14:tracePt t="45760" x="4279900" y="2751138"/>
          <p14:tracePt t="45777" x="4300538" y="2751138"/>
          <p14:tracePt t="45793" x="4314825" y="2751138"/>
          <p14:tracePt t="45810" x="4329113" y="2751138"/>
          <p14:tracePt t="45828" x="4365625" y="2751138"/>
          <p14:tracePt t="45844" x="4429125" y="2751138"/>
          <p14:tracePt t="45861" x="4451350" y="2751138"/>
          <p14:tracePt t="45878" x="4543425" y="2751138"/>
          <p14:tracePt t="45895" x="4572000" y="2751138"/>
          <p14:tracePt t="45912" x="4614863" y="2751138"/>
          <p14:tracePt t="45928" x="4643438" y="2743200"/>
          <p14:tracePt t="45946" x="4686300" y="2743200"/>
          <p14:tracePt t="45963" x="4729163" y="2743200"/>
          <p14:tracePt t="45979" x="4800600" y="2736850"/>
          <p14:tracePt t="45996" x="4843463" y="2736850"/>
          <p14:tracePt t="46012" x="4894263" y="2736850"/>
          <p14:tracePt t="46030" x="4979988" y="2736850"/>
          <p14:tracePt t="46046" x="5029200" y="2736850"/>
          <p14:tracePt t="46063" x="5100638" y="2743200"/>
          <p14:tracePt t="46080" x="5151438" y="2743200"/>
          <p14:tracePt t="46098" x="5200650" y="2743200"/>
          <p14:tracePt t="46114" x="5251450" y="2743200"/>
          <p14:tracePt t="46130" x="5294313" y="2743200"/>
          <p14:tracePt t="46149" x="5322888" y="2743200"/>
          <p14:tracePt t="46168" x="5386388" y="2743200"/>
          <p14:tracePt t="46183" x="5422900" y="2743200"/>
          <p14:tracePt t="46200" x="5465763" y="2743200"/>
          <p14:tracePt t="46216" x="5486400" y="2743200"/>
          <p14:tracePt t="46233" x="5529263" y="2757488"/>
          <p14:tracePt t="46251" x="5565775" y="2757488"/>
          <p14:tracePt t="46265" x="5594350" y="2757488"/>
          <p14:tracePt t="46282" x="5637213" y="2751138"/>
          <p14:tracePt t="46301" x="5694363" y="2743200"/>
          <p14:tracePt t="46317" x="5743575" y="2751138"/>
          <p14:tracePt t="46334" x="5786438" y="2751138"/>
          <p14:tracePt t="46350" x="5815013" y="2757488"/>
          <p14:tracePt t="46366" x="5837238" y="2757488"/>
          <p14:tracePt t="46383" x="5865813" y="2757488"/>
          <p14:tracePt t="46401" x="5886450" y="2757488"/>
          <p14:tracePt t="46417" x="5900738" y="2757488"/>
          <p14:tracePt t="46435" x="5929313" y="2751138"/>
          <p14:tracePt t="46451" x="5957888" y="2751138"/>
          <p14:tracePt t="46467" x="6015038" y="2751138"/>
          <p14:tracePt t="46485" x="6065838" y="2751138"/>
          <p14:tracePt t="46503" x="6122988" y="2743200"/>
          <p14:tracePt t="46520" x="6172200" y="2743200"/>
          <p14:tracePt t="46535" x="6208713" y="2743200"/>
          <p14:tracePt t="46552" x="6251575" y="2736850"/>
          <p14:tracePt t="46572" x="6300788" y="2736850"/>
          <p14:tracePt t="46588" x="6323013" y="2728913"/>
          <p14:tracePt t="46604" x="6372225" y="2722563"/>
          <p14:tracePt t="46631" x="6380163" y="2722563"/>
          <p14:tracePt t="46640" x="6386513" y="2722563"/>
          <p14:tracePt t="46656" x="6394450" y="2722563"/>
          <p14:tracePt t="46670" x="6408738" y="2722563"/>
          <p14:tracePt t="46674" x="6415088" y="2722563"/>
          <p14:tracePt t="46686" x="6423025" y="2722563"/>
          <p14:tracePt t="46703" x="6437313" y="2722563"/>
          <p14:tracePt t="46737" x="6443663" y="2722563"/>
          <p14:tracePt t="47035" x="6451600" y="2722563"/>
          <p14:tracePt t="47043" x="6451600" y="2728913"/>
          <p14:tracePt t="47050" x="6457950" y="2728913"/>
          <p14:tracePt t="47059" x="6465888" y="2728913"/>
          <p14:tracePt t="47074" x="6472238" y="2728913"/>
          <p14:tracePt t="47091" x="6486525" y="2736850"/>
          <p14:tracePt t="47109" x="6500813" y="2736850"/>
          <p14:tracePt t="47126" x="6508750" y="2751138"/>
          <p14:tracePt t="47143" x="6523038" y="2757488"/>
          <p14:tracePt t="47158" x="6537325" y="2771775"/>
          <p14:tracePt t="47175" x="6543675" y="2771775"/>
          <p14:tracePt t="47192" x="6551613" y="2779713"/>
          <p14:tracePt t="47211" x="6557963" y="2786063"/>
          <p14:tracePt t="47310" x="6557963" y="2794000"/>
          <p14:tracePt t="47314" x="6565900" y="2794000"/>
          <p14:tracePt t="47329" x="6572250" y="2794000"/>
          <p14:tracePt t="47345" x="6580188" y="2800350"/>
          <p14:tracePt t="47365" x="6580188" y="2808288"/>
          <p14:tracePt t="47379" x="6594475" y="2814638"/>
          <p14:tracePt t="47396" x="6608763" y="2814638"/>
          <p14:tracePt t="47411" x="6637338" y="2828925"/>
          <p14:tracePt t="47428" x="6694488" y="2871788"/>
          <p14:tracePt t="47445" x="6737350" y="2886075"/>
          <p14:tracePt t="47462" x="6772275" y="2886075"/>
          <p14:tracePt t="47479" x="6823075" y="2900363"/>
          <p14:tracePt t="47495" x="6886575" y="2914650"/>
          <p14:tracePt t="47512" x="6900863" y="2928938"/>
          <p14:tracePt t="47530" x="6937375" y="2928938"/>
          <p14:tracePt t="47546" x="6958013" y="2936875"/>
          <p14:tracePt t="47563" x="6972300" y="2943225"/>
          <p14:tracePt t="47580" x="6994525" y="2943225"/>
          <p14:tracePt t="47718" x="6986588" y="2943225"/>
          <p14:tracePt t="50650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충돌</a:t>
            </a:r>
            <a:endParaRPr lang="en-US" altLang="ko-KR" dirty="0" smtClean="0"/>
          </a:p>
          <a:p>
            <a:pPr lvl="1"/>
            <a:r>
              <a:rPr lang="ko-KR" altLang="en-US" dirty="0"/>
              <a:t>서로 다른 키 가 </a:t>
            </a:r>
            <a:r>
              <a:rPr lang="ko-KR" altLang="en-US" dirty="0" smtClean="0"/>
              <a:t>해시 함수에 </a:t>
            </a:r>
            <a:r>
              <a:rPr lang="ko-KR" altLang="en-US" dirty="0"/>
              <a:t>의해 같은 주소로 계산되는 상황</a:t>
            </a:r>
            <a:endParaRPr lang="ko-KR" altLang="en-US" dirty="0" smtClean="0"/>
          </a:p>
          <a:p>
            <a:r>
              <a:rPr lang="ko-KR" altLang="en-US" dirty="0" err="1" smtClean="0"/>
              <a:t>오버플로우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충돌이 슬롯 수보다 많이 발생하는 것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충돌과 </a:t>
            </a:r>
            <a:r>
              <a:rPr lang="ko-KR" altLang="en-US" sz="3200" dirty="0" err="1" smtClean="0"/>
              <a:t>오버플로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90" y="3609020"/>
            <a:ext cx="4947503" cy="28922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18" y="3136746"/>
            <a:ext cx="6238875" cy="400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21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10"/>
    </mc:Choice>
    <mc:Fallback xmlns="">
      <p:transition spd="slow" advTm="5131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016" x="6329363" y="4229100"/>
          <p14:tracePt t="3241" x="6323013" y="4229100"/>
          <p14:tracePt t="3251" x="6323013" y="4222750"/>
          <p14:tracePt t="3256" x="6308725" y="4222750"/>
          <p14:tracePt t="3272" x="6280150" y="4208463"/>
          <p14:tracePt t="3289" x="6237288" y="4179888"/>
          <p14:tracePt t="3305" x="6194425" y="4171950"/>
          <p14:tracePt t="3323" x="6115050" y="4143375"/>
          <p14:tracePt t="3340" x="6108700" y="4143375"/>
          <p14:tracePt t="3356" x="6094413" y="4137025"/>
          <p14:tracePt t="3374" x="6072188" y="4122738"/>
          <p14:tracePt t="3389" x="6029325" y="4100513"/>
          <p14:tracePt t="3405" x="5986463" y="4079875"/>
          <p14:tracePt t="3422" x="5929313" y="4043363"/>
          <p14:tracePt t="3439" x="5865813" y="3994150"/>
          <p14:tracePt t="3457" x="5815013" y="3951288"/>
          <p14:tracePt t="3473" x="5737225" y="3865563"/>
          <p14:tracePt t="3490" x="5651500" y="3800475"/>
          <p14:tracePt t="3508" x="5572125" y="3729038"/>
          <p14:tracePt t="3524" x="5480050" y="3651250"/>
          <p14:tracePt t="3541" x="5400675" y="3586163"/>
          <p14:tracePt t="3558" x="5322888" y="3514725"/>
          <p14:tracePt t="3575" x="5251450" y="3443288"/>
          <p14:tracePt t="3577" x="5237163" y="3429000"/>
          <p14:tracePt t="3593" x="5157788" y="3357563"/>
          <p14:tracePt t="3610" x="5072063" y="3308350"/>
          <p14:tracePt t="3628" x="4994275" y="3236913"/>
          <p14:tracePt t="3643" x="4951413" y="3194050"/>
          <p14:tracePt t="3659" x="4865688" y="3136900"/>
          <p14:tracePt t="3676" x="4779963" y="3100388"/>
          <p14:tracePt t="3693" x="4714875" y="3079750"/>
          <p14:tracePt t="3709" x="4657725" y="3051175"/>
          <p14:tracePt t="3726" x="4565650" y="3008313"/>
          <p14:tracePt t="3744" x="4500563" y="2986088"/>
          <p14:tracePt t="3761" x="4386263" y="2914650"/>
          <p14:tracePt t="3777" x="4314825" y="2894013"/>
          <p14:tracePt t="3794" x="4214813" y="2865438"/>
          <p14:tracePt t="3811" x="4151313" y="2822575"/>
          <p14:tracePt t="3828" x="4057650" y="2786063"/>
          <p14:tracePt t="3845" x="3979863" y="2757488"/>
          <p14:tracePt t="3862" x="3894138" y="2751138"/>
          <p14:tracePt t="3879" x="3743325" y="2708275"/>
          <p14:tracePt t="3896" x="3700463" y="2700338"/>
          <p14:tracePt t="3913" x="3665538" y="2693988"/>
          <p14:tracePt t="3929" x="3651250" y="2686050"/>
          <p14:tracePt t="3949" x="3643313" y="2679700"/>
          <p14:tracePt t="3963" x="3636963" y="2671763"/>
          <p14:tracePt t="3980" x="3629025" y="2665413"/>
          <p14:tracePt t="3998" x="3622675" y="2665413"/>
          <p14:tracePt t="4099" x="3622675" y="2657475"/>
          <p14:tracePt t="4115" x="3614738" y="2643188"/>
          <p14:tracePt t="4130" x="3614738" y="2636838"/>
          <p14:tracePt t="4138" x="3608388" y="2636838"/>
          <p14:tracePt t="4154" x="3608388" y="2628900"/>
          <p14:tracePt t="4165" x="3608388" y="2622550"/>
          <p14:tracePt t="4223" x="3608388" y="2614613"/>
          <p14:tracePt t="4237" x="3608388" y="2608263"/>
          <p14:tracePt t="4254" x="3608388" y="2600325"/>
          <p14:tracePt t="4263" x="3608388" y="2593975"/>
          <p14:tracePt t="4270" x="3608388" y="2586038"/>
          <p14:tracePt t="4310" x="3608388" y="2579688"/>
          <p14:tracePt t="4334" x="3608388" y="2571750"/>
          <p14:tracePt t="4437" x="3608388" y="2565400"/>
          <p14:tracePt t="4468" x="3608388" y="2557463"/>
          <p14:tracePt t="4484" x="3614738" y="2551113"/>
          <p14:tracePt t="4506" x="3614738" y="2543175"/>
          <p14:tracePt t="4514" x="3614738" y="2536825"/>
          <p14:tracePt t="4523" x="3622675" y="2536825"/>
          <p14:tracePt t="4554" x="3622675" y="2528888"/>
          <p14:tracePt t="4594" x="3629025" y="2528888"/>
          <p14:tracePt t="4598" x="3629025" y="2522538"/>
          <p14:tracePt t="4616" x="3629025" y="2514600"/>
          <p14:tracePt t="4625" x="3636963" y="2508250"/>
          <p14:tracePt t="4641" x="3643313" y="2500313"/>
          <p14:tracePt t="4658" x="3657600" y="2493963"/>
          <p14:tracePt t="4674" x="3657600" y="2486025"/>
          <p14:tracePt t="4691" x="3665538" y="2486025"/>
          <p14:tracePt t="4709" x="3671888" y="2486025"/>
          <p14:tracePt t="4726" x="3679825" y="2486025"/>
          <p14:tracePt t="4741" x="3694113" y="2479675"/>
          <p14:tracePt t="4758" x="3708400" y="2471738"/>
          <p14:tracePt t="4774" x="3722688" y="2465388"/>
          <p14:tracePt t="4791" x="3743325" y="2457450"/>
          <p14:tracePt t="4808" x="3765550" y="2443163"/>
          <p14:tracePt t="4811" x="3779838" y="2443163"/>
          <p14:tracePt t="4825" x="3808413" y="2422525"/>
          <p14:tracePt t="4842" x="3836988" y="2414588"/>
          <p14:tracePt t="4859" x="3865563" y="2400300"/>
          <p14:tracePt t="4876" x="3908425" y="2386013"/>
          <p14:tracePt t="4880" x="3914775" y="2386013"/>
          <p14:tracePt t="4893" x="3929063" y="2386013"/>
          <p14:tracePt t="4910" x="3957638" y="2379663"/>
          <p14:tracePt t="4927" x="3994150" y="2371725"/>
          <p14:tracePt t="4944" x="4014788" y="2365375"/>
          <p14:tracePt t="4961" x="4051300" y="2357438"/>
          <p14:tracePt t="4978" x="4071938" y="2351088"/>
          <p14:tracePt t="4996" x="4108450" y="2343150"/>
          <p14:tracePt t="5011" x="4137025" y="2336800"/>
          <p14:tracePt t="5027" x="4143375" y="2336800"/>
          <p14:tracePt t="5044" x="4171950" y="2336800"/>
          <p14:tracePt t="5063" x="4194175" y="2336800"/>
          <p14:tracePt t="5079" x="4237038" y="2336800"/>
          <p14:tracePt t="5095" x="4271963" y="2336800"/>
          <p14:tracePt t="5113" x="4322763" y="2336800"/>
          <p14:tracePt t="5129" x="4337050" y="2336800"/>
          <p14:tracePt t="5146" x="4357688" y="2336800"/>
          <p14:tracePt t="5163" x="4379913" y="2336800"/>
          <p14:tracePt t="5181" x="4408488" y="2336800"/>
          <p14:tracePt t="5198" x="4429125" y="2336800"/>
          <p14:tracePt t="5216" x="4479925" y="2336800"/>
          <p14:tracePt t="5233" x="4514850" y="2336800"/>
          <p14:tracePt t="5250" x="4551363" y="2336800"/>
          <p14:tracePt t="5265" x="4600575" y="2336800"/>
          <p14:tracePt t="5281" x="4637088" y="2336800"/>
          <p14:tracePt t="5298" x="4679950" y="2336800"/>
          <p14:tracePt t="5315" x="4757738" y="2336800"/>
          <p14:tracePt t="5333" x="4800600" y="2343150"/>
          <p14:tracePt t="5349" x="4822825" y="2343150"/>
          <p14:tracePt t="5369" x="4843463" y="2343150"/>
          <p14:tracePt t="5374" x="4851400" y="2351088"/>
          <p14:tracePt t="5383" x="4872038" y="2351088"/>
          <p14:tracePt t="5399" x="4894263" y="2351088"/>
          <p14:tracePt t="5416" x="4914900" y="2351088"/>
          <p14:tracePt t="5433" x="4951413" y="2365375"/>
          <p14:tracePt t="5450" x="4979988" y="2365375"/>
          <p14:tracePt t="5467" x="5022850" y="2365375"/>
          <p14:tracePt t="5484" x="5065713" y="2371725"/>
          <p14:tracePt t="5500" x="5100638" y="2371725"/>
          <p14:tracePt t="5518" x="5137150" y="2379663"/>
          <p14:tracePt t="5535" x="5165725" y="2379663"/>
          <p14:tracePt t="5553" x="5200650" y="2386013"/>
          <p14:tracePt t="5570" x="5272088" y="2386013"/>
          <p14:tracePt t="5587" x="5314950" y="2386013"/>
          <p14:tracePt t="5602" x="5343525" y="2386013"/>
          <p14:tracePt t="5619" x="5372100" y="2393950"/>
          <p14:tracePt t="5636" x="5394325" y="2393950"/>
          <p14:tracePt t="5655" x="5437188" y="2393950"/>
          <p14:tracePt t="5671" x="5465763" y="2393950"/>
          <p14:tracePt t="5688" x="5500688" y="2393950"/>
          <p14:tracePt t="5705" x="5537200" y="2386013"/>
          <p14:tracePt t="5721" x="5600700" y="2379663"/>
          <p14:tracePt t="5738" x="5629275" y="2371725"/>
          <p14:tracePt t="5755" x="5651500" y="2371725"/>
          <p14:tracePt t="5771" x="5665788" y="2371725"/>
          <p14:tracePt t="5788" x="5686425" y="2371725"/>
          <p14:tracePt t="5805" x="5700713" y="2371725"/>
          <p14:tracePt t="5825" x="5729288" y="2371725"/>
          <p14:tracePt t="5840" x="5765800" y="2371725"/>
          <p14:tracePt t="5856" x="5780088" y="2371725"/>
          <p14:tracePt t="5873" x="5800725" y="2371725"/>
          <p14:tracePt t="5889" x="5837238" y="2371725"/>
          <p14:tracePt t="5906" x="5857875" y="2371725"/>
          <p14:tracePt t="5923" x="5880100" y="2371725"/>
          <p14:tracePt t="5942" x="5908675" y="2371725"/>
          <p14:tracePt t="5959" x="5929313" y="2371725"/>
          <p14:tracePt t="5975" x="5951538" y="2371725"/>
          <p14:tracePt t="5992" x="5980113" y="2371725"/>
          <p14:tracePt t="6007" x="6000750" y="2371725"/>
          <p14:tracePt t="6024" x="6015038" y="2371725"/>
          <p14:tracePt t="6044" x="6057900" y="2371725"/>
          <p14:tracePt t="6058" x="6072188" y="2371725"/>
          <p14:tracePt t="6076" x="6094413" y="2371725"/>
          <p14:tracePt t="6092" x="6108700" y="2371725"/>
          <p14:tracePt t="6109" x="6129338" y="2371725"/>
          <p14:tracePt t="6126" x="6151563" y="2371725"/>
          <p14:tracePt t="6143" x="6180138" y="2379663"/>
          <p14:tracePt t="6159" x="6208713" y="2379663"/>
          <p14:tracePt t="6177" x="6223000" y="2386013"/>
          <p14:tracePt t="6194" x="6243638" y="2386013"/>
          <p14:tracePt t="6210" x="6257925" y="2386013"/>
          <p14:tracePt t="6227" x="6265863" y="2386013"/>
          <p14:tracePt t="6244" x="6280150" y="2393950"/>
          <p14:tracePt t="6247" x="6294438" y="2393950"/>
          <p14:tracePt t="6261" x="6308725" y="2393950"/>
          <p14:tracePt t="6278" x="6329363" y="2393950"/>
          <p14:tracePt t="6294" x="6351588" y="2393950"/>
          <p14:tracePt t="6312" x="6357938" y="2400300"/>
          <p14:tracePt t="6329" x="6365875" y="2400300"/>
          <p14:tracePt t="6362" x="6372225" y="2400300"/>
          <p14:tracePt t="6381" x="6380163" y="2400300"/>
          <p14:tracePt t="6401" x="6386513" y="2400300"/>
          <p14:tracePt t="6468" x="6394450" y="2400300"/>
          <p14:tracePt t="6694" x="6394450" y="2393950"/>
          <p14:tracePt t="7583" x="6394450" y="2400300"/>
          <p14:tracePt t="7598" x="6386513" y="2408238"/>
          <p14:tracePt t="7614" x="6357938" y="2414588"/>
          <p14:tracePt t="7631" x="6329363" y="2436813"/>
          <p14:tracePt t="7648" x="6300788" y="2457450"/>
          <p14:tracePt t="7665" x="6272213" y="2479675"/>
          <p14:tracePt t="7682" x="6237288" y="2500313"/>
          <p14:tracePt t="7684" x="6229350" y="2500313"/>
          <p14:tracePt t="7699" x="6208713" y="2508250"/>
          <p14:tracePt t="7716" x="6143625" y="2536825"/>
          <p14:tracePt t="7731" x="6051550" y="2565400"/>
          <p14:tracePt t="7748" x="5986463" y="2571750"/>
          <p14:tracePt t="7764" x="5915025" y="2579688"/>
          <p14:tracePt t="7781" x="5872163" y="2600325"/>
          <p14:tracePt t="7799" x="5815013" y="2643188"/>
          <p14:tracePt t="7815" x="5772150" y="2651125"/>
          <p14:tracePt t="7833" x="5729288" y="2679700"/>
          <p14:tracePt t="7850" x="5686425" y="2693988"/>
          <p14:tracePt t="7867" x="5643563" y="2722563"/>
          <p14:tracePt t="7871" x="5608638" y="2743200"/>
          <p14:tracePt t="7883" x="5594350" y="2751138"/>
          <p14:tracePt t="7900" x="5522913" y="2771775"/>
          <p14:tracePt t="7917" x="5408613" y="2808288"/>
          <p14:tracePt t="7933" x="5357813" y="2836863"/>
          <p14:tracePt t="7950" x="5322888" y="2851150"/>
          <p14:tracePt t="7967" x="5272088" y="2886075"/>
          <p14:tracePt t="7984" x="5243513" y="2900363"/>
          <p14:tracePt t="8001" x="5208588" y="2928938"/>
          <p14:tracePt t="8020" x="5100638" y="2994025"/>
          <p14:tracePt t="8037" x="5029200" y="3028950"/>
          <p14:tracePt t="8052" x="4972050" y="3051175"/>
          <p14:tracePt t="8068" x="4857750" y="3108325"/>
          <p14:tracePt t="8087" x="4794250" y="3171825"/>
          <p14:tracePt t="8103" x="4714875" y="3236913"/>
          <p14:tracePt t="8119" x="4594225" y="3286125"/>
          <p14:tracePt t="8136" x="4522788" y="3336925"/>
          <p14:tracePt t="8155" x="4400550" y="3422650"/>
          <p14:tracePt t="8171" x="4343400" y="3465513"/>
          <p14:tracePt t="8186" x="4279900" y="3486150"/>
          <p14:tracePt t="8204" x="4214813" y="3522663"/>
          <p14:tracePt t="8221" x="4151313" y="3543300"/>
          <p14:tracePt t="8238" x="4114800" y="3557588"/>
          <p14:tracePt t="8256" x="4071938" y="3571875"/>
          <p14:tracePt t="8273" x="4029075" y="3608388"/>
          <p14:tracePt t="8290" x="4000500" y="3622675"/>
          <p14:tracePt t="8306" x="3914775" y="3671888"/>
          <p14:tracePt t="8322" x="3879850" y="3708400"/>
          <p14:tracePt t="8323" x="3843338" y="3722688"/>
          <p14:tracePt t="8339" x="3779838" y="3771900"/>
          <p14:tracePt t="8356" x="3743325" y="3800475"/>
          <p14:tracePt t="8375" x="3714750" y="3822700"/>
          <p14:tracePt t="8380" x="3708400" y="3829050"/>
          <p14:tracePt t="8389" x="3694113" y="3836988"/>
          <p14:tracePt t="8407" x="3686175" y="3851275"/>
          <p14:tracePt t="8423" x="3679825" y="3857625"/>
          <p14:tracePt t="8440" x="3679825" y="3865563"/>
          <p14:tracePt t="8458" x="3671888" y="3879850"/>
          <p14:tracePt t="8493" x="3665538" y="3886200"/>
          <p14:tracePt t="8508" x="3665538" y="3894138"/>
          <p14:tracePt t="8536" x="3657600" y="3894138"/>
          <p14:tracePt t="8543" x="3657600" y="3900488"/>
          <p14:tracePt t="8558" x="3643313" y="3908425"/>
          <p14:tracePt t="8575" x="3636963" y="3937000"/>
          <p14:tracePt t="8592" x="3629025" y="3957638"/>
          <p14:tracePt t="8611" x="3608388" y="3986213"/>
          <p14:tracePt t="8629" x="3586163" y="4037013"/>
          <p14:tracePt t="8644" x="3579813" y="4051300"/>
          <p14:tracePt t="8661" x="3557588" y="4057650"/>
          <p14:tracePt t="8678" x="3543300" y="4065588"/>
          <p14:tracePt t="8694" x="3543300" y="4071938"/>
          <p14:tracePt t="8711" x="3536950" y="4079875"/>
          <p14:tracePt t="8747" x="3514725" y="4086225"/>
          <p14:tracePt t="8763" x="3500438" y="4100513"/>
          <p14:tracePt t="8780" x="3494088" y="4114800"/>
          <p14:tracePt t="8797" x="3479800" y="4114800"/>
          <p14:tracePt t="8947" x="3471863" y="4114800"/>
          <p14:tracePt t="8969" x="3451225" y="4129088"/>
          <p14:tracePt t="8975" x="3436938" y="4143375"/>
          <p14:tracePt t="8984" x="3414713" y="4151313"/>
          <p14:tracePt t="8999" x="3386138" y="4157663"/>
          <p14:tracePt t="9017" x="3351213" y="4179888"/>
          <p14:tracePt t="9033" x="3308350" y="4200525"/>
          <p14:tracePt t="9049" x="3228975" y="4237038"/>
          <p14:tracePt t="9065" x="3165475" y="4265613"/>
          <p14:tracePt t="9082" x="3114675" y="4294188"/>
          <p14:tracePt t="9100" x="3008313" y="4337050"/>
          <p14:tracePt t="9117" x="2943225" y="4343400"/>
          <p14:tracePt t="9133" x="2894013" y="4343400"/>
          <p14:tracePt t="9150" x="2808288" y="4371975"/>
          <p14:tracePt t="9153" x="2771775" y="4371975"/>
          <p14:tracePt t="9167" x="2665413" y="4371975"/>
          <p14:tracePt t="9184" x="2608263" y="4379913"/>
          <p14:tracePt t="9201" x="2500313" y="4386263"/>
          <p14:tracePt t="9218" x="2414588" y="4422775"/>
          <p14:tracePt t="9235" x="2357438" y="4437063"/>
          <p14:tracePt t="9252" x="2314575" y="4457700"/>
          <p14:tracePt t="9268" x="2279650" y="4457700"/>
          <p14:tracePt t="9270" x="2257425" y="4465638"/>
          <p14:tracePt t="9285" x="2228850" y="4494213"/>
          <p14:tracePt t="9302" x="2208213" y="4514850"/>
          <p14:tracePt t="9321" x="2193925" y="4537075"/>
          <p14:tracePt t="9338" x="2179638" y="4551363"/>
          <p14:tracePt t="9355" x="2151063" y="4579938"/>
          <p14:tracePt t="9374" x="2143125" y="4594225"/>
          <p14:tracePt t="9378" x="2136775" y="4608513"/>
          <p14:tracePt t="9387" x="2128838" y="4622800"/>
          <p14:tracePt t="9404" x="2128838" y="4651375"/>
          <p14:tracePt t="9422" x="2122488" y="4679950"/>
          <p14:tracePt t="9439" x="2114550" y="4700588"/>
          <p14:tracePt t="9456" x="2114550" y="4714875"/>
          <p14:tracePt t="9723" x="2114550" y="4708525"/>
          <p14:tracePt t="9732" x="2114550" y="4700588"/>
          <p14:tracePt t="9756" x="2122488" y="4700588"/>
          <p14:tracePt t="9764" x="2122488" y="4694238"/>
          <p14:tracePt t="9781" x="2128838" y="4694238"/>
          <p14:tracePt t="9794" x="2136775" y="4694238"/>
          <p14:tracePt t="9810" x="2143125" y="4686300"/>
          <p14:tracePt t="9826" x="2157413" y="4679950"/>
          <p14:tracePt t="9843" x="2165350" y="4679950"/>
          <p14:tracePt t="9860" x="2179638" y="4679950"/>
          <p14:tracePt t="9877" x="2185988" y="4665663"/>
          <p14:tracePt t="9895" x="2193925" y="4665663"/>
          <p14:tracePt t="9910" x="2200275" y="4657725"/>
          <p14:tracePt t="9928" x="2208213" y="4657725"/>
          <p14:tracePt t="9944" x="2214563" y="4657725"/>
          <p14:tracePt t="9965" x="2222500" y="4657725"/>
          <p14:tracePt t="9978" x="2222500" y="4651375"/>
          <p14:tracePt t="9995" x="2228850" y="4651375"/>
          <p14:tracePt t="10714" x="2228850" y="4657725"/>
          <p14:tracePt t="10721" x="2228850" y="4665663"/>
          <p14:tracePt t="10738" x="2228850" y="4672013"/>
          <p14:tracePt t="10746" x="2228850" y="4686300"/>
          <p14:tracePt t="10755" x="2228850" y="4708525"/>
          <p14:tracePt t="10772" x="2222500" y="4743450"/>
          <p14:tracePt t="10790" x="2222500" y="4794250"/>
          <p14:tracePt t="10806" x="2222500" y="4857750"/>
          <p14:tracePt t="10809" x="2222500" y="4879975"/>
          <p14:tracePt t="10823" x="2228850" y="4937125"/>
          <p14:tracePt t="10840" x="2236788" y="5000625"/>
          <p14:tracePt t="10857" x="2243138" y="5065713"/>
          <p14:tracePt t="10874" x="2251075" y="5122863"/>
          <p14:tracePt t="10878" x="2251075" y="5143500"/>
          <p14:tracePt t="10890" x="2251075" y="5172075"/>
          <p14:tracePt t="10908" x="2251075" y="5229225"/>
          <p14:tracePt t="10927" x="2271713" y="5322888"/>
          <p14:tracePt t="10941" x="2279650" y="5357813"/>
          <p14:tracePt t="10958" x="2286000" y="5394325"/>
          <p14:tracePt t="10975" x="2293938" y="5414963"/>
          <p14:tracePt t="10993" x="2300288" y="5429250"/>
          <p14:tracePt t="11009" x="2314575" y="5465763"/>
          <p14:tracePt t="11026" x="2322513" y="5508625"/>
          <p14:tracePt t="11044" x="2343150" y="5557838"/>
          <p14:tracePt t="11061" x="2343150" y="5572125"/>
          <p14:tracePt t="11078" x="2351088" y="5580063"/>
          <p14:tracePt t="11706" x="2365375" y="5580063"/>
          <p14:tracePt t="11715" x="2379663" y="5580063"/>
          <p14:tracePt t="11722" x="2400300" y="5580063"/>
          <p14:tracePt t="11735" x="2422525" y="5580063"/>
          <p14:tracePt t="11752" x="2457450" y="5572125"/>
          <p14:tracePt t="11769" x="2514600" y="5572125"/>
          <p14:tracePt t="11786" x="2565400" y="5572125"/>
          <p14:tracePt t="11803" x="2608263" y="5572125"/>
          <p14:tracePt t="11819" x="2651125" y="5572125"/>
          <p14:tracePt t="11837" x="2679700" y="5565775"/>
          <p14:tracePt t="11853" x="2708275" y="5565775"/>
          <p14:tracePt t="11872" x="2736850" y="5565775"/>
          <p14:tracePt t="11889" x="2757488" y="5557838"/>
          <p14:tracePt t="11904" x="2771775" y="5551488"/>
          <p14:tracePt t="11921" x="2794000" y="5529263"/>
          <p14:tracePt t="11939" x="2843213" y="5500688"/>
          <p14:tracePt t="11957" x="2922588" y="5457825"/>
          <p14:tracePt t="11973" x="2943225" y="5429250"/>
          <p14:tracePt t="11990" x="2965450" y="5394325"/>
          <p14:tracePt t="12007" x="2986088" y="5365750"/>
          <p14:tracePt t="12022" x="3000375" y="5322888"/>
          <p14:tracePt t="12041" x="3028950" y="5272088"/>
          <p14:tracePt t="12058" x="3036888" y="5257800"/>
          <p14:tracePt t="12073" x="3051175" y="5229225"/>
          <p14:tracePt t="12090" x="3057525" y="5208588"/>
          <p14:tracePt t="12107" x="3065463" y="5172075"/>
          <p14:tracePt t="12124" x="3079750" y="5129213"/>
          <p14:tracePt t="12141" x="3079750" y="5100638"/>
          <p14:tracePt t="12157" x="3086100" y="5057775"/>
          <p14:tracePt t="12175" x="3100388" y="5043488"/>
          <p14:tracePt t="12191" x="3108325" y="5029200"/>
          <p14:tracePt t="12210" x="3128963" y="5014913"/>
          <p14:tracePt t="12227" x="3143250" y="5014913"/>
          <p14:tracePt t="12242" x="3157538" y="5000625"/>
          <p14:tracePt t="12263" x="3194050" y="4986338"/>
          <p14:tracePt t="12278" x="3214688" y="4957763"/>
          <p14:tracePt t="12294" x="3236913" y="4951413"/>
          <p14:tracePt t="12310" x="3271838" y="4943475"/>
          <p14:tracePt t="12327" x="3314700" y="4929188"/>
          <p14:tracePt t="12344" x="3351213" y="4922838"/>
          <p14:tracePt t="12361" x="3400425" y="4900613"/>
          <p14:tracePt t="12378" x="3422650" y="4900613"/>
          <p14:tracePt t="12396" x="3465513" y="4900613"/>
          <p14:tracePt t="12413" x="3479800" y="4900613"/>
          <p14:tracePt t="12429" x="3494088" y="4894263"/>
          <p14:tracePt t="12447" x="3514725" y="4894263"/>
          <p14:tracePt t="12464" x="3522663" y="4894263"/>
          <p14:tracePt t="12479" x="3536950" y="4894263"/>
          <p14:tracePt t="12497" x="3551238" y="4894263"/>
          <p14:tracePt t="12514" x="3557588" y="4894263"/>
          <p14:tracePt t="12552" x="3565525" y="4894263"/>
          <p14:tracePt t="12565" x="3594100" y="4908550"/>
          <p14:tracePt t="12582" x="3629025" y="4914900"/>
          <p14:tracePt t="12599" x="3679825" y="4929188"/>
          <p14:tracePt t="12616" x="3751263" y="4943475"/>
          <p14:tracePt t="12632" x="3786188" y="4943475"/>
          <p14:tracePt t="12649" x="3800475" y="4943475"/>
          <p14:tracePt t="12666" x="3814763" y="4943475"/>
          <p14:tracePt t="12682" x="3822700" y="4943475"/>
          <p14:tracePt t="12832" x="3843338" y="4943475"/>
          <p14:tracePt t="12840" x="3851275" y="4943475"/>
          <p14:tracePt t="12850" x="3871913" y="4951413"/>
          <p14:tracePt t="12867" x="3937000" y="4951413"/>
          <p14:tracePt t="12870" x="3943350" y="4951413"/>
          <p14:tracePt t="12884" x="3957638" y="4951413"/>
          <p14:tracePt t="12902" x="4000500" y="4951413"/>
          <p14:tracePt t="12918" x="4008438" y="4951413"/>
          <p14:tracePt t="12935" x="4022725" y="4951413"/>
          <p14:tracePt t="12954" x="4051300" y="4957763"/>
          <p14:tracePt t="12972" x="4086225" y="4957763"/>
          <p14:tracePt t="12988" x="4114800" y="4965700"/>
          <p14:tracePt t="13008" x="4157663" y="4965700"/>
          <p14:tracePt t="13019" x="4200525" y="4965700"/>
          <p14:tracePt t="13036" x="4214813" y="4965700"/>
          <p14:tracePt t="13053" x="4237038" y="4965700"/>
          <p14:tracePt t="13069" x="4243388" y="4957763"/>
          <p14:tracePt t="13087" x="4251325" y="4957763"/>
          <p14:tracePt t="13104" x="4257675" y="4957763"/>
          <p14:tracePt t="13121" x="4271963" y="4957763"/>
          <p14:tracePt t="13138" x="4279900" y="4957763"/>
          <p14:tracePt t="13155" x="4308475" y="4957763"/>
          <p14:tracePt t="13171" x="4337050" y="4957763"/>
          <p14:tracePt t="13188" x="4371975" y="4957763"/>
          <p14:tracePt t="13205" x="4429125" y="4951413"/>
          <p14:tracePt t="13222" x="4457700" y="4937125"/>
          <p14:tracePt t="13239" x="4479925" y="4937125"/>
          <p14:tracePt t="13256" x="4494213" y="4929188"/>
          <p14:tracePt t="13273" x="4500563" y="4929188"/>
          <p14:tracePt t="13290" x="4500563" y="4922838"/>
          <p14:tracePt t="13307" x="4508500" y="4922838"/>
          <p14:tracePt t="13323" x="4522788" y="4922838"/>
          <p14:tracePt t="13340" x="4529138" y="4914900"/>
          <p14:tracePt t="13357" x="4537075" y="4914900"/>
          <p14:tracePt t="15514" x="4529138" y="4914900"/>
          <p14:tracePt t="15529" x="4529138" y="4908550"/>
          <p14:tracePt t="15536" x="4522788" y="4908550"/>
          <p14:tracePt t="15544" x="4514850" y="4908550"/>
          <p14:tracePt t="15555" x="4508500" y="4908550"/>
          <p14:tracePt t="15572" x="4494213" y="4908550"/>
          <p14:tracePt t="15589" x="4479925" y="4908550"/>
          <p14:tracePt t="15607" x="4471988" y="4908550"/>
          <p14:tracePt t="15639" x="4465638" y="4908550"/>
          <p14:tracePt t="15668" x="4457700" y="4908550"/>
          <p14:tracePt t="15690" x="4451350" y="4908550"/>
          <p14:tracePt t="15699" x="4443413" y="4908550"/>
          <p14:tracePt t="15709" x="4429125" y="4908550"/>
          <p14:tracePt t="15724" x="4400550" y="4908550"/>
          <p14:tracePt t="15741" x="4379913" y="4922838"/>
          <p14:tracePt t="15758" x="4351338" y="4922838"/>
          <p14:tracePt t="15773" x="4322763" y="4922838"/>
          <p14:tracePt t="15776" x="4308475" y="4922838"/>
          <p14:tracePt t="15790" x="4300538" y="4922838"/>
          <p14:tracePt t="15809" x="4286250" y="4922838"/>
          <p14:tracePt t="15828" x="4271963" y="4922838"/>
          <p14:tracePt t="15842" x="4257675" y="4922838"/>
          <p14:tracePt t="15858" x="4237038" y="4922838"/>
          <p14:tracePt t="15874" x="4222750" y="4922838"/>
          <p14:tracePt t="15880" x="4208463" y="4922838"/>
          <p14:tracePt t="15892" x="4200525" y="4922838"/>
          <p14:tracePt t="15909" x="4186238" y="4922838"/>
          <p14:tracePt t="16198" x="4194175" y="4922838"/>
          <p14:tracePt t="16206" x="4200525" y="4914900"/>
          <p14:tracePt t="16215" x="4208463" y="4914900"/>
          <p14:tracePt t="16230" x="4237038" y="4914900"/>
          <p14:tracePt t="16246" x="4257675" y="4914900"/>
          <p14:tracePt t="16280" x="4265613" y="4914900"/>
          <p14:tracePt t="16297" x="4271963" y="4914900"/>
          <p14:tracePt t="16316" x="4286250" y="4914900"/>
          <p14:tracePt t="16333" x="4294188" y="4914900"/>
          <p14:tracePt t="16349" x="4308475" y="4914900"/>
          <p14:tracePt t="16365" x="4329113" y="4914900"/>
          <p14:tracePt t="16382" x="4343400" y="4914900"/>
          <p14:tracePt t="16385" x="4365625" y="4914900"/>
          <p14:tracePt t="16399" x="4371975" y="4914900"/>
          <p14:tracePt t="16415" x="4400550" y="4908550"/>
          <p14:tracePt t="16432" x="4408488" y="4908550"/>
          <p14:tracePt t="16591" x="4414838" y="4908550"/>
          <p14:tracePt t="17744" x="4408488" y="4908550"/>
          <p14:tracePt t="17770" x="4400550" y="4908550"/>
          <p14:tracePt t="17779" x="4394200" y="4908550"/>
          <p14:tracePt t="17786" x="4386263" y="4908550"/>
          <p14:tracePt t="17802" x="4371975" y="4908550"/>
          <p14:tracePt t="17818" x="4351338" y="4900613"/>
          <p14:tracePt t="17835" x="4322763" y="4886325"/>
          <p14:tracePt t="17852" x="4265613" y="4879975"/>
          <p14:tracePt t="17869" x="4137025" y="4822825"/>
          <p14:tracePt t="17885" x="4043363" y="4808538"/>
          <p14:tracePt t="17902" x="3943350" y="4765675"/>
          <p14:tracePt t="17921" x="3814763" y="4722813"/>
          <p14:tracePt t="17939" x="3665538" y="4679950"/>
          <p14:tracePt t="17954" x="3622675" y="4672013"/>
          <p14:tracePt t="17970" x="3551238" y="4608513"/>
          <p14:tracePt t="17971" x="3522663" y="4586288"/>
          <p14:tracePt t="17987" x="3465513" y="4551363"/>
          <p14:tracePt t="18004" x="3408363" y="4514850"/>
          <p14:tracePt t="18020" x="3343275" y="4457700"/>
          <p14:tracePt t="18037" x="3294063" y="4422775"/>
          <p14:tracePt t="18054" x="3228975" y="4386263"/>
          <p14:tracePt t="18075" x="3136900" y="4314825"/>
          <p14:tracePt t="18090" x="3065463" y="4271963"/>
          <p14:tracePt t="18106" x="2994025" y="4243388"/>
          <p14:tracePt t="18122" x="2886075" y="4157663"/>
          <p14:tracePt t="18138" x="2794000" y="4079875"/>
          <p14:tracePt t="18156" x="2693988" y="4051300"/>
          <p14:tracePt t="18173" x="2600325" y="3994150"/>
          <p14:tracePt t="18189" x="2565400" y="3971925"/>
          <p14:tracePt t="18206" x="2528888" y="3951288"/>
          <p14:tracePt t="18223" x="2493963" y="3914775"/>
          <p14:tracePt t="18240" x="2465388" y="3908425"/>
          <p14:tracePt t="18257" x="2436813" y="3894138"/>
          <p14:tracePt t="18275" x="2400300" y="3879850"/>
          <p14:tracePt t="18291" x="2371725" y="3879850"/>
          <p14:tracePt t="18307" x="2365375" y="3865563"/>
          <p14:tracePt t="18326" x="2343150" y="3851275"/>
          <p14:tracePt t="18343" x="2314575" y="3829050"/>
          <p14:tracePt t="18360" x="2279650" y="3808413"/>
          <p14:tracePt t="18362" x="2257425" y="3794125"/>
          <p14:tracePt t="18375" x="2228850" y="3779838"/>
          <p14:tracePt t="18392" x="2208213" y="3779838"/>
          <p14:tracePt t="18409" x="2143125" y="3757613"/>
          <p14:tracePt t="18425" x="2108200" y="3736975"/>
          <p14:tracePt t="18443" x="2093913" y="3729038"/>
          <p14:tracePt t="18460" x="2079625" y="3714750"/>
          <p14:tracePt t="18478" x="2057400" y="3708400"/>
          <p14:tracePt t="18495" x="2043113" y="3694113"/>
          <p14:tracePt t="18510" x="2043113" y="3686175"/>
          <p14:tracePt t="18527" x="2036763" y="3686175"/>
          <p14:tracePt t="18544" x="2036763" y="3679825"/>
          <p14:tracePt t="18561" x="2028825" y="3671888"/>
          <p14:tracePt t="18578" x="2022475" y="3665538"/>
          <p14:tracePt t="18595" x="2008188" y="3643313"/>
          <p14:tracePt t="18612" x="2000250" y="3622675"/>
          <p14:tracePt t="18629" x="1979613" y="3594100"/>
          <p14:tracePt t="18646" x="1965325" y="3579813"/>
          <p14:tracePt t="18665" x="1957388" y="3565525"/>
          <p14:tracePt t="18680" x="1957388" y="3557588"/>
          <p14:tracePt t="18698" x="1957388" y="3543300"/>
          <p14:tracePt t="18716" x="1957388" y="3529013"/>
          <p14:tracePt t="18731" x="1957388" y="3514725"/>
          <p14:tracePt t="18749" x="1957388" y="3494088"/>
          <p14:tracePt t="18765" x="1951038" y="3471863"/>
          <p14:tracePt t="18782" x="1951038" y="3451225"/>
          <p14:tracePt t="18799" x="1943100" y="3429000"/>
          <p14:tracePt t="18817" x="1943100" y="3400425"/>
          <p14:tracePt t="18832" x="1943100" y="3386138"/>
          <p14:tracePt t="18848" x="1951038" y="3371850"/>
          <p14:tracePt t="18865" x="1951038" y="3365500"/>
          <p14:tracePt t="18882" x="1965325" y="3357563"/>
          <p14:tracePt t="18886" x="1971675" y="3343275"/>
          <p14:tracePt t="18899" x="1985963" y="3322638"/>
          <p14:tracePt t="18916" x="1993900" y="3308350"/>
          <p14:tracePt t="18933" x="2008188" y="3300413"/>
          <p14:tracePt t="18950" x="2008188" y="3294063"/>
          <p14:tracePt t="18983" x="2014538" y="3294063"/>
          <p14:tracePt t="19001" x="2028825" y="3286125"/>
          <p14:tracePt t="19034" x="2051050" y="3279775"/>
          <p14:tracePt t="19052" x="2057400" y="3279775"/>
          <p14:tracePt t="19068" x="2065338" y="3279775"/>
          <p14:tracePt t="19085" x="2071688" y="3279775"/>
          <p14:tracePt t="19101" x="2085975" y="3271838"/>
          <p14:tracePt t="19104" x="2093913" y="3271838"/>
          <p14:tracePt t="19123" x="2100263" y="3271838"/>
          <p14:tracePt t="19136" x="2114550" y="3265488"/>
          <p14:tracePt t="19152" x="2128838" y="3257550"/>
          <p14:tracePt t="19169" x="2143125" y="3257550"/>
          <p14:tracePt t="19186" x="2151063" y="3257550"/>
          <p14:tracePt t="19203" x="2157413" y="3257550"/>
          <p14:tracePt t="19220" x="2165350" y="3257550"/>
          <p14:tracePt t="19239" x="2171700" y="3257550"/>
          <p14:tracePt t="19270" x="2185988" y="3257550"/>
          <p14:tracePt t="19277" x="2193925" y="3257550"/>
          <p14:tracePt t="19288" x="2200275" y="3257550"/>
          <p14:tracePt t="19305" x="2208213" y="3257550"/>
          <p14:tracePt t="19322" x="2236788" y="3251200"/>
          <p14:tracePt t="19338" x="2243138" y="3251200"/>
          <p14:tracePt t="19379" x="2251075" y="3251200"/>
          <p14:tracePt t="19389" x="2257425" y="3251200"/>
          <p14:tracePt t="19408" x="2265363" y="3251200"/>
          <p14:tracePt t="19424" x="2300288" y="3251200"/>
          <p14:tracePt t="19439" x="2328863" y="3243263"/>
          <p14:tracePt t="19457" x="2343150" y="3243263"/>
          <p14:tracePt t="19473" x="2357438" y="3243263"/>
          <p14:tracePt t="19490" x="2379663" y="3236913"/>
          <p14:tracePt t="19525" x="2393950" y="3236913"/>
          <p14:tracePt t="19542" x="2414588" y="3236913"/>
          <p14:tracePt t="19560" x="2451100" y="3236913"/>
          <p14:tracePt t="19577" x="2486025" y="3236913"/>
          <p14:tracePt t="19593" x="2522538" y="3222625"/>
          <p14:tracePt t="19610" x="2565400" y="3222625"/>
          <p14:tracePt t="19627" x="2622550" y="3214688"/>
          <p14:tracePt t="19644" x="2643188" y="3208338"/>
          <p14:tracePt t="19661" x="2657475" y="3208338"/>
          <p14:tracePt t="19678" x="2679700" y="3208338"/>
          <p14:tracePt t="19695" x="2693988" y="3208338"/>
          <p14:tracePt t="19713" x="2700338" y="3208338"/>
          <p14:tracePt t="19728" x="2714625" y="3208338"/>
          <p14:tracePt t="19744" x="2757488" y="3186113"/>
          <p14:tracePt t="19761" x="2786063" y="3171825"/>
          <p14:tracePt t="19777" x="2814638" y="3165475"/>
          <p14:tracePt t="19794" x="2851150" y="3165475"/>
          <p14:tracePt t="19811" x="2886075" y="3165475"/>
          <p14:tracePt t="19830" x="2914650" y="3165475"/>
          <p14:tracePt t="19847" x="2922588" y="3157538"/>
          <p14:tracePt t="19879" x="2928938" y="3157538"/>
          <p14:tracePt t="19926" x="2936875" y="3157538"/>
          <p14:tracePt t="19951" x="2943225" y="3157538"/>
          <p14:tracePt t="19972" x="2951163" y="3157538"/>
          <p14:tracePt t="19979" x="2957513" y="3157538"/>
          <p14:tracePt t="19988" x="2965450" y="3151188"/>
          <p14:tracePt t="20003" x="2971800" y="3151188"/>
          <p14:tracePt t="20014" x="2986088" y="3143250"/>
          <p14:tracePt t="20031" x="2994025" y="3143250"/>
          <p14:tracePt t="20048" x="3008313" y="3136900"/>
          <p14:tracePt t="20065" x="3043238" y="3136900"/>
          <p14:tracePt t="20082" x="3065463" y="3128963"/>
          <p14:tracePt t="20098" x="3079750" y="3128963"/>
          <p14:tracePt t="20116" x="3094038" y="3122613"/>
          <p14:tracePt t="20132" x="3114675" y="3122613"/>
          <p14:tracePt t="20149" x="3143250" y="3114675"/>
          <p14:tracePt t="20166" x="3165475" y="3108325"/>
          <p14:tracePt t="20184" x="3171825" y="3100388"/>
          <p14:tracePt t="20202" x="3200400" y="3094038"/>
          <p14:tracePt t="20219" x="3214688" y="3094038"/>
          <p14:tracePt t="20235" x="3236913" y="3086100"/>
          <p14:tracePt t="20252" x="3279775" y="3086100"/>
          <p14:tracePt t="20269" x="3308350" y="3086100"/>
          <p14:tracePt t="20286" x="3322638" y="3079750"/>
          <p14:tracePt t="20303" x="3365500" y="3086100"/>
          <p14:tracePt t="20320" x="3400425" y="3094038"/>
          <p14:tracePt t="20337" x="3436938" y="3100388"/>
          <p14:tracePt t="20353" x="3471863" y="3108325"/>
          <p14:tracePt t="20369" x="3494088" y="3114675"/>
          <p14:tracePt t="20386" x="3514725" y="3136900"/>
          <p14:tracePt t="20404" x="3536950" y="3143250"/>
          <p14:tracePt t="20420" x="3565525" y="3157538"/>
          <p14:tracePt t="20437" x="3594100" y="3165475"/>
          <p14:tracePt t="20453" x="3622675" y="3194050"/>
          <p14:tracePt t="20471" x="3651250" y="3214688"/>
          <p14:tracePt t="20487" x="3686175" y="3236913"/>
          <p14:tracePt t="20504" x="3714750" y="3271838"/>
          <p14:tracePt t="20521" x="3751263" y="3308350"/>
          <p14:tracePt t="20538" x="3771900" y="3343275"/>
          <p14:tracePt t="20555" x="3829050" y="3408363"/>
          <p14:tracePt t="20572" x="3857625" y="3436938"/>
          <p14:tracePt t="20589" x="3871913" y="3465513"/>
          <p14:tracePt t="20605" x="3879850" y="3494088"/>
          <p14:tracePt t="20623" x="3900488" y="3529013"/>
          <p14:tracePt t="20640" x="3929063" y="3579813"/>
          <p14:tracePt t="20657" x="3965575" y="3651250"/>
          <p14:tracePt t="20674" x="3986213" y="3694113"/>
          <p14:tracePt t="20692" x="4000500" y="3736975"/>
          <p14:tracePt t="20709" x="4014788" y="3771900"/>
          <p14:tracePt t="20726" x="4029075" y="3814763"/>
          <p14:tracePt t="20742" x="4037013" y="3879850"/>
          <p14:tracePt t="20746" x="4057650" y="3900488"/>
          <p14:tracePt t="20760" x="4079875" y="3965575"/>
          <p14:tracePt t="20776" x="4079875" y="4000500"/>
          <p14:tracePt t="20793" x="4086225" y="4065588"/>
          <p14:tracePt t="20810" x="4114800" y="4114800"/>
          <p14:tracePt t="20827" x="4114800" y="4151313"/>
          <p14:tracePt t="20844" x="4129088" y="4200525"/>
          <p14:tracePt t="20861" x="4151313" y="4265613"/>
          <p14:tracePt t="20876" x="4157663" y="4308475"/>
          <p14:tracePt t="20892" x="4165600" y="4379913"/>
          <p14:tracePt t="20910" x="4165600" y="4414838"/>
          <p14:tracePt t="20928" x="4165600" y="4457700"/>
          <p14:tracePt t="20945" x="4165600" y="4486275"/>
          <p14:tracePt t="20949" x="4165600" y="4514850"/>
          <p14:tracePt t="20960" x="4171950" y="4543425"/>
          <p14:tracePt t="20977" x="4171950" y="4614863"/>
          <p14:tracePt t="20994" x="4186238" y="4722813"/>
          <p14:tracePt t="21011" x="4194175" y="4794250"/>
          <p14:tracePt t="21028" x="4194175" y="4814888"/>
          <p14:tracePt t="21045" x="4208463" y="4851400"/>
          <p14:tracePt t="21062" x="4208463" y="4865688"/>
          <p14:tracePt t="21082" x="4222750" y="4879975"/>
          <p14:tracePt t="21096" x="4222750" y="4914900"/>
          <p14:tracePt t="21112" x="4237038" y="4943475"/>
          <p14:tracePt t="21129" x="4251325" y="4972050"/>
          <p14:tracePt t="21146" x="4257675" y="4986338"/>
          <p14:tracePt t="21165" x="4265613" y="5008563"/>
          <p14:tracePt t="21180" x="4271963" y="5014913"/>
          <p14:tracePt t="21216" x="4271963" y="5022850"/>
          <p14:tracePt t="21234" x="4279900" y="5022850"/>
          <p14:tracePt t="21254" x="4286250" y="5022850"/>
          <p14:tracePt t="21271" x="4294188" y="5022850"/>
          <p14:tracePt t="21287" x="4300538" y="5022850"/>
          <p14:tracePt t="21300" x="4308475" y="5029200"/>
          <p14:tracePt t="21319" x="4314825" y="5029200"/>
          <p14:tracePt t="21334" x="4322763" y="5029200"/>
          <p14:tracePt t="21351" x="4337050" y="5029200"/>
          <p14:tracePt t="21366" x="4357688" y="5029200"/>
          <p14:tracePt t="21371" x="4371975" y="5029200"/>
          <p14:tracePt t="21384" x="4379913" y="5029200"/>
          <p14:tracePt t="21400" x="4400550" y="5029200"/>
          <p14:tracePt t="21420" x="4422775" y="5029200"/>
          <p14:tracePt t="21434" x="4451350" y="5022850"/>
          <p14:tracePt t="21451" x="4465638" y="5022850"/>
          <p14:tracePt t="21468" x="4486275" y="5014913"/>
          <p14:tracePt t="21485" x="4494213" y="5008563"/>
          <p14:tracePt t="21644" x="4486275" y="5008563"/>
          <p14:tracePt t="21653" x="4479925" y="5008563"/>
          <p14:tracePt t="21660" x="4471988" y="5008563"/>
          <p14:tracePt t="21672" x="4465638" y="5008563"/>
          <p14:tracePt t="21689" x="4451350" y="5008563"/>
          <p14:tracePt t="21706" x="4429125" y="5008563"/>
          <p14:tracePt t="21723" x="4400550" y="5000625"/>
          <p14:tracePt t="21739" x="4329113" y="4986338"/>
          <p14:tracePt t="21754" x="4243388" y="4979988"/>
          <p14:tracePt t="21771" x="4179888" y="4965700"/>
          <p14:tracePt t="21788" x="4086225" y="4965700"/>
          <p14:tracePt t="21805" x="3994150" y="4951413"/>
          <p14:tracePt t="21822" x="3900488" y="4937125"/>
          <p14:tracePt t="21839" x="3857625" y="4929188"/>
          <p14:tracePt t="21855" x="3843338" y="4929188"/>
          <p14:tracePt t="21873" x="3829050" y="4929188"/>
          <p14:tracePt t="21890" x="3822700" y="4929188"/>
          <p14:tracePt t="21906" x="3814763" y="4929188"/>
          <p14:tracePt t="21934" x="3808413" y="4929188"/>
          <p14:tracePt t="22030" x="3800475" y="4929188"/>
          <p14:tracePt t="22432" x="3808413" y="4929188"/>
          <p14:tracePt t="22457" x="3814763" y="4929188"/>
          <p14:tracePt t="22471" x="3822700" y="4929188"/>
          <p14:tracePt t="22478" x="3829050" y="4929188"/>
          <p14:tracePt t="22486" x="3836988" y="4929188"/>
          <p14:tracePt t="22498" x="3843338" y="4929188"/>
          <p14:tracePt t="22515" x="3865563" y="4929188"/>
          <p14:tracePt t="22531" x="3886200" y="4929188"/>
          <p14:tracePt t="22533" x="3908425" y="4937125"/>
          <p14:tracePt t="22549" x="3943350" y="4937125"/>
          <p14:tracePt t="22565" x="3951288" y="4937125"/>
          <p14:tracePt t="22582" x="3971925" y="4943475"/>
          <p14:tracePt t="22599" x="3994150" y="4943475"/>
          <p14:tracePt t="22617" x="4022725" y="4943475"/>
          <p14:tracePt t="22635" x="4051300" y="4943475"/>
          <p14:tracePt t="22651" x="4071938" y="4937125"/>
          <p14:tracePt t="22667" x="4086225" y="4937125"/>
          <p14:tracePt t="22684" x="4108450" y="4937125"/>
          <p14:tracePt t="22702" x="4122738" y="4937125"/>
          <p14:tracePt t="22719" x="4171950" y="4929188"/>
          <p14:tracePt t="22736" x="4243388" y="4914900"/>
          <p14:tracePt t="22753" x="4265613" y="4914900"/>
          <p14:tracePt t="22770" x="4279900" y="4914900"/>
          <p14:tracePt t="22787" x="4314825" y="4914900"/>
          <p14:tracePt t="22804" x="4337050" y="4914900"/>
          <p14:tracePt t="22824" x="4386263" y="4914900"/>
          <p14:tracePt t="22838" x="4408488" y="4914900"/>
          <p14:tracePt t="22854" x="4443413" y="4914900"/>
          <p14:tracePt t="22871" x="4471988" y="4914900"/>
          <p14:tracePt t="22887" x="4486275" y="4900613"/>
          <p14:tracePt t="22904" x="4500563" y="4900613"/>
          <p14:tracePt t="22938" x="4514850" y="4900613"/>
          <p14:tracePt t="22954" x="4514850" y="4894263"/>
          <p14:tracePt t="22970" x="4522788" y="4894263"/>
          <p14:tracePt t="23012" x="4529138" y="4894263"/>
          <p14:tracePt t="23018" x="4537075" y="4894263"/>
          <p14:tracePt t="23028" x="4551363" y="4894263"/>
          <p14:tracePt t="23040" x="4565650" y="4886325"/>
          <p14:tracePt t="23058" x="4586288" y="4879975"/>
          <p14:tracePt t="23074" x="4594225" y="4879975"/>
          <p14:tracePt t="23167" x="4600575" y="4879975"/>
          <p14:tracePt t="23175" x="4608513" y="4879975"/>
          <p14:tracePt t="23763" x="4600575" y="4879975"/>
          <p14:tracePt t="23786" x="4594225" y="4886325"/>
          <p14:tracePt t="23807" x="4586288" y="4886325"/>
          <p14:tracePt t="23919" x="4579938" y="4886325"/>
          <p14:tracePt t="23933" x="4579938" y="4894263"/>
          <p14:tracePt t="23940" x="4572000" y="4894263"/>
          <p14:tracePt t="23950" x="4565650" y="4894263"/>
          <p14:tracePt t="23968" x="4557713" y="4894263"/>
          <p14:tracePt t="23984" x="4551363" y="4894263"/>
          <p14:tracePt t="24043" x="4551363" y="4900613"/>
          <p14:tracePt t="24074" x="4543425" y="4914900"/>
          <p14:tracePt t="24080" x="4537075" y="4922838"/>
          <p14:tracePt t="24090" x="4537075" y="4929188"/>
          <p14:tracePt t="24496" x="4529138" y="4929188"/>
          <p14:tracePt t="24512" x="4529138" y="4937125"/>
          <p14:tracePt t="24698" x="4529138" y="4943475"/>
          <p14:tracePt t="25135" x="4529138" y="4951413"/>
          <p14:tracePt t="25151" x="4529138" y="4957763"/>
          <p14:tracePt t="26096" x="4522788" y="4957763"/>
          <p14:tracePt t="26151" x="4522788" y="4965700"/>
          <p14:tracePt t="26199" x="4529138" y="4965700"/>
          <p14:tracePt t="26204" x="4537075" y="4965700"/>
          <p14:tracePt t="26215" x="4543425" y="4965700"/>
          <p14:tracePt t="26246" x="4551363" y="4965700"/>
          <p14:tracePt t="26373" x="4557713" y="4965700"/>
          <p14:tracePt t="26393" x="4565650" y="4965700"/>
          <p14:tracePt t="26424" x="4572000" y="4965700"/>
          <p14:tracePt t="26503" x="4579938" y="4965700"/>
          <p14:tracePt t="26530" x="4579938" y="4957763"/>
          <p14:tracePt t="26534" x="4579938" y="4951413"/>
          <p14:tracePt t="26542" x="4586288" y="4951413"/>
          <p14:tracePt t="26559" x="4594225" y="4951413"/>
          <p14:tracePt t="26569" x="4594225" y="4943475"/>
          <p14:tracePt t="26621" x="4600575" y="4943475"/>
          <p14:tracePt t="26652" x="4608513" y="4943475"/>
          <p14:tracePt t="26667" x="4614863" y="4943475"/>
          <p14:tracePt t="26682" x="4622800" y="4943475"/>
          <p14:tracePt t="26690" x="4629150" y="4943475"/>
          <p14:tracePt t="26705" x="4637088" y="4943475"/>
          <p14:tracePt t="26722" x="4643438" y="4943475"/>
          <p14:tracePt t="26738" x="4657725" y="4943475"/>
          <p14:tracePt t="26773" x="4672013" y="4943475"/>
          <p14:tracePt t="26808" x="4679950" y="4943475"/>
          <p14:tracePt t="26825" x="4686300" y="4943475"/>
          <p14:tracePt t="26841" x="4694238" y="4943475"/>
          <p14:tracePt t="26857" x="4700588" y="4943475"/>
          <p14:tracePt t="26874" x="4708525" y="4943475"/>
          <p14:tracePt t="26890" x="4714875" y="4943475"/>
          <p14:tracePt t="26924" x="4722813" y="4943475"/>
          <p14:tracePt t="26940" x="4729163" y="4943475"/>
          <p14:tracePt t="27619" x="4737100" y="4943475"/>
          <p14:tracePt t="27651" x="4743450" y="4943475"/>
          <p14:tracePt t="27685" x="4751388" y="4943475"/>
          <p14:tracePt t="27698" x="4757738" y="4943475"/>
          <p14:tracePt t="27716" x="4765675" y="4943475"/>
          <p14:tracePt t="27722" x="4772025" y="4943475"/>
          <p14:tracePt t="27735" x="4779963" y="4943475"/>
          <p14:tracePt t="27753" x="4786313" y="4943475"/>
          <p14:tracePt t="27849" x="4794250" y="4943475"/>
          <p14:tracePt t="27861" x="4800600" y="4943475"/>
          <p14:tracePt t="27870" x="4814888" y="4943475"/>
          <p14:tracePt t="27875" x="4822825" y="4943475"/>
          <p14:tracePt t="27888" x="4829175" y="4943475"/>
          <p14:tracePt t="27907" x="4851400" y="4943475"/>
          <p14:tracePt t="27924" x="4857750" y="4943475"/>
          <p14:tracePt t="27962" x="4865688" y="4943475"/>
          <p14:tracePt t="27978" x="4872038" y="4951413"/>
          <p14:tracePt t="27988" x="4879975" y="4951413"/>
          <p14:tracePt t="28006" x="4886325" y="4951413"/>
          <p14:tracePt t="28023" x="4900613" y="4957763"/>
          <p14:tracePt t="28057" x="4908550" y="4957763"/>
          <p14:tracePt t="28074" x="4914900" y="4957763"/>
          <p14:tracePt t="28091" x="4929188" y="4965700"/>
          <p14:tracePt t="28108" x="4937125" y="4965700"/>
          <p14:tracePt t="28124" x="4943475" y="4965700"/>
          <p14:tracePt t="28143" x="4957763" y="4965700"/>
          <p14:tracePt t="28502" x="4957763" y="4972050"/>
          <p14:tracePt t="28518" x="4951413" y="4972050"/>
          <p14:tracePt t="28533" x="4943475" y="4972050"/>
          <p14:tracePt t="28606" x="4937125" y="4972050"/>
          <p14:tracePt t="28628" x="4929188" y="4972050"/>
          <p14:tracePt t="28644" x="4922838" y="4972050"/>
          <p14:tracePt t="28653" x="4914900" y="4972050"/>
          <p14:tracePt t="28666" x="4894263" y="4965700"/>
          <p14:tracePt t="28681" x="4857750" y="4957763"/>
          <p14:tracePt t="28698" x="4829175" y="4957763"/>
          <p14:tracePt t="28715" x="4814888" y="4957763"/>
          <p14:tracePt t="28749" x="4808538" y="4957763"/>
          <p14:tracePt t="28791" x="4800600" y="4957763"/>
          <p14:tracePt t="28798" x="4794250" y="4957763"/>
          <p14:tracePt t="28815" x="4786313" y="4957763"/>
          <p14:tracePt t="28887" x="4779963" y="4957763"/>
          <p14:tracePt t="28928" x="4772025" y="4957763"/>
          <p14:tracePt t="28935" x="4765675" y="4951413"/>
          <p14:tracePt t="29230" x="4772025" y="4951413"/>
          <p14:tracePt t="29247" x="4779963" y="4951413"/>
          <p14:tracePt t="29254" x="4786313" y="4951413"/>
          <p14:tracePt t="29264" x="4794250" y="4951413"/>
          <p14:tracePt t="29277" x="4800600" y="4951413"/>
          <p14:tracePt t="29291" x="4814888" y="4943475"/>
          <p14:tracePt t="29307" x="4829175" y="4943475"/>
          <p14:tracePt t="29324" x="4843463" y="4937125"/>
          <p14:tracePt t="29341" x="4857750" y="4937125"/>
          <p14:tracePt t="29357" x="4865688" y="4929188"/>
          <p14:tracePt t="29376" x="4886325" y="4929188"/>
          <p14:tracePt t="29391" x="4900613" y="4929188"/>
          <p14:tracePt t="29408" x="4908550" y="4929188"/>
          <p14:tracePt t="29481" x="4914900" y="4929188"/>
          <p14:tracePt t="29496" x="4922838" y="4929188"/>
          <p14:tracePt t="29502" x="4929188" y="4929188"/>
          <p14:tracePt t="29532" x="4943475" y="4929188"/>
          <p14:tracePt t="29557" x="4951413" y="4929188"/>
          <p14:tracePt t="29582" x="4957763" y="4929188"/>
          <p14:tracePt t="29592" x="4957763" y="4922838"/>
          <p14:tracePt t="29621" x="4965700" y="4922838"/>
          <p14:tracePt t="29637" x="4972050" y="4922838"/>
          <p14:tracePt t="29644" x="4979988" y="4922838"/>
          <p14:tracePt t="29666" x="4986338" y="4922838"/>
          <p14:tracePt t="29682" x="4994275" y="4922838"/>
          <p14:tracePt t="29704" x="5000625" y="4922838"/>
          <p14:tracePt t="29713" x="5008563" y="4922838"/>
          <p14:tracePt t="29729" x="5014913" y="4922838"/>
          <p14:tracePt t="29736" x="5022850" y="4922838"/>
          <p14:tracePt t="29753" x="5029200" y="4922838"/>
          <p14:tracePt t="29769" x="5037138" y="4922838"/>
          <p14:tracePt t="29793" x="5043488" y="4922838"/>
          <p14:tracePt t="29800" x="5051425" y="4922838"/>
          <p14:tracePt t="29840" x="5057775" y="4922838"/>
          <p14:tracePt t="29863" x="5065713" y="4922838"/>
          <p14:tracePt t="29881" x="5072063" y="4922838"/>
          <p14:tracePt t="29887" x="5080000" y="4908550"/>
          <p14:tracePt t="29900" x="5108575" y="4908550"/>
          <p14:tracePt t="29915" x="5137150" y="4900613"/>
          <p14:tracePt t="29933" x="5151438" y="4894263"/>
          <p14:tracePt t="29950" x="5172075" y="4886325"/>
          <p14:tracePt t="29967" x="5186363" y="4879975"/>
          <p14:tracePt t="30001" x="5194300" y="4879975"/>
          <p14:tracePt t="30016" x="5208588" y="4879975"/>
          <p14:tracePt t="30033" x="5214938" y="4872038"/>
          <p14:tracePt t="30051" x="5229225" y="4872038"/>
          <p14:tracePt t="30067" x="5237163" y="4872038"/>
          <p14:tracePt t="30101" x="5251450" y="4872038"/>
          <p14:tracePt t="30119" x="5265738" y="4865688"/>
          <p14:tracePt t="30135" x="5272088" y="4865688"/>
          <p14:tracePt t="30151" x="5280025" y="4857750"/>
          <p14:tracePt t="30168" x="5294313" y="4851400"/>
          <p14:tracePt t="30185" x="5300663" y="4851400"/>
          <p14:tracePt t="30202" x="5308600" y="4851400"/>
          <p14:tracePt t="30220" x="5314950" y="4851400"/>
          <p14:tracePt t="30238" x="5322888" y="4851400"/>
          <p14:tracePt t="30253" x="5329238" y="4843463"/>
          <p14:tracePt t="30274" x="5329238" y="4837113"/>
          <p14:tracePt t="30692" x="5329238" y="4843463"/>
          <p14:tracePt t="30706" x="5329238" y="4851400"/>
          <p14:tracePt t="30722" x="5329238" y="4857750"/>
          <p14:tracePt t="30732" x="5322888" y="4857750"/>
          <p14:tracePt t="30760" x="5322888" y="4865688"/>
          <p14:tracePt t="30786" x="5322888" y="4872038"/>
          <p14:tracePt t="30826" x="5322888" y="4879975"/>
          <p14:tracePt t="30841" x="5322888" y="4886325"/>
          <p14:tracePt t="30855" x="5322888" y="4894263"/>
          <p14:tracePt t="30863" x="5314950" y="4900613"/>
          <p14:tracePt t="30881" x="5314950" y="4908550"/>
          <p14:tracePt t="30895" x="5314950" y="4922838"/>
          <p14:tracePt t="30925" x="5314950" y="4929188"/>
          <p14:tracePt t="30934" x="5314950" y="4937125"/>
          <p14:tracePt t="30951" x="5314950" y="4943475"/>
          <p14:tracePt t="30980" x="5314950" y="4951413"/>
          <p14:tracePt t="31004" x="5314950" y="4957763"/>
          <p14:tracePt t="31035" x="5308600" y="4965700"/>
          <p14:tracePt t="31051" x="5308600" y="4972050"/>
          <p14:tracePt t="31058" x="5300663" y="4979988"/>
          <p14:tracePt t="31075" x="5300663" y="4986338"/>
          <p14:tracePt t="31434" x="5300663" y="4994275"/>
          <p14:tracePt t="31498" x="5300663" y="4979988"/>
          <p14:tracePt t="31509" x="5300663" y="4972050"/>
          <p14:tracePt t="31523" x="5300663" y="4965700"/>
          <p14:tracePt t="31532" x="5300663" y="4951413"/>
          <p14:tracePt t="31548" x="5300663" y="4943475"/>
          <p14:tracePt t="31563" x="5300663" y="4937125"/>
          <p14:tracePt t="31572" x="5300663" y="4929188"/>
          <p14:tracePt t="31596" x="5294313" y="4922838"/>
          <p14:tracePt t="31610" x="5294313" y="4914900"/>
          <p14:tracePt t="31653" x="5294313" y="4908550"/>
          <p14:tracePt t="31670" x="5294313" y="4900613"/>
          <p14:tracePt t="31683" x="5294313" y="4894263"/>
          <p14:tracePt t="31697" x="5294313" y="4886325"/>
          <p14:tracePt t="31915" x="5294313" y="4879975"/>
          <p14:tracePt t="31970" x="5294313" y="4872038"/>
          <p14:tracePt t="32009" x="5294313" y="4865688"/>
          <p14:tracePt t="32015" x="5300663" y="4865688"/>
          <p14:tracePt t="32048" x="5308600" y="4865688"/>
          <p14:tracePt t="34050" x="5300663" y="4865688"/>
          <p14:tracePt t="34172" x="5294313" y="4865688"/>
          <p14:tracePt t="34206" x="5286375" y="4865688"/>
          <p14:tracePt t="34238" x="5280025" y="4865688"/>
          <p14:tracePt t="34315" x="5272088" y="4865688"/>
          <p14:tracePt t="37165" x="5265738" y="4865688"/>
          <p14:tracePt t="37181" x="5251450" y="4865688"/>
          <p14:tracePt t="37188" x="5237163" y="4865688"/>
          <p14:tracePt t="37197" x="5214938" y="4872038"/>
          <p14:tracePt t="37214" x="5194300" y="4872038"/>
          <p14:tracePt t="37233" x="5172075" y="4872038"/>
          <p14:tracePt t="37249" x="5143500" y="4879975"/>
          <p14:tracePt t="37266" x="5129213" y="4879975"/>
          <p14:tracePt t="37283" x="5114925" y="4879975"/>
          <p14:tracePt t="37301" x="5100638" y="4879975"/>
          <p14:tracePt t="37317" x="5094288" y="4886325"/>
          <p14:tracePt t="37335" x="5065713" y="4894263"/>
          <p14:tracePt t="37351" x="5037138" y="4900613"/>
          <p14:tracePt t="37368" x="5008563" y="4908550"/>
          <p14:tracePt t="37374" x="5000625" y="4908550"/>
          <p14:tracePt t="37385" x="4986338" y="4908550"/>
          <p14:tracePt t="37401" x="4957763" y="4914900"/>
          <p14:tracePt t="37417" x="4951413" y="4929188"/>
          <p14:tracePt t="37434" x="4943475" y="4937125"/>
          <p14:tracePt t="37453" x="4922838" y="4943475"/>
          <p14:tracePt t="37469" x="4894263" y="4943475"/>
          <p14:tracePt t="37486" x="4865688" y="4965700"/>
          <p14:tracePt t="37503" x="4843463" y="4972050"/>
          <p14:tracePt t="37520" x="4794250" y="4979988"/>
          <p14:tracePt t="37537" x="4772025" y="4979988"/>
          <p14:tracePt t="37554" x="4751388" y="4979988"/>
          <p14:tracePt t="37648" x="4743450" y="4979988"/>
          <p14:tracePt t="37656" x="4743450" y="4986338"/>
          <p14:tracePt t="37697" x="4737100" y="4986338"/>
          <p14:tracePt t="37720" x="4729163" y="4986338"/>
          <p14:tracePt t="37746" x="4722813" y="4986338"/>
          <p14:tracePt t="37752" x="4714875" y="4986338"/>
          <p14:tracePt t="37769" x="4708525" y="4986338"/>
          <p14:tracePt t="37777" x="4700588" y="4986338"/>
          <p14:tracePt t="37792" x="4694238" y="4986338"/>
          <p14:tracePt t="37807" x="4679950" y="4986338"/>
          <p14:tracePt t="37824" x="4637088" y="4986338"/>
          <p14:tracePt t="37840" x="4600575" y="4972050"/>
          <p14:tracePt t="37857" x="4557713" y="4965700"/>
          <p14:tracePt t="37873" x="4514850" y="4951413"/>
          <p14:tracePt t="37877" x="4465638" y="4951413"/>
          <p14:tracePt t="37890" x="4429125" y="4951413"/>
          <p14:tracePt t="37907" x="4379913" y="4943475"/>
          <p14:tracePt t="37924" x="4337050" y="4929188"/>
          <p14:tracePt t="37941" x="4308475" y="4929188"/>
          <p14:tracePt t="37958" x="4308475" y="4922838"/>
          <p14:tracePt t="37975" x="4243388" y="4922838"/>
          <p14:tracePt t="37993" x="4186238" y="4922838"/>
          <p14:tracePt t="38010" x="4137025" y="4922838"/>
          <p14:tracePt t="38027" x="4108450" y="4922838"/>
          <p14:tracePt t="38043" x="4065588" y="4922838"/>
          <p14:tracePt t="38059" x="4043363" y="4922838"/>
          <p14:tracePt t="38076" x="4014788" y="4914900"/>
          <p14:tracePt t="38093" x="3971925" y="4914900"/>
          <p14:tracePt t="38109" x="3922713" y="4908550"/>
          <p14:tracePt t="38127" x="3908425" y="4900613"/>
          <p14:tracePt t="38144" x="3851275" y="4879975"/>
          <p14:tracePt t="38160" x="3808413" y="4872038"/>
          <p14:tracePt t="38177" x="3786188" y="4865688"/>
          <p14:tracePt t="38196" x="3729038" y="4865688"/>
          <p14:tracePt t="38212" x="3686175" y="4865688"/>
          <p14:tracePt t="38229" x="3629025" y="4851400"/>
          <p14:tracePt t="38245" x="3571875" y="4843463"/>
          <p14:tracePt t="38262" x="3536950" y="4837113"/>
          <p14:tracePt t="38278" x="3471863" y="4837113"/>
          <p14:tracePt t="38296" x="3343275" y="4814888"/>
          <p14:tracePt t="38312" x="3265488" y="4794250"/>
          <p14:tracePt t="38329" x="3214688" y="4779963"/>
          <p14:tracePt t="38347" x="3165475" y="4765675"/>
          <p14:tracePt t="38364" x="3122613" y="4757738"/>
          <p14:tracePt t="38381" x="3079750" y="4757738"/>
          <p14:tracePt t="38384" x="3043238" y="4757738"/>
          <p14:tracePt t="38397" x="3014663" y="4757738"/>
          <p14:tracePt t="38415" x="2986088" y="4757738"/>
          <p14:tracePt t="38432" x="2965450" y="4751388"/>
          <p14:tracePt t="38448" x="2951163" y="4743450"/>
          <p14:tracePt t="38465" x="2936875" y="4737100"/>
          <p14:tracePt t="38482" x="2922588" y="4737100"/>
          <p14:tracePt t="38500" x="2886075" y="4722813"/>
          <p14:tracePt t="38517" x="2851150" y="4714875"/>
          <p14:tracePt t="38534" x="2808288" y="4700588"/>
          <p14:tracePt t="38549" x="2743200" y="4686300"/>
          <p14:tracePt t="38566" x="2671763" y="4686300"/>
          <p14:tracePt t="38584" x="2636838" y="4672013"/>
          <p14:tracePt t="38599" x="2600325" y="4665663"/>
          <p14:tracePt t="38617" x="2586038" y="4665663"/>
          <p14:tracePt t="39226" x="2586038" y="4672013"/>
          <p14:tracePt t="39234" x="2586038" y="4700588"/>
          <p14:tracePt t="39243" x="2593975" y="4722813"/>
          <p14:tracePt t="39259" x="2600325" y="4757738"/>
          <p14:tracePt t="39276" x="2614613" y="4772025"/>
          <p14:tracePt t="39292" x="2622550" y="4794250"/>
          <p14:tracePt t="39309" x="2628900" y="4800600"/>
          <p14:tracePt t="39328" x="2651125" y="4829175"/>
          <p14:tracePt t="39345" x="2671763" y="4857750"/>
          <p14:tracePt t="39361" x="2679700" y="4922838"/>
          <p14:tracePt t="39378" x="2693988" y="4972050"/>
          <p14:tracePt t="39383" x="2700338" y="5000625"/>
          <p14:tracePt t="39393" x="2708275" y="5022850"/>
          <p14:tracePt t="39411" x="2736850" y="5057775"/>
          <p14:tracePt t="39427" x="2765425" y="5094288"/>
          <p14:tracePt t="39445" x="2786063" y="5129213"/>
          <p14:tracePt t="39461" x="2800350" y="5143500"/>
          <p14:tracePt t="39478" x="2814638" y="5157788"/>
          <p14:tracePt t="39495" x="2828925" y="5180013"/>
          <p14:tracePt t="39512" x="2851150" y="5194300"/>
          <p14:tracePt t="39529" x="2871788" y="5222875"/>
          <p14:tracePt t="39547" x="2886075" y="5237163"/>
          <p14:tracePt t="39563" x="2894013" y="5237163"/>
          <p14:tracePt t="39596" x="2900363" y="5237163"/>
          <p14:tracePt t="39613" x="2928938" y="5237163"/>
          <p14:tracePt t="39632" x="2994025" y="5237163"/>
          <p14:tracePt t="39647" x="3128963" y="5214938"/>
          <p14:tracePt t="39664" x="3186113" y="5214938"/>
          <p14:tracePt t="39681" x="3271838" y="5208588"/>
          <p14:tracePt t="39700" x="3328988" y="5194300"/>
          <p14:tracePt t="39715" x="3357563" y="5165725"/>
          <p14:tracePt t="39732" x="3414713" y="5137150"/>
          <p14:tracePt t="39734" x="3422650" y="5137150"/>
          <p14:tracePt t="39749" x="3465513" y="5122863"/>
          <p14:tracePt t="39765" x="3479800" y="5108575"/>
          <p14:tracePt t="39783" x="3494088" y="5094288"/>
          <p14:tracePt t="39799" x="3508375" y="5080000"/>
          <p14:tracePt t="39816" x="3529013" y="5065713"/>
          <p14:tracePt t="39832" x="3543300" y="5057775"/>
          <p14:tracePt t="39851" x="3557588" y="5051425"/>
          <p14:tracePt t="39867" x="3571875" y="5043488"/>
          <p14:tracePt t="39884" x="3600450" y="5043488"/>
          <p14:tracePt t="39901" x="3614738" y="5037138"/>
          <p14:tracePt t="39918" x="3657600" y="5022850"/>
          <p14:tracePt t="39934" x="3714750" y="5008563"/>
          <p14:tracePt t="39951" x="3779838" y="5000625"/>
          <p14:tracePt t="39968" x="3822700" y="5000625"/>
          <p14:tracePt t="39985" x="3900488" y="5000625"/>
          <p14:tracePt t="40002" x="3979863" y="5000625"/>
          <p14:tracePt t="40019" x="4051300" y="5000625"/>
          <p14:tracePt t="40037" x="4086225" y="5000625"/>
          <p14:tracePt t="40054" x="4122738" y="5000625"/>
          <p14:tracePt t="40070" x="4157663" y="5000625"/>
          <p14:tracePt t="40087" x="4171950" y="5000625"/>
          <p14:tracePt t="40103" x="4179888" y="5000625"/>
          <p14:tracePt t="40120" x="4200525" y="5000625"/>
          <p14:tracePt t="40137" x="4222750" y="5000625"/>
          <p14:tracePt t="40154" x="4251325" y="5000625"/>
          <p14:tracePt t="40171" x="4308475" y="5000625"/>
          <p14:tracePt t="40187" x="4351338" y="5000625"/>
          <p14:tracePt t="40205" x="4371975" y="5000625"/>
          <p14:tracePt t="40222" x="4386263" y="5000625"/>
          <p14:tracePt t="40238" x="4394200" y="5000625"/>
          <p14:tracePt t="40255" x="4408488" y="5000625"/>
          <p14:tracePt t="40274" x="4443413" y="5000625"/>
          <p14:tracePt t="40291" x="4465638" y="5000625"/>
          <p14:tracePt t="40307" x="4508500" y="5000625"/>
          <p14:tracePt t="40324" x="4557713" y="5000625"/>
          <p14:tracePt t="40342" x="4594225" y="4994275"/>
          <p14:tracePt t="40358" x="4608513" y="4994275"/>
          <p14:tracePt t="40375" x="4629150" y="4994275"/>
          <p14:tracePt t="40390" x="4643438" y="4994275"/>
          <p14:tracePt t="40407" x="4672013" y="4994275"/>
          <p14:tracePt t="40424" x="4694238" y="4994275"/>
          <p14:tracePt t="40441" x="4722813" y="4986338"/>
          <p14:tracePt t="40458" x="4743450" y="4986338"/>
          <p14:tracePt t="40475" x="4772025" y="4986338"/>
          <p14:tracePt t="40492" x="4794250" y="4986338"/>
          <p14:tracePt t="40509" x="4800600" y="4986338"/>
          <p14:tracePt t="40543" x="4814888" y="4986338"/>
          <p14:tracePt t="40577" x="4822825" y="4986338"/>
          <p14:tracePt t="40597" x="4829175" y="4986338"/>
          <p14:tracePt t="40616" x="4837113" y="4986338"/>
          <p14:tracePt t="40635" x="4843463" y="4986338"/>
          <p14:tracePt t="40651" x="4851400" y="4986338"/>
          <p14:tracePt t="40662" x="4857750" y="4986338"/>
          <p14:tracePt t="40683" x="4865688" y="4979988"/>
          <p14:tracePt t="40706" x="4865688" y="4972050"/>
          <p14:tracePt t="40720" x="4872038" y="4972050"/>
          <p14:tracePt t="40767" x="4879975" y="4972050"/>
          <p14:tracePt t="40797" x="4886325" y="4972050"/>
          <p14:tracePt t="40805" x="4894263" y="4972050"/>
          <p14:tracePt t="42110" x="4886325" y="4972050"/>
          <p14:tracePt t="42124" x="4879975" y="4972050"/>
          <p14:tracePt t="42142" x="4872038" y="4965700"/>
          <p14:tracePt t="42158" x="4865688" y="4965700"/>
          <p14:tracePt t="42354" x="4857750" y="4965700"/>
          <p14:tracePt t="51030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충돌이 </a:t>
            </a:r>
            <a:r>
              <a:rPr lang="ko-KR" altLang="en-US" dirty="0" smtClean="0"/>
              <a:t>일어나면 해시 </a:t>
            </a:r>
            <a:r>
              <a:rPr lang="ko-KR" altLang="en-US" dirty="0"/>
              <a:t>테이블의 </a:t>
            </a:r>
            <a:r>
              <a:rPr lang="ko-KR" altLang="en-US" dirty="0" smtClean="0"/>
              <a:t>다음 </a:t>
            </a:r>
            <a:r>
              <a:rPr lang="ko-KR" altLang="en-US" dirty="0"/>
              <a:t>위치에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항목을 순서대로 조사</a:t>
            </a:r>
            <a:r>
              <a:rPr lang="en-US" altLang="ko-KR" dirty="0" smtClean="0"/>
              <a:t>: h(k</a:t>
            </a:r>
            <a:r>
              <a:rPr lang="en-US" altLang="ko-KR" dirty="0"/>
              <a:t>), h(k)+1, h(k)+2,…</a:t>
            </a:r>
          </a:p>
          <a:p>
            <a:pPr lvl="1"/>
            <a:r>
              <a:rPr lang="ko-KR" altLang="en-US" dirty="0" smtClean="0"/>
              <a:t>빈 곳이 있으면 저장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/>
              <a:t>) 45, 27, 88, 9, 71, 60, 46, 38, </a:t>
            </a:r>
            <a:r>
              <a:rPr lang="en-US" altLang="ko-KR" dirty="0" smtClean="0"/>
              <a:t>24</a:t>
            </a:r>
            <a:r>
              <a:rPr lang="ko-KR" altLang="en-US" dirty="0" smtClean="0"/>
              <a:t> 저장 과정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① </a:t>
            </a:r>
            <a:r>
              <a:rPr lang="en-US" altLang="ko-KR" dirty="0"/>
              <a:t>45, 27, 88, 9 </a:t>
            </a:r>
            <a:r>
              <a:rPr lang="ko-KR" altLang="en-US" dirty="0"/>
              <a:t>까지의 삽입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</a:t>
            </a:r>
          </a:p>
          <a:p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선형 </a:t>
            </a:r>
            <a:r>
              <a:rPr lang="ko-KR" altLang="en-US" dirty="0"/>
              <a:t>조사에 의한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</a:t>
            </a:r>
            <a:r>
              <a:rPr lang="ko-KR" altLang="en-US" dirty="0"/>
              <a:t>처리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5094185"/>
            <a:ext cx="6372225" cy="828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0" y="3519010"/>
            <a:ext cx="7245805" cy="7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87"/>
    </mc:Choice>
    <mc:Fallback xmlns="">
      <p:transition spd="slow" advTm="6848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14" y="4244524"/>
            <a:ext cx="5848545" cy="15352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05" y="2753925"/>
            <a:ext cx="5390815" cy="13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05" y="1383498"/>
            <a:ext cx="5398924" cy="1313252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785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ko-KR" altLang="en-US" dirty="0"/>
              <a:t>② </a:t>
            </a:r>
            <a:r>
              <a:rPr lang="en-US" altLang="ko-KR" dirty="0"/>
              <a:t>71</a:t>
            </a:r>
            <a:r>
              <a:rPr lang="ko-KR" altLang="en-US" dirty="0"/>
              <a:t>의 삽입에서 </a:t>
            </a:r>
            <a:r>
              <a:rPr lang="ko-KR" altLang="en-US" dirty="0" smtClean="0"/>
              <a:t>충돌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③ </a:t>
            </a:r>
            <a:r>
              <a:rPr lang="en-US" altLang="ko-KR" dirty="0"/>
              <a:t>60</a:t>
            </a:r>
            <a:r>
              <a:rPr lang="ko-KR" altLang="en-US" dirty="0"/>
              <a:t>의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/>
              <a:t>④ </a:t>
            </a:r>
            <a:r>
              <a:rPr lang="en-US" altLang="ko-KR" dirty="0"/>
              <a:t>46</a:t>
            </a:r>
            <a:r>
              <a:rPr lang="ko-KR" altLang="en-US" dirty="0"/>
              <a:t>의 삽입에서 다시 충돌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/>
              <a:t>⑤ </a:t>
            </a:r>
            <a:r>
              <a:rPr lang="en-US" altLang="ko-KR" dirty="0"/>
              <a:t>38</a:t>
            </a:r>
            <a:r>
              <a:rPr lang="ko-KR" altLang="en-US" dirty="0"/>
              <a:t>은 충돌 </a:t>
            </a:r>
            <a:r>
              <a:rPr lang="ko-KR" altLang="en-US" dirty="0" smtClean="0"/>
              <a:t>없이</a:t>
            </a:r>
            <a:r>
              <a:rPr lang="en-US" altLang="ko-KR" dirty="0"/>
              <a:t>, 24</a:t>
            </a:r>
            <a:r>
              <a:rPr lang="ko-KR" altLang="en-US" dirty="0"/>
              <a:t>는 </a:t>
            </a:r>
            <a:r>
              <a:rPr lang="ko-KR" altLang="en-US" dirty="0" smtClean="0"/>
              <a:t>다시 충돌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>
                <a:solidFill>
                  <a:srgbClr val="3366FF"/>
                </a:solidFill>
              </a:rPr>
              <a:t>군집화 현상</a:t>
            </a:r>
            <a:endParaRPr lang="en-US" altLang="ko-KR" dirty="0">
              <a:solidFill>
                <a:srgbClr val="3366FF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선형 조사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삽입 연산</a:t>
            </a:r>
          </a:p>
        </p:txBody>
      </p:sp>
    </p:spTree>
    <p:extLst>
      <p:ext uri="{BB962C8B-B14F-4D97-AF65-F5344CB8AC3E}">
        <p14:creationId xmlns:p14="http://schemas.microsoft.com/office/powerpoint/2010/main" val="12826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5"/>
    </mc:Choice>
    <mc:Fallback xmlns="">
      <p:transition spd="slow" advTm="9439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033" x="7794625" y="2900363"/>
          <p14:tracePt t="9165" x="7794625" y="2894013"/>
          <p14:tracePt t="9173" x="7780338" y="2894013"/>
          <p14:tracePt t="9182" x="7758113" y="2886075"/>
          <p14:tracePt t="9198" x="7700963" y="2879725"/>
          <p14:tracePt t="9215" x="7615238" y="2879725"/>
          <p14:tracePt t="9232" x="7508875" y="2871788"/>
          <p14:tracePt t="9249" x="7323138" y="2822575"/>
          <p14:tracePt t="9266" x="7165975" y="2771775"/>
          <p14:tracePt t="9283" x="6937375" y="2743200"/>
          <p14:tracePt t="9300" x="6743700" y="2693988"/>
          <p14:tracePt t="9317" x="6557963" y="2657475"/>
          <p14:tracePt t="9336" x="6323013" y="2600325"/>
          <p14:tracePt t="9353" x="6157913" y="2528888"/>
          <p14:tracePt t="9369" x="6057900" y="2465388"/>
          <p14:tracePt t="9387" x="6000750" y="2436813"/>
          <p14:tracePt t="9403" x="5965825" y="2414588"/>
          <p14:tracePt t="9421" x="5937250" y="2400300"/>
          <p14:tracePt t="9437" x="5915025" y="2393950"/>
          <p14:tracePt t="9455" x="5900738" y="2386013"/>
          <p14:tracePt t="9472" x="5886450" y="2386013"/>
          <p14:tracePt t="9488" x="5880100" y="2386013"/>
          <p14:tracePt t="9506" x="5865813" y="2379663"/>
          <p14:tracePt t="9523" x="5843588" y="2371725"/>
          <p14:tracePt t="9539" x="5843588" y="2365375"/>
          <p14:tracePt t="9713" x="5837238" y="2365375"/>
          <p14:tracePt t="9721" x="5837238" y="2357438"/>
          <p14:tracePt t="9735" x="5837238" y="2351088"/>
          <p14:tracePt t="9845" x="5829300" y="2351088"/>
          <p14:tracePt t="9851" x="5822950" y="2343150"/>
          <p14:tracePt t="9868" x="5808663" y="2343150"/>
          <p14:tracePt t="9878" x="5786438" y="2343150"/>
          <p14:tracePt t="9895" x="5757863" y="2328863"/>
          <p14:tracePt t="9913" x="5694363" y="2322513"/>
          <p14:tracePt t="9929" x="5672138" y="2322513"/>
          <p14:tracePt t="9946" x="5665788" y="2314575"/>
          <p14:tracePt t="9963" x="5657850" y="2314575"/>
          <p14:tracePt t="9980" x="5637213" y="2314575"/>
          <p14:tracePt t="9997" x="5608638" y="2308225"/>
          <p14:tracePt t="10017" x="5557838" y="2300288"/>
          <p14:tracePt t="10032" x="5543550" y="2300288"/>
          <p14:tracePt t="10049" x="5529263" y="2300288"/>
          <p14:tracePt t="10066" x="5522913" y="2300288"/>
          <p14:tracePt t="10189" x="5522913" y="2293938"/>
          <p14:tracePt t="10200" x="5522913" y="2286000"/>
          <p14:tracePt t="10216" x="5522913" y="2271713"/>
          <p14:tracePt t="10229" x="5522913" y="2265363"/>
          <p14:tracePt t="10236" x="5522913" y="2257425"/>
          <p14:tracePt t="10251" x="5522913" y="2243138"/>
          <p14:tracePt t="10268" x="5522913" y="2208213"/>
          <p14:tracePt t="10286" x="5522913" y="2193925"/>
          <p14:tracePt t="10320" x="5522913" y="2185988"/>
          <p14:tracePt t="10337" x="5522913" y="2179638"/>
          <p14:tracePt t="10353" x="5529263" y="2171700"/>
          <p14:tracePt t="10371" x="5529263" y="2157413"/>
          <p14:tracePt t="10388" x="5537200" y="2143125"/>
          <p14:tracePt t="10405" x="5537200" y="2136775"/>
          <p14:tracePt t="10440" x="5543550" y="2136775"/>
          <p14:tracePt t="10457" x="5543550" y="2128838"/>
          <p14:tracePt t="10473" x="5557838" y="2128838"/>
          <p14:tracePt t="10490" x="5586413" y="2108200"/>
          <p14:tracePt t="10506" x="5600700" y="2093913"/>
          <p14:tracePt t="10525" x="5608638" y="2093913"/>
          <p14:tracePt t="10540" x="5614988" y="2085975"/>
          <p14:tracePt t="10557" x="5629275" y="2085975"/>
          <p14:tracePt t="10575" x="5643563" y="2071688"/>
          <p14:tracePt t="10593" x="5680075" y="2057400"/>
          <p14:tracePt t="10611" x="5694363" y="2051050"/>
          <p14:tracePt t="10627" x="5708650" y="2043113"/>
          <p14:tracePt t="10661" x="5715000" y="2043113"/>
          <p14:tracePt t="10720" x="5722938" y="2036763"/>
          <p14:tracePt t="10728" x="5729288" y="2036763"/>
          <p14:tracePt t="10742" x="5737225" y="2036763"/>
          <p14:tracePt t="10766" x="5743575" y="2036763"/>
          <p14:tracePt t="10775" x="5757863" y="2036763"/>
          <p14:tracePt t="10791" x="5772150" y="2036763"/>
          <p14:tracePt t="10798" x="5780088" y="2036763"/>
          <p14:tracePt t="10814" x="5794375" y="2036763"/>
          <p14:tracePt t="10829" x="5815013" y="2036763"/>
          <p14:tracePt t="10846" x="5822950" y="2036763"/>
          <p14:tracePt t="10863" x="5829300" y="2036763"/>
          <p14:tracePt t="10880" x="5837238" y="2036763"/>
          <p14:tracePt t="10922" x="5837238" y="2043113"/>
          <p14:tracePt t="10929" x="5843588" y="2043113"/>
          <p14:tracePt t="10937" x="5843588" y="2051050"/>
          <p14:tracePt t="10953" x="5851525" y="2057400"/>
          <p14:tracePt t="10969" x="5857875" y="2057400"/>
          <p14:tracePt t="10982" x="5857875" y="2065338"/>
          <p14:tracePt t="10999" x="5857875" y="2071688"/>
          <p14:tracePt t="11017" x="5857875" y="2085975"/>
          <p14:tracePt t="11034" x="5857875" y="2093913"/>
          <p14:tracePt t="11050" x="5857875" y="2108200"/>
          <p14:tracePt t="11067" x="5865813" y="2136775"/>
          <p14:tracePt t="11085" x="5872163" y="2151063"/>
          <p14:tracePt t="11101" x="5880100" y="2179638"/>
          <p14:tracePt t="11118" x="5880100" y="2214563"/>
          <p14:tracePt t="11137" x="5880100" y="2228850"/>
          <p14:tracePt t="11152" x="5880100" y="2257425"/>
          <p14:tracePt t="11171" x="5880100" y="2286000"/>
          <p14:tracePt t="11186" x="5880100" y="2293938"/>
          <p14:tracePt t="11203" x="5880100" y="2300288"/>
          <p14:tracePt t="12055" x="5865813" y="2293938"/>
          <p14:tracePt t="12061" x="5843588" y="2286000"/>
          <p14:tracePt t="12077" x="5829300" y="2286000"/>
          <p14:tracePt t="12087" x="5822950" y="2279650"/>
          <p14:tracePt t="12103" x="5815013" y="2271713"/>
          <p14:tracePt t="12126" x="5815013" y="2265363"/>
          <p14:tracePt t="12149" x="5815013" y="2257425"/>
          <p14:tracePt t="12156" x="5815013" y="2236788"/>
          <p14:tracePt t="12173" x="5815013" y="2171700"/>
          <p14:tracePt t="12190" x="5815013" y="2079625"/>
          <p14:tracePt t="12207" x="5815013" y="1957388"/>
          <p14:tracePt t="12224" x="5822950" y="1851025"/>
          <p14:tracePt t="12241" x="5822950" y="1808163"/>
          <p14:tracePt t="12258" x="5829300" y="1800225"/>
          <p14:tracePt t="12291" x="5837238" y="1800225"/>
          <p14:tracePt t="12307" x="5843588" y="1800225"/>
          <p14:tracePt t="12325" x="5851525" y="1800225"/>
          <p14:tracePt t="12343" x="5880100" y="1808163"/>
          <p14:tracePt t="12360" x="5894388" y="1814513"/>
          <p14:tracePt t="12376" x="5929313" y="1814513"/>
          <p14:tracePt t="12394" x="5937250" y="1822450"/>
          <p14:tracePt t="12411" x="5951538" y="1828800"/>
          <p14:tracePt t="12426" x="5986463" y="1857375"/>
          <p14:tracePt t="12444" x="6015038" y="1893888"/>
          <p14:tracePt t="12461" x="6037263" y="1943100"/>
          <p14:tracePt t="12477" x="6037263" y="1979613"/>
          <p14:tracePt t="12496" x="6037263" y="2000250"/>
          <p14:tracePt t="12499" x="6037263" y="2008188"/>
          <p14:tracePt t="12511" x="6037263" y="2022475"/>
          <p14:tracePt t="12528" x="6037263" y="2043113"/>
          <p14:tracePt t="12545" x="6037263" y="2079625"/>
          <p14:tracePt t="12562" x="6037263" y="2093913"/>
          <p14:tracePt t="12580" x="6029325" y="2122488"/>
          <p14:tracePt t="12596" x="6022975" y="2143125"/>
          <p14:tracePt t="12613" x="6008688" y="2171700"/>
          <p14:tracePt t="12630" x="5986463" y="2214563"/>
          <p14:tracePt t="12647" x="5972175" y="2251075"/>
          <p14:tracePt t="12665" x="5957888" y="2265363"/>
          <p14:tracePt t="12683" x="5957888" y="2271713"/>
          <p14:tracePt t="12700" x="5943600" y="2286000"/>
          <p14:tracePt t="12717" x="5937250" y="2308225"/>
          <p14:tracePt t="12734" x="5922963" y="2314575"/>
          <p14:tracePt t="12749" x="5908675" y="2314575"/>
          <p14:tracePt t="12767" x="5908675" y="2328863"/>
          <p14:tracePt t="12783" x="5900738" y="2328863"/>
          <p14:tracePt t="12800" x="5900738" y="2336800"/>
          <p14:tracePt t="12898" x="5894388" y="2336800"/>
          <p14:tracePt t="14164" x="5900738" y="2336800"/>
          <p14:tracePt t="14595" x="5908675" y="2336800"/>
          <p14:tracePt t="15405" x="5900738" y="2336800"/>
          <p14:tracePt t="15414" x="5886450" y="2336800"/>
          <p14:tracePt t="15421" x="5872163" y="2351088"/>
          <p14:tracePt t="15434" x="5829300" y="2371725"/>
          <p14:tracePt t="15451" x="5680075" y="2414588"/>
          <p14:tracePt t="15468" x="5586413" y="2465388"/>
          <p14:tracePt t="15485" x="5408613" y="2508250"/>
          <p14:tracePt t="15502" x="5251450" y="2551113"/>
          <p14:tracePt t="15521" x="5129213" y="2565400"/>
          <p14:tracePt t="15538" x="4808538" y="2528888"/>
          <p14:tracePt t="15555" x="4565650" y="2528888"/>
          <p14:tracePt t="15570" x="4314825" y="2508250"/>
          <p14:tracePt t="15587" x="4094163" y="2551113"/>
          <p14:tracePt t="15604" x="3900488" y="2557463"/>
          <p14:tracePt t="15621" x="3714750" y="2636838"/>
          <p14:tracePt t="15638" x="3486150" y="2693988"/>
          <p14:tracePt t="15655" x="3371850" y="2714625"/>
          <p14:tracePt t="15672" x="3300413" y="2722563"/>
          <p14:tracePt t="15690" x="3228975" y="2722563"/>
          <p14:tracePt t="15708" x="3165475" y="2722563"/>
          <p14:tracePt t="15725" x="3051175" y="2736850"/>
          <p14:tracePt t="15741" x="2986088" y="2743200"/>
          <p14:tracePt t="15759" x="2922588" y="2743200"/>
          <p14:tracePt t="15775" x="2857500" y="2751138"/>
          <p14:tracePt t="15796" x="2700338" y="2751138"/>
          <p14:tracePt t="15809" x="2657475" y="2751138"/>
          <p14:tracePt t="15825" x="2551113" y="2757488"/>
          <p14:tracePt t="15826" x="2486025" y="2765425"/>
          <p14:tracePt t="15842" x="2408238" y="2771775"/>
          <p14:tracePt t="15859" x="2336800" y="2779713"/>
          <p14:tracePt t="15876" x="2286000" y="2779713"/>
          <p14:tracePt t="15893" x="2200275" y="2779713"/>
          <p14:tracePt t="15910" x="2128838" y="2794000"/>
          <p14:tracePt t="15927" x="2036763" y="2800350"/>
          <p14:tracePt t="15945" x="1908175" y="2814638"/>
          <p14:tracePt t="15961" x="1871663" y="2836863"/>
          <p14:tracePt t="16105" x="1871663" y="2843213"/>
          <p14:tracePt t="16125" x="1885950" y="2843213"/>
          <p14:tracePt t="16133" x="1893888" y="2843213"/>
          <p14:tracePt t="16140" x="1928813" y="2843213"/>
          <p14:tracePt t="16148" x="1951038" y="2843213"/>
          <p14:tracePt t="16165" x="1979613" y="2843213"/>
          <p14:tracePt t="16181" x="2036763" y="2843213"/>
          <p14:tracePt t="16200" x="2065338" y="2843213"/>
          <p14:tracePt t="16217" x="2071688" y="2843213"/>
          <p14:tracePt t="16381" x="2108200" y="2851150"/>
          <p14:tracePt t="16389" x="2179638" y="2857500"/>
          <p14:tracePt t="16398" x="2314575" y="2879725"/>
          <p14:tracePt t="16406" x="2408238" y="2879725"/>
          <p14:tracePt t="16419" x="2571750" y="2865438"/>
          <p14:tracePt t="16437" x="3208338" y="2814638"/>
          <p14:tracePt t="16454" x="3714750" y="2814638"/>
          <p14:tracePt t="16471" x="4179888" y="2765425"/>
          <p14:tracePt t="16488" x="4600575" y="2765425"/>
          <p14:tracePt t="16504" x="5072063" y="2693988"/>
          <p14:tracePt t="16521" x="5351463" y="2665413"/>
          <p14:tracePt t="16539" x="5494338" y="2651125"/>
          <p14:tracePt t="16555" x="5565775" y="2622550"/>
          <p14:tracePt t="16573" x="5657850" y="2593975"/>
          <p14:tracePt t="16590" x="5722938" y="2579688"/>
          <p14:tracePt t="16607" x="5800725" y="2551113"/>
          <p14:tracePt t="16623" x="5872163" y="2522538"/>
          <p14:tracePt t="16642" x="5908675" y="2522538"/>
          <p14:tracePt t="16659" x="5929313" y="2514600"/>
          <p14:tracePt t="16678" x="5957888" y="2514600"/>
          <p14:tracePt t="16682" x="5980113" y="2514600"/>
          <p14:tracePt t="16691" x="5986463" y="2508250"/>
          <p14:tracePt t="16711" x="6072188" y="2493963"/>
          <p14:tracePt t="16727" x="6129338" y="2479675"/>
          <p14:tracePt t="16744" x="6180138" y="2451100"/>
          <p14:tracePt t="16761" x="6208713" y="2451100"/>
          <p14:tracePt t="16779" x="6237288" y="2443163"/>
          <p14:tracePt t="16795" x="6243638" y="2443163"/>
          <p14:tracePt t="16811" x="6251575" y="2436813"/>
          <p14:tracePt t="16828" x="6265863" y="2436813"/>
          <p14:tracePt t="16862" x="6272213" y="2422525"/>
          <p14:tracePt t="16878" x="6280150" y="2422525"/>
          <p14:tracePt t="18079" x="6286500" y="2422525"/>
          <p14:tracePt t="18173" x="6286500" y="2414588"/>
          <p14:tracePt t="18178" x="6272213" y="2386013"/>
          <p14:tracePt t="18189" x="6265863" y="2379663"/>
          <p14:tracePt t="18204" x="6251575" y="2351088"/>
          <p14:tracePt t="18221" x="6243638" y="2336800"/>
          <p14:tracePt t="18238" x="6237288" y="2336800"/>
          <p14:tracePt t="18323" x="6237288" y="2328863"/>
          <p14:tracePt t="18338" x="6237288" y="2322513"/>
          <p14:tracePt t="18344" x="6243638" y="2322513"/>
          <p14:tracePt t="18357" x="6251575" y="2314575"/>
          <p14:tracePt t="18374" x="6257925" y="2300288"/>
          <p14:tracePt t="18391" x="6257925" y="2286000"/>
          <p14:tracePt t="18408" x="6265863" y="2286000"/>
          <p14:tracePt t="18425" x="6272213" y="2286000"/>
          <p14:tracePt t="18442" x="6280150" y="2286000"/>
          <p14:tracePt t="18458" x="6286500" y="2286000"/>
          <p14:tracePt t="18476" x="6286500" y="2300288"/>
          <p14:tracePt t="18493" x="6300788" y="2308225"/>
          <p14:tracePt t="18510" x="6315075" y="2314575"/>
          <p14:tracePt t="18526" x="6329363" y="2322513"/>
          <p14:tracePt t="18543" x="6337300" y="2336800"/>
          <p14:tracePt t="18561" x="6337300" y="2351088"/>
          <p14:tracePt t="18577" x="6337300" y="2371725"/>
          <p14:tracePt t="18594" x="6337300" y="2408238"/>
          <p14:tracePt t="18612" x="6337300" y="2414588"/>
          <p14:tracePt t="18629" x="6329363" y="2428875"/>
          <p14:tracePt t="18645" x="6323013" y="2428875"/>
          <p14:tracePt t="18663" x="6286500" y="2428875"/>
          <p14:tracePt t="18680" x="6251575" y="2422525"/>
          <p14:tracePt t="18696" x="6215063" y="2422525"/>
          <p14:tracePt t="18715" x="6186488" y="2408238"/>
          <p14:tracePt t="18734" x="6172200" y="2379663"/>
          <p14:tracePt t="18748" x="6172200" y="2351088"/>
          <p14:tracePt t="18765" x="6172200" y="2328863"/>
          <p14:tracePt t="18781" x="6172200" y="2300288"/>
          <p14:tracePt t="18798" x="6172200" y="2286000"/>
          <p14:tracePt t="18815" x="6180138" y="2279650"/>
          <p14:tracePt t="18833" x="6200775" y="2257425"/>
          <p14:tracePt t="18851" x="6215063" y="2243138"/>
          <p14:tracePt t="18868" x="6229350" y="2243138"/>
          <p14:tracePt t="18885" x="6237288" y="2243138"/>
          <p14:tracePt t="18923" x="6251575" y="2243138"/>
          <p14:tracePt t="18936" x="6265863" y="2271713"/>
          <p14:tracePt t="18953" x="6286500" y="2300288"/>
          <p14:tracePt t="18970" x="6300788" y="2336800"/>
          <p14:tracePt t="18987" x="6300788" y="2351088"/>
          <p14:tracePt t="19004" x="6300788" y="2379663"/>
          <p14:tracePt t="19021" x="6300788" y="2393950"/>
          <p14:tracePt t="19088" x="6300788" y="2408238"/>
          <p14:tracePt t="19091" x="6300788" y="2422525"/>
          <p14:tracePt t="19104" x="6300788" y="2443163"/>
          <p14:tracePt t="19121" x="6300788" y="2457450"/>
          <p14:tracePt t="19140" x="6294438" y="2493963"/>
          <p14:tracePt t="19157" x="6294438" y="2500313"/>
          <p14:tracePt t="19176" x="6286500" y="2500313"/>
          <p14:tracePt t="19197" x="6286500" y="2508250"/>
          <p14:tracePt t="19208" x="6286500" y="2514600"/>
          <p14:tracePt t="19225" x="6280150" y="2522538"/>
          <p14:tracePt t="19242" x="6280150" y="2528888"/>
          <p14:tracePt t="19259" x="6280150" y="2536825"/>
          <p14:tracePt t="19391" x="6280150" y="2543175"/>
          <p14:tracePt t="19400" x="6272213" y="2557463"/>
          <p14:tracePt t="19412" x="6272213" y="2600325"/>
          <p14:tracePt t="19430" x="6272213" y="2771775"/>
          <p14:tracePt t="19446" x="6265863" y="2808288"/>
          <p14:tracePt t="19463" x="6265863" y="2851150"/>
          <p14:tracePt t="19479" x="6272213" y="2879725"/>
          <p14:tracePt t="19495" x="6272213" y="2894013"/>
          <p14:tracePt t="19512" x="6280150" y="2936875"/>
          <p14:tracePt t="19529" x="6280150" y="3022600"/>
          <p14:tracePt t="19546" x="6280150" y="3071813"/>
          <p14:tracePt t="19563" x="6272213" y="3114675"/>
          <p14:tracePt t="19580" x="6257925" y="3179763"/>
          <p14:tracePt t="19597" x="6251575" y="3236913"/>
          <p14:tracePt t="19614" x="6251575" y="3300413"/>
          <p14:tracePt t="19631" x="6251575" y="3365500"/>
          <p14:tracePt t="19648" x="6251575" y="3386138"/>
          <p14:tracePt t="19665" x="6251575" y="3400425"/>
          <p14:tracePt t="19683" x="6257925" y="3429000"/>
          <p14:tracePt t="19699" x="6265863" y="3471863"/>
          <p14:tracePt t="19701" x="6265863" y="3479800"/>
          <p14:tracePt t="19716" x="6265863" y="3494088"/>
          <p14:tracePt t="19733" x="6265863" y="3500438"/>
          <p14:tracePt t="19750" x="6272213" y="3508375"/>
          <p14:tracePt t="19784" x="6272213" y="3536950"/>
          <p14:tracePt t="19801" x="6280150" y="3565525"/>
          <p14:tracePt t="19818" x="6280150" y="3586163"/>
          <p14:tracePt t="19835" x="6280150" y="3594100"/>
          <p14:tracePt t="19963" x="6286500" y="3594100"/>
          <p14:tracePt t="20147" x="6294438" y="3594100"/>
          <p14:tracePt t="20165" x="6300788" y="3594100"/>
          <p14:tracePt t="20169" x="6308725" y="3594100"/>
          <p14:tracePt t="20180" x="6315075" y="3594100"/>
          <p14:tracePt t="20235" x="6323013" y="3594100"/>
          <p14:tracePt t="20307" x="6323013" y="3600450"/>
          <p14:tracePt t="20313" x="6323013" y="3608388"/>
          <p14:tracePt t="20329" x="6337300" y="3614738"/>
          <p14:tracePt t="20347" x="6343650" y="3629025"/>
          <p14:tracePt t="20364" x="6357938" y="3643313"/>
          <p14:tracePt t="20570" x="6357938" y="3651250"/>
          <p14:tracePt t="20600" x="6357938" y="3657600"/>
          <p14:tracePt t="21140" x="6357938" y="3665538"/>
          <p14:tracePt t="21148" x="6357938" y="3671888"/>
          <p14:tracePt t="21165" x="6357938" y="3679825"/>
          <p14:tracePt t="21187" x="6357938" y="3694113"/>
          <p14:tracePt t="21195" x="6357938" y="3700463"/>
          <p14:tracePt t="21291" x="6357938" y="3708400"/>
          <p14:tracePt t="21344" x="6357938" y="3714750"/>
          <p14:tracePt t="22719" x="6337300" y="3722688"/>
          <p14:tracePt t="22727" x="6257925" y="3722688"/>
          <p14:tracePt t="22742" x="6115050" y="3722688"/>
          <p14:tracePt t="22759" x="5965825" y="3722688"/>
          <p14:tracePt t="22776" x="5743575" y="3729038"/>
          <p14:tracePt t="22792" x="5408613" y="3729038"/>
          <p14:tracePt t="22809" x="4979988" y="3729038"/>
          <p14:tracePt t="22826" x="4529138" y="3722688"/>
          <p14:tracePt t="22827" x="4314825" y="3714750"/>
          <p14:tracePt t="22842" x="4029075" y="3694113"/>
          <p14:tracePt t="22859" x="3800475" y="3686175"/>
          <p14:tracePt t="22876" x="3622675" y="3643313"/>
          <p14:tracePt t="22893" x="3486150" y="3608388"/>
          <p14:tracePt t="22912" x="3371850" y="3579813"/>
          <p14:tracePt t="22929" x="3314700" y="3579813"/>
          <p14:tracePt t="22946" x="3271838" y="3557588"/>
          <p14:tracePt t="22963" x="3179763" y="3557588"/>
          <p14:tracePt t="22978" x="3114675" y="3557588"/>
          <p14:tracePt t="22995" x="3051175" y="3557588"/>
          <p14:tracePt t="23016" x="2928938" y="3557588"/>
          <p14:tracePt t="23032" x="2857500" y="3551238"/>
          <p14:tracePt t="23048" x="2822575" y="3551238"/>
          <p14:tracePt t="23064" x="2736850" y="3551238"/>
          <p14:tracePt t="23080" x="2657475" y="3551238"/>
          <p14:tracePt t="23098" x="2522538" y="3551238"/>
          <p14:tracePt t="23116" x="2414588" y="3522663"/>
          <p14:tracePt t="23134" x="2293938" y="3522663"/>
          <p14:tracePt t="23150" x="2185988" y="3522663"/>
          <p14:tracePt t="23166" x="2108200" y="3514725"/>
          <p14:tracePt t="23169" x="2057400" y="3508375"/>
          <p14:tracePt t="23182" x="2036763" y="3500438"/>
          <p14:tracePt t="23199" x="1985963" y="3494088"/>
          <p14:tracePt t="23217" x="1914525" y="3479800"/>
          <p14:tracePt t="23233" x="1800225" y="3457575"/>
          <p14:tracePt t="23250" x="1679575" y="3443288"/>
          <p14:tracePt t="23267" x="1543050" y="3436938"/>
          <p14:tracePt t="23284" x="1500188" y="3436938"/>
          <p14:tracePt t="23301" x="1465263" y="3429000"/>
          <p14:tracePt t="23509" x="1479550" y="3422650"/>
          <p14:tracePt t="23515" x="1493838" y="3422650"/>
          <p14:tracePt t="23524" x="1500188" y="3422650"/>
          <p14:tracePt t="23541" x="1528763" y="3422650"/>
          <p14:tracePt t="23558" x="1571625" y="3422650"/>
          <p14:tracePt t="23575" x="1614488" y="3422650"/>
          <p14:tracePt t="23590" x="1657350" y="3422650"/>
          <p14:tracePt t="23608" x="1693863" y="3422650"/>
          <p14:tracePt t="23624" x="1743075" y="3422650"/>
          <p14:tracePt t="23641" x="1771650" y="3422650"/>
          <p14:tracePt t="23658" x="1793875" y="3422650"/>
          <p14:tracePt t="23675" x="1843088" y="3422650"/>
          <p14:tracePt t="23678" x="1865313" y="3422650"/>
          <p14:tracePt t="23694" x="1893888" y="3422650"/>
          <p14:tracePt t="23709" x="1922463" y="3429000"/>
          <p14:tracePt t="23726" x="1936750" y="3429000"/>
          <p14:tracePt t="27154" x="1943100" y="3429000"/>
          <p14:tracePt t="27161" x="1951038" y="3429000"/>
          <p14:tracePt t="27186" x="1957388" y="3429000"/>
          <p14:tracePt t="27202" x="1965325" y="3429000"/>
          <p14:tracePt t="27224" x="1979613" y="3429000"/>
          <p14:tracePt t="27239" x="1985963" y="3422650"/>
          <p14:tracePt t="27255" x="1993900" y="3422650"/>
          <p14:tracePt t="27271" x="2000250" y="3422650"/>
          <p14:tracePt t="27280" x="2008188" y="3422650"/>
          <p14:tracePt t="27294" x="2014538" y="3422650"/>
          <p14:tracePt t="27311" x="2051050" y="3422650"/>
          <p14:tracePt t="27328" x="2085975" y="3422650"/>
          <p14:tracePt t="27347" x="2157413" y="3422650"/>
          <p14:tracePt t="27362" x="2214563" y="3408363"/>
          <p14:tracePt t="27379" x="2322513" y="3400425"/>
          <p14:tracePt t="27398" x="2493963" y="3400425"/>
          <p14:tracePt t="27415" x="2628900" y="3386138"/>
          <p14:tracePt t="27430" x="2786063" y="3371850"/>
          <p14:tracePt t="27449" x="2886075" y="3371850"/>
          <p14:tracePt t="27466" x="3128963" y="3379788"/>
          <p14:tracePt t="27484" x="3286125" y="3379788"/>
          <p14:tracePt t="27500" x="3443288" y="3379788"/>
          <p14:tracePt t="27516" x="3565525" y="3371850"/>
          <p14:tracePt t="27533" x="3671888" y="3365500"/>
          <p14:tracePt t="27551" x="3751263" y="3357563"/>
          <p14:tracePt t="27567" x="3857625" y="3343275"/>
          <p14:tracePt t="27585" x="3937000" y="3343275"/>
          <p14:tracePt t="27601" x="4043363" y="3351213"/>
          <p14:tracePt t="27618" x="4143375" y="3357563"/>
          <p14:tracePt t="27635" x="4257675" y="3357563"/>
          <p14:tracePt t="27653" x="4379913" y="3357563"/>
          <p14:tracePt t="27670" x="4437063" y="3357563"/>
          <p14:tracePt t="27686" x="4500563" y="3357563"/>
          <p14:tracePt t="27702" x="4608513" y="3351213"/>
          <p14:tracePt t="27719" x="4679950" y="3351213"/>
          <p14:tracePt t="27736" x="4751388" y="3351213"/>
          <p14:tracePt t="27753" x="4829175" y="3351213"/>
          <p14:tracePt t="27772" x="4951413" y="3351213"/>
          <p14:tracePt t="27788" x="5029200" y="3351213"/>
          <p14:tracePt t="27804" x="5086350" y="3351213"/>
          <p14:tracePt t="27821" x="5186363" y="3365500"/>
          <p14:tracePt t="27838" x="5265738" y="3371850"/>
          <p14:tracePt t="27855" x="5322888" y="3379788"/>
          <p14:tracePt t="27873" x="5408613" y="3394075"/>
          <p14:tracePt t="27892" x="5451475" y="3394075"/>
          <p14:tracePt t="27908" x="5500688" y="3408363"/>
          <p14:tracePt t="27924" x="5586413" y="3422650"/>
          <p14:tracePt t="27941" x="5665788" y="3429000"/>
          <p14:tracePt t="27959" x="5751513" y="3471863"/>
          <p14:tracePt t="27975" x="5786438" y="3479800"/>
          <p14:tracePt t="27992" x="5837238" y="3500438"/>
          <p14:tracePt t="28009" x="5865813" y="3508375"/>
          <p14:tracePt t="28027" x="5894388" y="3522663"/>
          <p14:tracePt t="28043" x="5908675" y="3529013"/>
          <p14:tracePt t="28045" x="5915025" y="3543300"/>
          <p14:tracePt t="28059" x="5915025" y="3551238"/>
          <p14:tracePt t="28076" x="5922963" y="3579813"/>
          <p14:tracePt t="28092" x="5929313" y="3636963"/>
          <p14:tracePt t="28110" x="5929313" y="3722688"/>
          <p14:tracePt t="28127" x="5937250" y="3808413"/>
          <p14:tracePt t="28144" x="5937250" y="3922713"/>
          <p14:tracePt t="28161" x="5937250" y="4029075"/>
          <p14:tracePt t="28178" x="5951538" y="4057650"/>
          <p14:tracePt t="28195" x="5951538" y="4065588"/>
          <p14:tracePt t="28211" x="5951538" y="4071938"/>
          <p14:tracePt t="28245" x="5951538" y="4079875"/>
          <p14:tracePt t="28264" x="5951538" y="4086225"/>
          <p14:tracePt t="28279" x="5943600" y="4114800"/>
          <p14:tracePt t="28296" x="5929313" y="4151313"/>
          <p14:tracePt t="28314" x="5915025" y="4186238"/>
          <p14:tracePt t="28331" x="5915025" y="4208463"/>
          <p14:tracePt t="28348" x="5908675" y="4214813"/>
          <p14:tracePt t="28367" x="5908675" y="4222750"/>
          <p14:tracePt t="28484" x="5908675" y="4214813"/>
          <p14:tracePt t="28491" x="5908675" y="4200525"/>
          <p14:tracePt t="28502" x="5908675" y="4194175"/>
          <p14:tracePt t="28517" x="5908675" y="4179888"/>
          <p14:tracePt t="28534" x="5908675" y="4171950"/>
          <p14:tracePt t="28551" x="5908675" y="4165600"/>
          <p14:tracePt t="28569" x="5908675" y="4151313"/>
          <p14:tracePt t="28616" x="5908675" y="4143375"/>
          <p14:tracePt t="28677" x="5908675" y="4137025"/>
          <p14:tracePt t="28702" x="5908675" y="4129088"/>
          <p14:tracePt t="28710" x="5915025" y="4122738"/>
          <p14:tracePt t="28726" x="5915025" y="4114800"/>
          <p14:tracePt t="28740" x="5915025" y="4108450"/>
          <p14:tracePt t="28755" x="5915025" y="4094163"/>
          <p14:tracePt t="28772" x="5922963" y="4079875"/>
          <p14:tracePt t="28790" x="5922963" y="4051300"/>
          <p14:tracePt t="28806" x="5929313" y="4008438"/>
          <p14:tracePt t="28823" x="5929313" y="3965575"/>
          <p14:tracePt t="28841" x="5943600" y="3779838"/>
          <p14:tracePt t="28857" x="5943600" y="3657600"/>
          <p14:tracePt t="28875" x="5943600" y="3622675"/>
          <p14:tracePt t="28892" x="5943600" y="3608388"/>
          <p14:tracePt t="29525" x="5943600" y="3600450"/>
          <p14:tracePt t="29542" x="5943600" y="3586163"/>
          <p14:tracePt t="29554" x="5943600" y="3579813"/>
          <p14:tracePt t="29561" x="5943600" y="3571875"/>
          <p14:tracePt t="29573" x="5943600" y="3565525"/>
          <p14:tracePt t="29590" x="5943600" y="3529013"/>
          <p14:tracePt t="29606" x="5943600" y="3500438"/>
          <p14:tracePt t="29624" x="5943600" y="3494088"/>
          <p14:tracePt t="29997" x="5943600" y="3514725"/>
          <p14:tracePt t="30006" x="5943600" y="3522663"/>
          <p14:tracePt t="30014" x="5943600" y="3543300"/>
          <p14:tracePt t="30030" x="5943600" y="3565525"/>
          <p14:tracePt t="30047" x="5943600" y="3571875"/>
          <p14:tracePt t="30081" x="5943600" y="3579813"/>
          <p14:tracePt t="30099" x="5937250" y="3622675"/>
          <p14:tracePt t="30117" x="5937250" y="3651250"/>
          <p14:tracePt t="30133" x="5929313" y="3665538"/>
          <p14:tracePt t="30150" x="5922963" y="3708400"/>
          <p14:tracePt t="30165" x="5922963" y="3729038"/>
          <p14:tracePt t="30189" x="5922963" y="3736975"/>
          <p14:tracePt t="30209" x="5922963" y="3743325"/>
          <p14:tracePt t="30218" x="5922963" y="3771900"/>
          <p14:tracePt t="30236" x="5915025" y="3814763"/>
          <p14:tracePt t="30253" x="5915025" y="3865563"/>
          <p14:tracePt t="30268" x="5915025" y="3894138"/>
          <p14:tracePt t="30484" x="5915025" y="3900488"/>
          <p14:tracePt t="31015" x="5915025" y="3908425"/>
          <p14:tracePt t="31024" x="5915025" y="3914775"/>
          <p14:tracePt t="31034" x="5915025" y="3922713"/>
          <p14:tracePt t="31051" x="5915025" y="3929063"/>
          <p14:tracePt t="31188" x="5922963" y="3929063"/>
          <p14:tracePt t="31195" x="5922963" y="3937000"/>
          <p14:tracePt t="32100" x="5929313" y="3937000"/>
          <p14:tracePt t="32115" x="5929313" y="3943350"/>
          <p14:tracePt t="32139" x="5929313" y="3951288"/>
          <p14:tracePt t="32530" x="5929313" y="3943350"/>
          <p14:tracePt t="32544" x="5929313" y="3937000"/>
          <p14:tracePt t="32567" x="5929313" y="3929063"/>
          <p14:tracePt t="32576" x="5929313" y="3922713"/>
          <p14:tracePt t="32583" x="5929313" y="3914775"/>
          <p14:tracePt t="32595" x="5929313" y="3900488"/>
          <p14:tracePt t="32613" x="5937250" y="3857625"/>
          <p14:tracePt t="32630" x="5937250" y="3829050"/>
          <p14:tracePt t="32648" x="5937250" y="3786188"/>
          <p14:tracePt t="32664" x="5943600" y="3729038"/>
          <p14:tracePt t="32668" x="5951538" y="3708400"/>
          <p14:tracePt t="32681" x="5951538" y="3686175"/>
          <p14:tracePt t="32697" x="5951538" y="3651250"/>
          <p14:tracePt t="32714" x="5951538" y="3643313"/>
          <p14:tracePt t="33223" x="5943600" y="3643313"/>
          <p14:tracePt t="33256" x="5943600" y="3622675"/>
          <p14:tracePt t="33264" x="5943600" y="3594100"/>
          <p14:tracePt t="33275" x="5943600" y="3579813"/>
          <p14:tracePt t="33293" x="5943600" y="3514725"/>
          <p14:tracePt t="33310" x="5937250" y="3465513"/>
          <p14:tracePt t="33327" x="5937250" y="3443288"/>
          <p14:tracePt t="33344" x="5937250" y="3429000"/>
          <p14:tracePt t="33361" x="5937250" y="3414713"/>
          <p14:tracePt t="33378" x="5937250" y="3371850"/>
          <p14:tracePt t="33395" x="5922963" y="3343275"/>
          <p14:tracePt t="33413" x="5915025" y="3279775"/>
          <p14:tracePt t="33430" x="5908675" y="3243263"/>
          <p14:tracePt t="33448" x="5908675" y="3186113"/>
          <p14:tracePt t="33451" x="5908675" y="3157538"/>
          <p14:tracePt t="33463" x="5900738" y="3122613"/>
          <p14:tracePt t="33481" x="5900738" y="3065463"/>
          <p14:tracePt t="33498" x="5894388" y="3028950"/>
          <p14:tracePt t="33515" x="5894388" y="2957513"/>
          <p14:tracePt t="33532" x="5886450" y="2922588"/>
          <p14:tracePt t="33547" x="5886450" y="2851150"/>
          <p14:tracePt t="33564" x="5886450" y="2771775"/>
          <p14:tracePt t="33581" x="5872163" y="2686050"/>
          <p14:tracePt t="33598" x="5872163" y="2571750"/>
          <p14:tracePt t="33616" x="5872163" y="2536825"/>
          <p14:tracePt t="33650" x="5872163" y="2528888"/>
          <p14:tracePt t="33677" x="5872163" y="2522538"/>
          <p14:tracePt t="33686" x="5872163" y="2514600"/>
          <p14:tracePt t="33700" x="5872163" y="2508250"/>
          <p14:tracePt t="33724" x="5872163" y="2493963"/>
          <p14:tracePt t="33740" x="5872163" y="2486025"/>
          <p14:tracePt t="33750" x="5872163" y="2465388"/>
          <p14:tracePt t="33768" x="5880100" y="2422525"/>
          <p14:tracePt t="33785" x="5880100" y="2414588"/>
          <p14:tracePt t="33802" x="5886450" y="2414588"/>
          <p14:tracePt t="33999" x="5886450" y="2422525"/>
          <p14:tracePt t="34015" x="5886450" y="2428875"/>
          <p14:tracePt t="34046" x="5886450" y="2436813"/>
          <p14:tracePt t="34061" x="5886450" y="2443163"/>
          <p14:tracePt t="34085" x="5886450" y="2451100"/>
          <p14:tracePt t="34098" x="5886450" y="2457450"/>
          <p14:tracePt t="34131" x="5886450" y="2465388"/>
          <p14:tracePt t="34146" x="5886450" y="2471738"/>
          <p14:tracePt t="34161" x="5886450" y="2493963"/>
          <p14:tracePt t="34169" x="5886450" y="2500313"/>
          <p14:tracePt t="34178" x="5886450" y="2514600"/>
          <p14:tracePt t="34194" x="5886450" y="2565400"/>
          <p14:tracePt t="34211" x="5886450" y="2608263"/>
          <p14:tracePt t="34228" x="5886450" y="2693988"/>
          <p14:tracePt t="34245" x="5886450" y="2771775"/>
          <p14:tracePt t="34247" x="5886450" y="2822575"/>
          <p14:tracePt t="34264" x="5886450" y="2871788"/>
          <p14:tracePt t="34279" x="5886450" y="2965450"/>
          <p14:tracePt t="34296" x="5886450" y="3014663"/>
          <p14:tracePt t="34312" x="5886450" y="3079750"/>
          <p14:tracePt t="34329" x="5886450" y="3114675"/>
          <p14:tracePt t="34346" x="5886450" y="3151188"/>
          <p14:tracePt t="34363" x="5886450" y="3194050"/>
          <p14:tracePt t="34380" x="5894388" y="3228975"/>
          <p14:tracePt t="34397" x="5894388" y="3257550"/>
          <p14:tracePt t="34415" x="5894388" y="3294063"/>
          <p14:tracePt t="34433" x="5894388" y="3343275"/>
          <p14:tracePt t="34449" x="5894388" y="3386138"/>
          <p14:tracePt t="34465" x="5894388" y="3400425"/>
          <p14:tracePt t="34481" x="5894388" y="3414713"/>
          <p14:tracePt t="34499" x="5894388" y="3471863"/>
          <p14:tracePt t="34516" x="5900738" y="3529013"/>
          <p14:tracePt t="34533" x="5900738" y="3600450"/>
          <p14:tracePt t="34549" x="5900738" y="3651250"/>
          <p14:tracePt t="34551" x="5908675" y="3651250"/>
          <p14:tracePt t="34740" x="5908675" y="3657600"/>
          <p14:tracePt t="35038" x="5915025" y="3657600"/>
          <p14:tracePt t="35045" x="5922963" y="3657600"/>
          <p14:tracePt t="35061" x="5951538" y="3657600"/>
          <p14:tracePt t="35078" x="6000750" y="3657600"/>
          <p14:tracePt t="35095" x="6065838" y="3671888"/>
          <p14:tracePt t="35113" x="6165850" y="3694113"/>
          <p14:tracePt t="35129" x="6257925" y="3708400"/>
          <p14:tracePt t="35146" x="6315075" y="3708400"/>
          <p14:tracePt t="35162" x="6329363" y="3708400"/>
          <p14:tracePt t="35443" x="6323013" y="3694113"/>
          <p14:tracePt t="35450" x="6315075" y="3686175"/>
          <p14:tracePt t="35458" x="6308725" y="3679825"/>
          <p14:tracePt t="35467" x="6294438" y="3679825"/>
          <p14:tracePt t="35484" x="6280150" y="3679825"/>
          <p14:tracePt t="35501" x="6251575" y="3679825"/>
          <p14:tracePt t="35519" x="6194425" y="3671888"/>
          <p14:tracePt t="35536" x="6165850" y="3665538"/>
          <p14:tracePt t="35553" x="6129338" y="3657600"/>
          <p14:tracePt t="35570" x="6100763" y="3643313"/>
          <p14:tracePt t="35587" x="6037263" y="3629025"/>
          <p14:tracePt t="35605" x="5986463" y="3629025"/>
          <p14:tracePt t="35622" x="5972175" y="3608388"/>
          <p14:tracePt t="35639" x="5965825" y="3600450"/>
          <p14:tracePt t="35656" x="5957888" y="3594100"/>
          <p14:tracePt t="35673" x="5957888" y="3586163"/>
          <p14:tracePt t="35678" x="5957888" y="3579813"/>
          <p14:tracePt t="35691" x="5957888" y="3565525"/>
          <p14:tracePt t="35707" x="5937250" y="3551238"/>
          <p14:tracePt t="35722" x="5908675" y="3522663"/>
          <p14:tracePt t="35739" x="5886450" y="3514725"/>
          <p14:tracePt t="35756" x="5880100" y="3508375"/>
          <p14:tracePt t="35773" x="5872163" y="3508375"/>
          <p14:tracePt t="35806" x="5872163" y="3500438"/>
          <p14:tracePt t="35824" x="5857875" y="3494088"/>
          <p14:tracePt t="35841" x="5843588" y="3486150"/>
          <p14:tracePt t="35858" x="5843588" y="3479800"/>
          <p14:tracePt t="36030" x="5851525" y="3471863"/>
          <p14:tracePt t="36055" x="5857875" y="3465513"/>
          <p14:tracePt t="36059" x="5857875" y="3457575"/>
          <p14:tracePt t="36084" x="5865813" y="3451225"/>
          <p14:tracePt t="36089" x="5865813" y="3443288"/>
          <p14:tracePt t="36100" x="5872163" y="3443288"/>
          <p14:tracePt t="36115" x="5880100" y="3429000"/>
          <p14:tracePt t="36130" x="5894388" y="3429000"/>
          <p14:tracePt t="36147" x="5894388" y="3414713"/>
          <p14:tracePt t="36164" x="5900738" y="3408363"/>
          <p14:tracePt t="36317" x="5908675" y="3408363"/>
          <p14:tracePt t="36326" x="5915025" y="3408363"/>
          <p14:tracePt t="36372" x="5922963" y="3408363"/>
          <p14:tracePt t="36380" x="5929313" y="3408363"/>
          <p14:tracePt t="36388" x="5929313" y="3400425"/>
          <p14:tracePt t="36402" x="5943600" y="3394075"/>
          <p14:tracePt t="36418" x="5957888" y="3386138"/>
          <p14:tracePt t="36437" x="5965825" y="3386138"/>
          <p14:tracePt t="36501" x="5972175" y="3386138"/>
          <p14:tracePt t="36506" x="5972175" y="3379788"/>
          <p14:tracePt t="36520" x="5986463" y="3371850"/>
          <p14:tracePt t="36538" x="6000750" y="3365500"/>
          <p14:tracePt t="36555" x="6022975" y="3343275"/>
          <p14:tracePt t="36573" x="6043613" y="3343275"/>
          <p14:tracePt t="36588" x="6057900" y="3322638"/>
          <p14:tracePt t="36605" x="6057900" y="3314700"/>
          <p14:tracePt t="36622" x="6072188" y="3314700"/>
          <p14:tracePt t="36639" x="6080125" y="3300413"/>
          <p14:tracePt t="36673" x="6086475" y="3294063"/>
          <p14:tracePt t="36817" x="6094413" y="3294063"/>
          <p14:tracePt t="36838" x="6100763" y="3294063"/>
          <p14:tracePt t="36855" x="6108700" y="3294063"/>
          <p14:tracePt t="36864" x="6115050" y="3294063"/>
          <p14:tracePt t="36880" x="6122988" y="3294063"/>
          <p14:tracePt t="36888" x="6129338" y="3294063"/>
          <p14:tracePt t="36897" x="6129338" y="3308350"/>
          <p14:tracePt t="36911" x="6143625" y="3308350"/>
          <p14:tracePt t="36929" x="6157913" y="3322638"/>
          <p14:tracePt t="36965" x="6165850" y="3328988"/>
          <p14:tracePt t="37052" x="6165850" y="3336925"/>
          <p14:tracePt t="37061" x="6172200" y="3336925"/>
          <p14:tracePt t="37093" x="6172200" y="3343275"/>
          <p14:tracePt t="37109" x="6180138" y="3343275"/>
          <p14:tracePt t="37124" x="6186488" y="3343275"/>
          <p14:tracePt t="37140" x="6186488" y="3351213"/>
          <p14:tracePt t="37157" x="6194425" y="3351213"/>
          <p14:tracePt t="37164" x="6200775" y="3357563"/>
          <p14:tracePt t="37170" x="6208713" y="3365500"/>
          <p14:tracePt t="37184" x="6215063" y="3371850"/>
          <p14:tracePt t="37202" x="6229350" y="3386138"/>
          <p14:tracePt t="37241" x="6237288" y="3386138"/>
          <p14:tracePt t="37252" x="6237288" y="3394075"/>
          <p14:tracePt t="37279" x="6237288" y="3400425"/>
          <p14:tracePt t="37288" x="6243638" y="3400425"/>
          <p14:tracePt t="37310" x="6251575" y="3400425"/>
          <p14:tracePt t="37333" x="6251575" y="3408363"/>
          <p14:tracePt t="37339" x="6257925" y="3414713"/>
          <p14:tracePt t="37357" x="6257925" y="3429000"/>
          <p14:tracePt t="37373" x="6257925" y="3436938"/>
          <p14:tracePt t="37396" x="6265863" y="3436938"/>
          <p14:tracePt t="37553" x="6265863" y="3443288"/>
          <p14:tracePt t="37669" x="6272213" y="3436938"/>
          <p14:tracePt t="37692" x="6280150" y="3436938"/>
          <p14:tracePt t="37699" x="6280150" y="3429000"/>
          <p14:tracePt t="37710" x="6280150" y="3422650"/>
          <p14:tracePt t="37727" x="6280150" y="3414713"/>
          <p14:tracePt t="37744" x="6286500" y="3414713"/>
          <p14:tracePt t="37761" x="6286500" y="3408363"/>
          <p14:tracePt t="37778" x="6294438" y="3394075"/>
          <p14:tracePt t="37812" x="6300788" y="3394075"/>
          <p14:tracePt t="37829" x="6308725" y="3394075"/>
          <p14:tracePt t="37845" x="6308725" y="3386138"/>
          <p14:tracePt t="37864" x="6323013" y="3386138"/>
          <p14:tracePt t="37880" x="6337300" y="3379788"/>
          <p14:tracePt t="37898" x="6351588" y="3379788"/>
          <p14:tracePt t="37914" x="6365875" y="3379788"/>
          <p14:tracePt t="37931" x="6380163" y="3371850"/>
          <p14:tracePt t="37948" x="6394450" y="3371850"/>
          <p14:tracePt t="37965" x="6400800" y="3371850"/>
          <p14:tracePt t="37982" x="6408738" y="3371850"/>
          <p14:tracePt t="37999" x="6415088" y="3371850"/>
          <p14:tracePt t="38016" x="6423025" y="3365500"/>
          <p14:tracePt t="38033" x="6451600" y="3357563"/>
          <p14:tracePt t="38050" x="6472238" y="3357563"/>
          <p14:tracePt t="38067" x="6486525" y="3357563"/>
          <p14:tracePt t="38084" x="6494463" y="3351213"/>
          <p14:tracePt t="38140" x="6500813" y="3351213"/>
          <p14:tracePt t="38208" x="6508750" y="3351213"/>
          <p14:tracePt t="38216" x="6515100" y="3351213"/>
          <p14:tracePt t="38225" x="6523038" y="3351213"/>
          <p14:tracePt t="38248" x="6529388" y="3343275"/>
          <p14:tracePt t="38389" x="6537325" y="3343275"/>
          <p14:tracePt t="38451" x="6543675" y="3343275"/>
          <p14:tracePt t="38599" x="6551613" y="3343275"/>
          <p14:tracePt t="38607" x="6551613" y="3351213"/>
          <p14:tracePt t="38615" x="6557963" y="3351213"/>
          <p14:tracePt t="38631" x="6557963" y="3357563"/>
          <p14:tracePt t="38645" x="6565900" y="3365500"/>
          <p14:tracePt t="38662" x="6572250" y="3371850"/>
          <p14:tracePt t="38678" x="6572250" y="3379788"/>
          <p14:tracePt t="38695" x="6572250" y="3394075"/>
          <p14:tracePt t="38712" x="6586538" y="3408363"/>
          <p14:tracePt t="38729" x="6594475" y="3414713"/>
          <p14:tracePt t="38749" x="6594475" y="3422650"/>
          <p14:tracePt t="38765" x="6594475" y="3429000"/>
          <p14:tracePt t="38782" x="6600825" y="3429000"/>
          <p14:tracePt t="39114" x="6608763" y="3429000"/>
          <p14:tracePt t="39122" x="6615113" y="3429000"/>
          <p14:tracePt t="39140" x="6623050" y="3429000"/>
          <p14:tracePt t="39147" x="6637338" y="3429000"/>
          <p14:tracePt t="39156" x="6651625" y="3429000"/>
          <p14:tracePt t="39175" x="6672263" y="3414713"/>
          <p14:tracePt t="39207" x="6680200" y="3414713"/>
          <p14:tracePt t="39226" x="6686550" y="3414713"/>
          <p14:tracePt t="39249" x="6694488" y="3414713"/>
          <p14:tracePt t="39258" x="6700838" y="3414713"/>
          <p14:tracePt t="39276" x="6715125" y="3408363"/>
          <p14:tracePt t="39294" x="6737350" y="3408363"/>
          <p14:tracePt t="39309" x="6743700" y="3400425"/>
          <p14:tracePt t="39326" x="6757988" y="3400425"/>
          <p14:tracePt t="39343" x="6765925" y="3400425"/>
          <p14:tracePt t="39359" x="6772275" y="3386138"/>
          <p14:tracePt t="39392" x="6786563" y="3386138"/>
          <p14:tracePt t="39409" x="6794500" y="3371850"/>
          <p14:tracePt t="39474" x="6800850" y="3371850"/>
          <p14:tracePt t="39498" x="6808788" y="3371850"/>
          <p14:tracePt t="39513" x="6815138" y="3371850"/>
          <p14:tracePt t="39528" x="6823075" y="3371850"/>
          <p14:tracePt t="39535" x="6829425" y="3371850"/>
          <p14:tracePt t="39552" x="6837363" y="3371850"/>
          <p14:tracePt t="39582" x="6843713" y="3365500"/>
          <p14:tracePt t="39591" x="6851650" y="3365500"/>
          <p14:tracePt t="39600" x="6858000" y="3365500"/>
          <p14:tracePt t="39624" x="6865938" y="3365500"/>
          <p14:tracePt t="39648" x="6872288" y="3365500"/>
          <p14:tracePt t="39678" x="6880225" y="3365500"/>
          <p14:tracePt t="39694" x="6886575" y="3365500"/>
          <p14:tracePt t="39718" x="6894513" y="3365500"/>
          <p14:tracePt t="39723" x="6900863" y="3365500"/>
          <p14:tracePt t="39734" x="6908800" y="3365500"/>
          <p14:tracePt t="39751" x="6915150" y="3365500"/>
          <p14:tracePt t="39766" x="6923088" y="3365500"/>
          <p14:tracePt t="39832" x="6929438" y="3365500"/>
          <p14:tracePt t="39856" x="6937375" y="3365500"/>
          <p14:tracePt t="39864" x="6943725" y="3365500"/>
          <p14:tracePt t="39874" x="6943725" y="3371850"/>
          <p14:tracePt t="39887" x="6958013" y="3379788"/>
          <p14:tracePt t="39904" x="6965950" y="3379788"/>
          <p14:tracePt t="39920" x="6980238" y="3379788"/>
          <p14:tracePt t="39938" x="6986588" y="3379788"/>
          <p14:tracePt t="39955" x="6994525" y="3379788"/>
          <p14:tracePt t="39970" x="7000875" y="3379788"/>
          <p14:tracePt t="39987" x="7008813" y="3386138"/>
          <p14:tracePt t="40035" x="7015163" y="3386138"/>
          <p14:tracePt t="40051" x="7029450" y="3386138"/>
          <p14:tracePt t="40077" x="7037388" y="3394075"/>
          <p14:tracePt t="40090" x="7043738" y="3400425"/>
          <p14:tracePt t="40107" x="7043738" y="3408363"/>
          <p14:tracePt t="40122" x="7051675" y="3414713"/>
          <p14:tracePt t="40129" x="7058025" y="3414713"/>
          <p14:tracePt t="40168" x="7065963" y="3414713"/>
          <p14:tracePt t="40184" x="7065963" y="3422650"/>
          <p14:tracePt t="40208" x="7072313" y="3422650"/>
          <p14:tracePt t="40216" x="7072313" y="3429000"/>
          <p14:tracePt t="40240" x="7080250" y="3429000"/>
          <p14:tracePt t="40263" x="7086600" y="3436938"/>
          <p14:tracePt t="40374" x="7086600" y="3443288"/>
          <p14:tracePt t="40576" x="7094538" y="3443288"/>
          <p14:tracePt t="40600" x="7094538" y="3436938"/>
          <p14:tracePt t="40607" x="7100888" y="3436938"/>
          <p14:tracePt t="40617" x="7100888" y="3429000"/>
          <p14:tracePt t="40634" x="7108825" y="3422650"/>
          <p14:tracePt t="40652" x="7115175" y="3414713"/>
          <p14:tracePt t="40667" x="7115175" y="3408363"/>
          <p14:tracePt t="40684" x="7123113" y="3408363"/>
          <p14:tracePt t="40702" x="7123113" y="3400425"/>
          <p14:tracePt t="40719" x="7129463" y="3400425"/>
          <p14:tracePt t="40734" x="7137400" y="3400425"/>
          <p14:tracePt t="40751" x="7143750" y="3394075"/>
          <p14:tracePt t="40770" x="7151688" y="3386138"/>
          <p14:tracePt t="40804" x="7158038" y="3379788"/>
          <p14:tracePt t="41460" x="7165975" y="3371850"/>
          <p14:tracePt t="41468" x="7172325" y="3371850"/>
          <p14:tracePt t="41498" x="7180263" y="3371850"/>
          <p14:tracePt t="41528" x="7186613" y="3371850"/>
          <p14:tracePt t="41566" x="7186613" y="3365500"/>
          <p14:tracePt t="41574" x="7194550" y="3365500"/>
          <p14:tracePt t="41590" x="7194550" y="3357563"/>
          <p14:tracePt t="41607" x="7200900" y="3357563"/>
          <p14:tracePt t="41619" x="7208838" y="3351213"/>
          <p14:tracePt t="41639" x="7208838" y="3343275"/>
          <p14:tracePt t="41654" x="7215188" y="3343275"/>
          <p14:tracePt t="41670" x="7223125" y="3343275"/>
          <p14:tracePt t="41687" x="7229475" y="3343275"/>
          <p14:tracePt t="41769" x="7237413" y="3343275"/>
          <p14:tracePt t="41777" x="7237413" y="3336925"/>
          <p14:tracePt t="41788" x="7243763" y="3336925"/>
          <p14:tracePt t="41809" x="7251700" y="3328988"/>
          <p14:tracePt t="41849" x="7258050" y="3328988"/>
          <p14:tracePt t="41864" x="7258050" y="3322638"/>
          <p14:tracePt t="41975" x="7265988" y="3314700"/>
          <p14:tracePt t="41989" x="7272338" y="3314700"/>
          <p14:tracePt t="41996" x="7280275" y="3314700"/>
          <p14:tracePt t="42009" x="7286625" y="3308350"/>
          <p14:tracePt t="42027" x="7294563" y="3300413"/>
          <p14:tracePt t="42044" x="7300913" y="3294063"/>
          <p14:tracePt t="42106" x="7308850" y="3294063"/>
          <p14:tracePt t="42161" x="7315200" y="3294063"/>
          <p14:tracePt t="42176" x="7323138" y="3294063"/>
          <p14:tracePt t="42191" x="7329488" y="3294063"/>
          <p14:tracePt t="42207" x="7337425" y="3294063"/>
          <p14:tracePt t="42261" x="7343775" y="3294063"/>
          <p14:tracePt t="42296" x="7351713" y="3294063"/>
          <p14:tracePt t="42325" x="7366000" y="3294063"/>
          <p14:tracePt t="42342" x="7372350" y="3286125"/>
          <p14:tracePt t="42365" x="7380288" y="3286125"/>
          <p14:tracePt t="42381" x="7386638" y="3286125"/>
          <p14:tracePt t="42404" x="7394575" y="3286125"/>
          <p14:tracePt t="42621" x="7400925" y="3294063"/>
          <p14:tracePt t="42646" x="7408863" y="3300413"/>
          <p14:tracePt t="42652" x="7408863" y="3308350"/>
          <p14:tracePt t="42668" x="7415213" y="3308350"/>
          <p14:tracePt t="42693" x="7423150" y="3308350"/>
          <p14:tracePt t="42717" x="7429500" y="3308350"/>
          <p14:tracePt t="42731" x="7437438" y="3314700"/>
          <p14:tracePt t="42754" x="7451725" y="3314700"/>
          <p14:tracePt t="42770" x="7458075" y="3314700"/>
          <p14:tracePt t="42777" x="7458075" y="3322638"/>
          <p14:tracePt t="42790" x="7466013" y="3322638"/>
          <p14:tracePt t="42807" x="7472363" y="3328988"/>
          <p14:tracePt t="42824" x="7486650" y="3328988"/>
          <p14:tracePt t="42842" x="7486650" y="3336925"/>
          <p14:tracePt t="42887" x="7486650" y="3343275"/>
          <p14:tracePt t="42894" x="7500938" y="3343275"/>
          <p14:tracePt t="42910" x="7508875" y="3351213"/>
          <p14:tracePt t="42926" x="7523163" y="3371850"/>
          <p14:tracePt t="42943" x="7529513" y="3386138"/>
          <p14:tracePt t="42961" x="7537450" y="3400425"/>
          <p14:tracePt t="42977" x="7543800" y="3408363"/>
          <p14:tracePt t="42994" x="7543800" y="3414713"/>
          <p14:tracePt t="43014" x="7543800" y="3422650"/>
          <p14:tracePt t="43030" x="7543800" y="3436938"/>
          <p14:tracePt t="43064" x="7551738" y="3451225"/>
          <p14:tracePt t="43098" x="7551738" y="3457575"/>
          <p14:tracePt t="43115" x="7551738" y="3471863"/>
          <p14:tracePt t="43133" x="7551738" y="3479800"/>
          <p14:tracePt t="43149" x="7551738" y="3486150"/>
          <p14:tracePt t="43166" x="7551738" y="3500438"/>
          <p14:tracePt t="43183" x="7551738" y="3508375"/>
          <p14:tracePt t="43200" x="7551738" y="3514725"/>
          <p14:tracePt t="43221" x="7551738" y="3529013"/>
          <p14:tracePt t="43234" x="7551738" y="3536950"/>
          <p14:tracePt t="43251" x="7551738" y="3543300"/>
          <p14:tracePt t="43267" x="7558088" y="3543300"/>
          <p14:tracePt t="43269" x="7558088" y="3551238"/>
          <p14:tracePt t="43303" x="7558088" y="3557588"/>
          <p14:tracePt t="43324" x="7558088" y="3565525"/>
          <p14:tracePt t="43340" x="7558088" y="3571875"/>
          <p14:tracePt t="43355" x="7558088" y="3586163"/>
          <p14:tracePt t="43368" x="7558088" y="3594100"/>
          <p14:tracePt t="43385" x="7558088" y="3629025"/>
          <p14:tracePt t="43404" x="7566025" y="3643313"/>
          <p14:tracePt t="43421" x="7566025" y="3657600"/>
          <p14:tracePt t="43438" x="7566025" y="3665538"/>
          <p14:tracePt t="43455" x="7566025" y="3671888"/>
          <p14:tracePt t="43472" x="7572375" y="3686175"/>
          <p14:tracePt t="43489" x="7572375" y="3708400"/>
          <p14:tracePt t="43504" x="7586663" y="3722688"/>
          <p14:tracePt t="43521" x="7586663" y="3751263"/>
          <p14:tracePt t="43538" x="7600950" y="3771900"/>
          <p14:tracePt t="43556" x="7600950" y="3794125"/>
          <p14:tracePt t="43572" x="7600950" y="3808413"/>
          <p14:tracePt t="43589" x="7600950" y="3822700"/>
          <p14:tracePt t="43624" x="7600950" y="3829050"/>
          <p14:tracePt t="43641" x="7600950" y="3836988"/>
          <p14:tracePt t="43658" x="7586663" y="3851275"/>
          <p14:tracePt t="43674" x="7580313" y="3851275"/>
          <p14:tracePt t="43693" x="7566025" y="3851275"/>
          <p14:tracePt t="43709" x="7558088" y="3851275"/>
          <p14:tracePt t="43725" x="7543800" y="3851275"/>
          <p14:tracePt t="43759" x="7537450" y="3851275"/>
          <p14:tracePt t="43776" x="7529513" y="3851275"/>
          <p14:tracePt t="43793" x="7515225" y="3851275"/>
          <p14:tracePt t="43810" x="7508875" y="3843338"/>
          <p14:tracePt t="43827" x="7508875" y="3829050"/>
          <p14:tracePt t="43844" x="7494588" y="3822700"/>
          <p14:tracePt t="43861" x="7494588" y="3794125"/>
          <p14:tracePt t="43878" x="7472363" y="3736975"/>
          <p14:tracePt t="43895" x="7472363" y="3714750"/>
          <p14:tracePt t="43912" x="7472363" y="3686175"/>
          <p14:tracePt t="43931" x="7472363" y="3679825"/>
          <p14:tracePt t="43949" x="7480300" y="3651250"/>
          <p14:tracePt t="43965" x="7486650" y="3629025"/>
          <p14:tracePt t="43982" x="7500938" y="3600450"/>
          <p14:tracePt t="43999" x="7515225" y="3571875"/>
          <p14:tracePt t="44016" x="7523163" y="3551238"/>
          <p14:tracePt t="44032" x="7529513" y="3536950"/>
          <p14:tracePt t="44048" x="7537450" y="3529013"/>
          <p14:tracePt t="44066" x="7543800" y="3514725"/>
          <p14:tracePt t="44099" x="7551738" y="3514725"/>
          <p14:tracePt t="44115" x="7558088" y="3514725"/>
          <p14:tracePt t="44136" x="7566025" y="3514725"/>
          <p14:tracePt t="44150" x="7580313" y="3514725"/>
          <p14:tracePt t="44167" x="7586663" y="3514725"/>
          <p14:tracePt t="44184" x="7600950" y="3514725"/>
          <p14:tracePt t="44264" x="7608888" y="3514725"/>
          <p14:tracePt t="44278" x="7623175" y="3529013"/>
          <p14:tracePt t="44285" x="7637463" y="3529013"/>
          <p14:tracePt t="44301" x="7643813" y="3529013"/>
          <p14:tracePt t="44308" x="7651750" y="3536950"/>
          <p14:tracePt t="44319" x="7658100" y="3543300"/>
          <p14:tracePt t="44337" x="7672388" y="3551238"/>
          <p14:tracePt t="44371" x="7680325" y="3586163"/>
          <p14:tracePt t="44388" x="7686675" y="3608388"/>
          <p14:tracePt t="44405" x="7686675" y="3629025"/>
          <p14:tracePt t="44422" x="7694613" y="3651250"/>
          <p14:tracePt t="44439" x="7700963" y="3665538"/>
          <p14:tracePt t="44455" x="7700963" y="3679825"/>
          <p14:tracePt t="44473" x="7700963" y="3694113"/>
          <p14:tracePt t="44491" x="7700963" y="3708400"/>
          <p14:tracePt t="44525" x="7694613" y="3722688"/>
          <p14:tracePt t="44541" x="7694613" y="3736975"/>
          <p14:tracePt t="44543" x="7694613" y="3743325"/>
          <p14:tracePt t="44558" x="7686675" y="3765550"/>
          <p14:tracePt t="44575" x="7686675" y="3771900"/>
          <p14:tracePt t="44592" x="7672388" y="3771900"/>
          <p14:tracePt t="44609" x="7672388" y="3779838"/>
          <p14:tracePt t="44626" x="7666038" y="3786188"/>
          <p14:tracePt t="44644" x="7658100" y="3800475"/>
          <p14:tracePt t="44660" x="7643813" y="3808413"/>
          <p14:tracePt t="44678" x="7623175" y="3822700"/>
          <p14:tracePt t="44696" x="7615238" y="3829050"/>
          <p14:tracePt t="44713" x="7615238" y="3836988"/>
          <p14:tracePt t="44730" x="7608888" y="3836988"/>
          <p14:tracePt t="44763" x="7600950" y="3836988"/>
          <p14:tracePt t="44779" x="7594600" y="3836988"/>
          <p14:tracePt t="44796" x="7580313" y="3836988"/>
          <p14:tracePt t="44812" x="7566025" y="3836988"/>
          <p14:tracePt t="44829" x="7551738" y="3836988"/>
          <p14:tracePt t="44848" x="7529513" y="3829050"/>
          <p14:tracePt t="44863" x="7523163" y="3822700"/>
          <p14:tracePt t="44880" x="7515225" y="3822700"/>
          <p14:tracePt t="44897" x="7515225" y="3814763"/>
          <p14:tracePt t="44914" x="7515225" y="3808413"/>
          <p14:tracePt t="44934" x="7500938" y="3786188"/>
          <p14:tracePt t="44951" x="7500938" y="3765550"/>
          <p14:tracePt t="44968" x="7494588" y="3729038"/>
          <p14:tracePt t="44984" x="7486650" y="3708400"/>
          <p14:tracePt t="45000" x="7486650" y="3694113"/>
          <p14:tracePt t="45016" x="7486650" y="3679825"/>
          <p14:tracePt t="45033" x="7486650" y="3651250"/>
          <p14:tracePt t="45050" x="7494588" y="3629025"/>
          <p14:tracePt t="45067" x="7494588" y="3608388"/>
          <p14:tracePt t="45084" x="7494588" y="3594100"/>
          <p14:tracePt t="45102" x="7508875" y="3579813"/>
          <p14:tracePt t="45118" x="7523163" y="3571875"/>
          <p14:tracePt t="45136" x="7537450" y="3557588"/>
          <p14:tracePt t="45153" x="7543800" y="3551238"/>
          <p14:tracePt t="45169" x="7551738" y="3551238"/>
          <p14:tracePt t="45186" x="7566025" y="3543300"/>
          <p14:tracePt t="45223" x="7580313" y="3543300"/>
          <p14:tracePt t="45240" x="7586663" y="3543300"/>
          <p14:tracePt t="45256" x="7594600" y="3543300"/>
          <p14:tracePt t="45273" x="7600950" y="3543300"/>
          <p14:tracePt t="45291" x="7608888" y="3543300"/>
          <p14:tracePt t="45307" x="7615238" y="3543300"/>
          <p14:tracePt t="45345" x="7623175" y="3543300"/>
          <p14:tracePt t="45358" x="7629525" y="3543300"/>
          <p14:tracePt t="45377" x="7637463" y="3557588"/>
          <p14:tracePt t="45392" x="7643813" y="3557588"/>
          <p14:tracePt t="45409" x="7651750" y="3571875"/>
          <p14:tracePt t="45427" x="7658100" y="3594100"/>
          <p14:tracePt t="45442" x="7666038" y="3614738"/>
          <p14:tracePt t="45458" x="7666038" y="3622675"/>
          <p14:tracePt t="45476" x="7672388" y="3651250"/>
          <p14:tracePt t="45492" x="7672388" y="3665538"/>
          <p14:tracePt t="45509" x="7672388" y="3679825"/>
          <p14:tracePt t="45526" x="7672388" y="3700463"/>
          <p14:tracePt t="45543" x="7672388" y="3708400"/>
          <p14:tracePt t="45560" x="7672388" y="3729038"/>
          <p14:tracePt t="45594" x="7672388" y="3743325"/>
          <p14:tracePt t="45611" x="7666038" y="3751263"/>
          <p14:tracePt t="45630" x="7658100" y="3765550"/>
          <p14:tracePt t="45645" x="7643813" y="3771900"/>
          <p14:tracePt t="45662" x="7637463" y="3771900"/>
          <p14:tracePt t="45667" x="7629525" y="3771900"/>
          <p14:tracePt t="45680" x="7623175" y="3779838"/>
          <p14:tracePt t="45696" x="7608888" y="3786188"/>
          <p14:tracePt t="45713" x="7580313" y="3786188"/>
          <p14:tracePt t="45730" x="7558088" y="3786188"/>
          <p14:tracePt t="45747" x="7543800" y="3786188"/>
          <p14:tracePt t="45765" x="7529513" y="3786188"/>
          <p14:tracePt t="45782" x="7523163" y="3786188"/>
          <p14:tracePt t="45798" x="7515225" y="3786188"/>
          <p14:tracePt t="45815" x="7508875" y="3786188"/>
          <p14:tracePt t="45832" x="7500938" y="3786188"/>
          <p14:tracePt t="45851" x="7480300" y="3779838"/>
          <p14:tracePt t="45868" x="7480300" y="3765550"/>
          <p14:tracePt t="45885" x="7466013" y="3751263"/>
          <p14:tracePt t="45901" x="7451725" y="3751263"/>
          <p14:tracePt t="45919" x="7451725" y="3743325"/>
          <p14:tracePt t="45935" x="7443788" y="3729038"/>
          <p14:tracePt t="45952" x="7443788" y="3714750"/>
          <p14:tracePt t="45970" x="7437438" y="3694113"/>
          <p14:tracePt t="45987" x="7437438" y="3657600"/>
          <p14:tracePt t="46003" x="7437438" y="3629025"/>
          <p14:tracePt t="46020" x="7443788" y="3608388"/>
          <p14:tracePt t="46037" x="7451725" y="3594100"/>
          <p14:tracePt t="46054" x="7458075" y="3571875"/>
          <p14:tracePt t="46074" x="7480300" y="3543300"/>
          <p14:tracePt t="46087" x="7480300" y="3536950"/>
          <p14:tracePt t="46104" x="7494588" y="3529013"/>
          <p14:tracePt t="46121" x="7508875" y="3522663"/>
          <p14:tracePt t="46138" x="7515225" y="3522663"/>
          <p14:tracePt t="46155" x="7523163" y="3514725"/>
          <p14:tracePt t="46189" x="7529513" y="3514725"/>
          <p14:tracePt t="46230" x="7543800" y="3514725"/>
          <p14:tracePt t="46246" x="7551738" y="3514725"/>
          <p14:tracePt t="46279" x="7558088" y="3514725"/>
          <p14:tracePt t="46328" x="7566025" y="3514725"/>
          <p14:tracePt t="46341" x="7572375" y="3514725"/>
          <p14:tracePt t="46356" x="7580313" y="3514725"/>
          <p14:tracePt t="46372" x="7594600" y="3514725"/>
          <p14:tracePt t="46395" x="7600950" y="3514725"/>
          <p14:tracePt t="46403" x="7608888" y="3514725"/>
          <p14:tracePt t="46436" x="7615238" y="3514725"/>
          <p14:tracePt t="46442" x="7623175" y="3514725"/>
          <p14:tracePt t="46450" x="7623175" y="3522663"/>
          <p14:tracePt t="46472" x="7629525" y="3522663"/>
          <p14:tracePt t="46497" x="7629525" y="3529013"/>
          <p14:tracePt t="46505" x="7637463" y="3529013"/>
          <p14:tracePt t="46512" x="7643813" y="3536950"/>
          <p14:tracePt t="46528" x="7651750" y="3536950"/>
          <p14:tracePt t="46546" x="7651750" y="3543300"/>
          <p14:tracePt t="46563" x="7658100" y="3551238"/>
          <p14:tracePt t="46597" x="7658100" y="3557588"/>
          <p14:tracePt t="46613" x="7666038" y="3557588"/>
          <p14:tracePt t="46631" x="7666038" y="3565525"/>
          <p14:tracePt t="46648" x="7672388" y="3571875"/>
          <p14:tracePt t="46664" x="7680325" y="3579813"/>
          <p14:tracePt t="46683" x="7680325" y="3594100"/>
          <p14:tracePt t="46700" x="7680325" y="3600450"/>
          <p14:tracePt t="46717" x="7680325" y="3608388"/>
          <p14:tracePt t="46751" x="7680325" y="3614738"/>
          <p14:tracePt t="46769" x="7686675" y="3651250"/>
          <p14:tracePt t="46783" x="7686675" y="3657600"/>
          <p14:tracePt t="46800" x="7686675" y="3679825"/>
          <p14:tracePt t="46817" x="7694613" y="3686175"/>
          <p14:tracePt t="46834" x="7694613" y="3694113"/>
          <p14:tracePt t="46877" x="7694613" y="3700463"/>
          <p14:tracePt t="46894" x="7694613" y="3708400"/>
          <p14:tracePt t="46927" x="7694613" y="3714750"/>
          <p14:tracePt t="46935" x="7694613" y="3722688"/>
          <p14:tracePt t="46950" x="7694613" y="3729038"/>
          <p14:tracePt t="46999" x="7694613" y="3736975"/>
          <p14:tracePt t="47029" x="7694613" y="3743325"/>
          <p14:tracePt t="47037" x="7694613" y="3751263"/>
          <p14:tracePt t="47043" x="7686675" y="3751263"/>
          <p14:tracePt t="47056" x="7686675" y="3757613"/>
          <p14:tracePt t="47075" x="7680325" y="3757613"/>
          <p14:tracePt t="47089" x="7680325" y="3771900"/>
          <p14:tracePt t="47107" x="7666038" y="3779838"/>
          <p14:tracePt t="47123" x="7658100" y="3794125"/>
          <p14:tracePt t="47140" x="7651750" y="3794125"/>
          <p14:tracePt t="47157" x="7643813" y="3800475"/>
          <p14:tracePt t="47174" x="7637463" y="3808413"/>
          <p14:tracePt t="47191" x="7623175" y="3814763"/>
          <p14:tracePt t="47208" x="7615238" y="3814763"/>
          <p14:tracePt t="47227" x="7600950" y="3822700"/>
          <p14:tracePt t="47244" x="7580313" y="3822700"/>
          <p14:tracePt t="47261" x="7572375" y="3829050"/>
          <p14:tracePt t="47278" x="7558088" y="3836988"/>
          <p14:tracePt t="47294" x="7551738" y="3836988"/>
          <p14:tracePt t="47310" x="7543800" y="3836988"/>
          <p14:tracePt t="47344" x="7537450" y="3836988"/>
          <p14:tracePt t="47361" x="7529513" y="3836988"/>
          <p14:tracePt t="47386" x="7523163" y="3836988"/>
          <p14:tracePt t="47409" x="7515225" y="3836988"/>
          <p14:tracePt t="47441" x="7508875" y="3836988"/>
          <p14:tracePt t="47464" x="7500938" y="3836988"/>
          <p14:tracePt t="47480" x="7500938" y="3829050"/>
          <p14:tracePt t="47513" x="7494588" y="3814763"/>
          <p14:tracePt t="47521" x="7494588" y="3808413"/>
          <p14:tracePt t="47533" x="7486650" y="3794125"/>
          <p14:tracePt t="47549" x="7486650" y="3779838"/>
          <p14:tracePt t="47567" x="7480300" y="3771900"/>
          <p14:tracePt t="47583" x="7480300" y="3757613"/>
          <p14:tracePt t="47616" x="7472363" y="3743325"/>
          <p14:tracePt t="47634" x="7472363" y="3736975"/>
          <p14:tracePt t="47650" x="7472363" y="3708400"/>
          <p14:tracePt t="47667" x="7466013" y="3679825"/>
          <p14:tracePt t="47684" x="7466013" y="3665538"/>
          <p14:tracePt t="47701" x="7466013" y="3651250"/>
          <p14:tracePt t="47718" x="7466013" y="3629025"/>
          <p14:tracePt t="47735" x="7466013" y="3622675"/>
          <p14:tracePt t="47753" x="7472363" y="3614738"/>
          <p14:tracePt t="47769" x="7472363" y="3608388"/>
          <p14:tracePt t="47788" x="7480300" y="3594100"/>
          <p14:tracePt t="47803" x="7480300" y="3579813"/>
          <p14:tracePt t="47819" x="7494588" y="3565525"/>
          <p14:tracePt t="47837" x="7494588" y="3557588"/>
          <p14:tracePt t="47854" x="7500938" y="3543300"/>
          <p14:tracePt t="47871" x="7508875" y="3543300"/>
          <p14:tracePt t="47911" x="7515225" y="3536950"/>
          <p14:tracePt t="47919" x="7523163" y="3536950"/>
          <p14:tracePt t="47936" x="7529513" y="3536950"/>
          <p14:tracePt t="47942" x="7537450" y="3536950"/>
          <p14:tracePt t="47958" x="7543800" y="3536950"/>
          <p14:tracePt t="47975" x="7551738" y="3529013"/>
          <p14:tracePt t="47991" x="7558088" y="3529013"/>
          <p14:tracePt t="48008" x="7566025" y="3529013"/>
          <p14:tracePt t="48025" x="7572375" y="3529013"/>
          <p14:tracePt t="48078" x="7580313" y="3529013"/>
          <p14:tracePt t="48081" x="7586663" y="3529013"/>
          <p14:tracePt t="48097" x="7600950" y="3529013"/>
          <p14:tracePt t="48109" x="7608888" y="3529013"/>
          <p14:tracePt t="48126" x="7623175" y="3543300"/>
          <p14:tracePt t="48143" x="7637463" y="3543300"/>
          <p14:tracePt t="48160" x="7651750" y="3551238"/>
          <p14:tracePt t="48177" x="7658100" y="3551238"/>
          <p14:tracePt t="48197" x="7666038" y="3557588"/>
          <p14:tracePt t="48213" x="7672388" y="3565525"/>
          <p14:tracePt t="48228" x="7680325" y="3579813"/>
          <p14:tracePt t="48245" x="7686675" y="3579813"/>
          <p14:tracePt t="48262" x="7686675" y="3586163"/>
          <p14:tracePt t="48279" x="7694613" y="3608388"/>
          <p14:tracePt t="48313" x="7694613" y="3622675"/>
          <p14:tracePt t="48331" x="7694613" y="3643313"/>
          <p14:tracePt t="48347" x="7694613" y="3665538"/>
          <p14:tracePt t="48364" x="7694613" y="3679825"/>
          <p14:tracePt t="48381" x="7694613" y="3694113"/>
          <p14:tracePt t="48398" x="7694613" y="3700463"/>
          <p14:tracePt t="48433" x="7686675" y="3708400"/>
          <p14:tracePt t="48451" x="7686675" y="3714750"/>
          <p14:tracePt t="48466" x="7680325" y="3729038"/>
          <p14:tracePt t="48485" x="7672388" y="3736975"/>
          <p14:tracePt t="48502" x="7666038" y="3743325"/>
          <p14:tracePt t="48519" x="7658100" y="3743325"/>
          <p14:tracePt t="48538" x="7651750" y="3743325"/>
          <p14:tracePt t="48550" x="7637463" y="3751263"/>
          <p14:tracePt t="48567" x="7629525" y="3757613"/>
          <p14:tracePt t="48584" x="7623175" y="3757613"/>
          <p14:tracePt t="48603" x="7608888" y="3757613"/>
          <p14:tracePt t="48620" x="7594600" y="3771900"/>
          <p14:tracePt t="48636" x="7580313" y="3779838"/>
          <p14:tracePt t="48653" x="7572375" y="3779838"/>
          <p14:tracePt t="48671" x="7566025" y="3786188"/>
          <p14:tracePt t="48675" x="7558088" y="3786188"/>
          <p14:tracePt t="48690" x="7551738" y="3786188"/>
          <p14:tracePt t="48722" x="7543800" y="3786188"/>
          <p14:tracePt t="48746" x="7537450" y="3786188"/>
          <p14:tracePt t="48754" x="7523163" y="3786188"/>
          <p14:tracePt t="48775" x="7515225" y="3786188"/>
          <p14:tracePt t="48783" x="7508875" y="3786188"/>
          <p14:tracePt t="48791" x="7500938" y="3786188"/>
          <p14:tracePt t="48807" x="7494588" y="3786188"/>
          <p14:tracePt t="48832" x="7486650" y="3786188"/>
          <p14:tracePt t="48965" x="7486650" y="3779838"/>
          <p14:tracePt t="48972" x="7486650" y="3771900"/>
          <p14:tracePt t="48981" x="7486650" y="3765550"/>
          <p14:tracePt t="48992" x="7486650" y="3757613"/>
          <p14:tracePt t="49009" x="7480300" y="3743325"/>
          <p14:tracePt t="49028" x="7480300" y="3714750"/>
          <p14:tracePt t="49045" x="7480300" y="3679825"/>
          <p14:tracePt t="49063" x="7480300" y="3665538"/>
          <p14:tracePt t="49078" x="7480300" y="3657600"/>
          <p14:tracePt t="49094" x="7480300" y="3636963"/>
          <p14:tracePt t="49111" x="7480300" y="3622675"/>
          <p14:tracePt t="49128" x="7480300" y="3600450"/>
          <p14:tracePt t="49145" x="7494588" y="3579813"/>
          <p14:tracePt t="49162" x="7494588" y="3536950"/>
          <p14:tracePt t="49166" x="7500938" y="3522663"/>
          <p14:tracePt t="49179" x="7500938" y="3514725"/>
          <p14:tracePt t="49197" x="7508875" y="3500438"/>
          <p14:tracePt t="49213" x="7515225" y="3500438"/>
          <p14:tracePt t="49238" x="7523163" y="3500438"/>
          <p14:tracePt t="49254" x="7529513" y="3500438"/>
          <p14:tracePt t="49286" x="7537450" y="3500438"/>
          <p14:tracePt t="49325" x="7543800" y="3500438"/>
          <p14:tracePt t="49350" x="7551738" y="3500438"/>
          <p14:tracePt t="49371" x="7558088" y="3500438"/>
          <p14:tracePt t="49404" x="7566025" y="3508375"/>
          <p14:tracePt t="49429" x="7572375" y="3508375"/>
          <p14:tracePt t="49536" x="7580313" y="3514725"/>
          <p14:tracePt t="49561" x="7586663" y="3514725"/>
          <p14:tracePt t="49576" x="7594600" y="3514725"/>
          <p14:tracePt t="49699" x="7600950" y="3514725"/>
          <p14:tracePt t="49767" x="7608888" y="3522663"/>
          <p14:tracePt t="49999" x="7615238" y="3529013"/>
          <p14:tracePt t="50006" x="7615238" y="3536950"/>
          <p14:tracePt t="50013" x="7623175" y="3543300"/>
          <p14:tracePt t="50030" x="7623175" y="3557588"/>
          <p14:tracePt t="50047" x="7629525" y="3557588"/>
          <p14:tracePt t="50066" x="7637463" y="3571875"/>
          <p14:tracePt t="50080" x="7643813" y="3571875"/>
          <p14:tracePt t="50097" x="7643813" y="3579813"/>
          <p14:tracePt t="50114" x="7643813" y="3594100"/>
          <p14:tracePt t="50133" x="7643813" y="3608388"/>
          <p14:tracePt t="50151" x="7643813" y="3643313"/>
          <p14:tracePt t="50167" x="7651750" y="3665538"/>
          <p14:tracePt t="50185" x="7651750" y="3671888"/>
          <p14:tracePt t="50199" x="7651750" y="3686175"/>
          <p14:tracePt t="50217" x="7651750" y="3700463"/>
          <p14:tracePt t="50233" x="7651750" y="3714750"/>
          <p14:tracePt t="50250" x="7651750" y="3736975"/>
          <p14:tracePt t="50267" x="7643813" y="3743325"/>
          <p14:tracePt t="50283" x="7637463" y="3751263"/>
          <p14:tracePt t="50301" x="7629525" y="3757613"/>
          <p14:tracePt t="50318" x="7623175" y="3757613"/>
          <p14:tracePt t="50338" x="7594600" y="3765550"/>
          <p14:tracePt t="50355" x="7580313" y="3765550"/>
          <p14:tracePt t="50371" x="7566025" y="3765550"/>
          <p14:tracePt t="50386" x="7551738" y="3765550"/>
          <p14:tracePt t="50403" x="7529513" y="3765550"/>
          <p14:tracePt t="50440" x="7523163" y="3765550"/>
          <p14:tracePt t="50482" x="7515225" y="3765550"/>
          <p14:tracePt t="50497" x="7508875" y="3765550"/>
          <p14:tracePt t="50519" x="7508875" y="3751263"/>
          <p14:tracePt t="50528" x="7500938" y="3751263"/>
          <p14:tracePt t="50551" x="7500938" y="3743325"/>
          <p14:tracePt t="50592" x="7494588" y="3743325"/>
          <p14:tracePt t="50597" x="7494588" y="3736975"/>
          <p14:tracePt t="50620" x="7494588" y="3729038"/>
          <p14:tracePt t="50627" x="7494588" y="3722688"/>
          <p14:tracePt t="50646" x="7494588" y="3714750"/>
          <p14:tracePt t="50657" x="7494588" y="3708400"/>
          <p14:tracePt t="50675" x="7494588" y="3679825"/>
          <p14:tracePt t="50691" x="7494588" y="3657600"/>
          <p14:tracePt t="50708" x="7500938" y="3629025"/>
          <p14:tracePt t="50725" x="7508875" y="3608388"/>
          <p14:tracePt t="50742" x="7515225" y="3586163"/>
          <p14:tracePt t="50761" x="7523163" y="3565525"/>
          <p14:tracePt t="50778" x="7529513" y="3551238"/>
          <p14:tracePt t="50795" x="7543800" y="3536950"/>
          <p14:tracePt t="50828" x="7551738" y="3536950"/>
          <p14:tracePt t="50869" x="7558088" y="3529013"/>
          <p14:tracePt t="50886" x="7572375" y="3529013"/>
          <p14:tracePt t="50894" x="7580313" y="3529013"/>
          <p14:tracePt t="50919" x="7586663" y="3529013"/>
          <p14:tracePt t="50933" x="7594600" y="3529013"/>
          <p14:tracePt t="50949" x="7600950" y="3529013"/>
          <p14:tracePt t="50966" x="7608888" y="3529013"/>
          <p14:tracePt t="50983" x="7615238" y="3529013"/>
          <p14:tracePt t="50998" x="7623175" y="3529013"/>
          <p14:tracePt t="51120" x="7623175" y="3536950"/>
          <p14:tracePt t="51137" x="7623175" y="3543300"/>
          <p14:tracePt t="51153" x="7629525" y="3557588"/>
          <p14:tracePt t="51170" x="7637463" y="3571875"/>
          <p14:tracePt t="51174" x="7637463" y="3586163"/>
          <p14:tracePt t="51189" x="7637463" y="3594100"/>
          <p14:tracePt t="51215" x="7637463" y="3600450"/>
          <p14:tracePt t="51238" x="7637463" y="3608388"/>
          <p14:tracePt t="51246" x="7637463" y="3614738"/>
          <p14:tracePt t="51263" x="7637463" y="3622675"/>
          <p14:tracePt t="51277" x="7637463" y="3629025"/>
          <p14:tracePt t="51293" x="7637463" y="3643313"/>
          <p14:tracePt t="51311" x="7637463" y="3651250"/>
          <p14:tracePt t="51323" x="7629525" y="3657600"/>
          <p14:tracePt t="51338" x="7623175" y="3671888"/>
          <p14:tracePt t="51355" x="7615238" y="3686175"/>
          <p14:tracePt t="51372" x="7608888" y="3686175"/>
          <p14:tracePt t="51406" x="7594600" y="3686175"/>
          <p14:tracePt t="51423" x="7586663" y="3694113"/>
          <p14:tracePt t="51441" x="7566025" y="3714750"/>
          <p14:tracePt t="51458" x="7543800" y="3722688"/>
          <p14:tracePt t="51475" x="7529513" y="3729038"/>
          <p14:tracePt t="51492" x="7515225" y="3729038"/>
          <p14:tracePt t="51509" x="7508875" y="3729038"/>
          <p14:tracePt t="51526" x="7500938" y="3729038"/>
          <p14:tracePt t="51543" x="7494588" y="3729038"/>
          <p14:tracePt t="51560" x="7486650" y="3729038"/>
          <p14:tracePt t="51622" x="7480300" y="3729038"/>
          <p14:tracePt t="51653" x="7472363" y="3722688"/>
          <p14:tracePt t="51659" x="7466013" y="3714750"/>
          <p14:tracePt t="51668" x="7466013" y="3708400"/>
          <p14:tracePt t="51677" x="7466013" y="3694113"/>
          <p14:tracePt t="51694" x="7466013" y="3657600"/>
          <p14:tracePt t="51713" x="7466013" y="3629025"/>
          <p14:tracePt t="51730" x="7466013" y="3600450"/>
          <p14:tracePt t="51745" x="7466013" y="3586163"/>
          <p14:tracePt t="51762" x="7458075" y="3557588"/>
          <p14:tracePt t="51779" x="7458075" y="3536950"/>
          <p14:tracePt t="51797" x="7458075" y="3514725"/>
          <p14:tracePt t="51830" x="7466013" y="3508375"/>
          <p14:tracePt t="51847" x="7472363" y="3500438"/>
          <p14:tracePt t="51864" x="7486650" y="3494088"/>
          <p14:tracePt t="51881" x="7494588" y="3494088"/>
          <p14:tracePt t="51899" x="7500938" y="3494088"/>
          <p14:tracePt t="51915" x="7508875" y="3486150"/>
          <p14:tracePt t="51933" x="7515225" y="3486150"/>
          <p14:tracePt t="51971" x="7523163" y="3486150"/>
          <p14:tracePt t="52010" x="7529513" y="3486150"/>
          <p14:tracePt t="52017" x="7537450" y="3486150"/>
          <p14:tracePt t="52050" x="7543800" y="3494088"/>
          <p14:tracePt t="52059" x="7558088" y="3494088"/>
          <p14:tracePt t="52083" x="7566025" y="3494088"/>
          <p14:tracePt t="52090" x="7566025" y="3500438"/>
          <p14:tracePt t="52103" x="7580313" y="3508375"/>
          <p14:tracePt t="52120" x="7586663" y="3514725"/>
          <p14:tracePt t="52136" x="7600950" y="3522663"/>
          <p14:tracePt t="52153" x="7600950" y="3529013"/>
          <p14:tracePt t="52170" x="7600950" y="3543300"/>
          <p14:tracePt t="52187" x="7615238" y="3565525"/>
          <p14:tracePt t="52204" x="7623175" y="3600450"/>
          <p14:tracePt t="52221" x="7629525" y="3608388"/>
          <p14:tracePt t="52237" x="7629525" y="3622675"/>
          <p14:tracePt t="52255" x="7629525" y="3636963"/>
          <p14:tracePt t="52272" x="7629525" y="3665538"/>
          <p14:tracePt t="52289" x="7629525" y="3694113"/>
          <p14:tracePt t="52306" x="7629525" y="3714750"/>
          <p14:tracePt t="52323" x="7629525" y="3743325"/>
          <p14:tracePt t="52340" x="7623175" y="3765550"/>
          <p14:tracePt t="52357" x="7608888" y="3779838"/>
          <p14:tracePt t="52374" x="7600950" y="3779838"/>
          <p14:tracePt t="52391" x="7600950" y="3786188"/>
          <p14:tracePt t="52412" x="7594600" y="3786188"/>
          <p14:tracePt t="52426" x="7594600" y="3800475"/>
          <p14:tracePt t="52444" x="7580313" y="3808413"/>
          <p14:tracePt t="52458" x="7566025" y="3814763"/>
          <p14:tracePt t="52476" x="7551738" y="3814763"/>
          <p14:tracePt t="52493" x="7543800" y="3814763"/>
          <p14:tracePt t="52511" x="7537450" y="3814763"/>
          <p14:tracePt t="52528" x="7529513" y="3814763"/>
          <p14:tracePt t="52545" x="7523163" y="3814763"/>
          <p14:tracePt t="52597" x="7515225" y="3814763"/>
          <p14:tracePt t="52630" x="7508875" y="3814763"/>
          <p14:tracePt t="52646" x="7500938" y="3814763"/>
          <p14:tracePt t="52653" x="7494588" y="3814763"/>
          <p14:tracePt t="52699" x="7486650" y="3814763"/>
          <p14:tracePt t="52753" x="7486650" y="3829050"/>
          <p14:tracePt t="52760" x="7486650" y="3836988"/>
          <p14:tracePt t="52768" x="7480300" y="3836988"/>
          <p14:tracePt t="52781" x="7480300" y="3843338"/>
          <p14:tracePt t="52800" x="7472363" y="3851275"/>
          <p14:tracePt t="52968" x="7466013" y="3851275"/>
          <p14:tracePt t="52989" x="7458075" y="3851275"/>
          <p14:tracePt t="53009" x="7451725" y="3851275"/>
          <p14:tracePt t="53017" x="7451725" y="3857625"/>
          <p14:tracePt t="53034" x="7443788" y="3865563"/>
          <p14:tracePt t="53041" x="7437438" y="3865563"/>
          <p14:tracePt t="53053" x="7437438" y="3871913"/>
          <p14:tracePt t="53070" x="7429500" y="3871913"/>
          <p14:tracePt t="53089" x="7429500" y="3879850"/>
          <p14:tracePt t="53106" x="7415213" y="3879850"/>
          <p14:tracePt t="53140" x="7400925" y="3886200"/>
          <p14:tracePt t="53156" x="7380288" y="3894138"/>
          <p14:tracePt t="53173" x="7343775" y="3914775"/>
          <p14:tracePt t="53191" x="7323138" y="3914775"/>
          <p14:tracePt t="53208" x="7294563" y="3929063"/>
          <p14:tracePt t="53226" x="7251700" y="3937000"/>
          <p14:tracePt t="53243" x="7243763" y="3951288"/>
          <p14:tracePt t="53259" x="7229475" y="3957638"/>
          <p14:tracePt t="53316" x="7223125" y="3957638"/>
          <p14:tracePt t="53341" x="7215188" y="3957638"/>
          <p14:tracePt t="53354" x="7208838" y="3957638"/>
          <p14:tracePt t="53373" x="7200900" y="3957638"/>
          <p14:tracePt t="53380" x="7194550" y="3965575"/>
          <p14:tracePt t="53395" x="7172325" y="3965575"/>
          <p14:tracePt t="53412" x="7172325" y="3971925"/>
          <p14:tracePt t="53429" x="7137400" y="3979863"/>
          <p14:tracePt t="53445" x="7123113" y="3986213"/>
          <p14:tracePt t="53447" x="7094538" y="3986213"/>
          <p14:tracePt t="53462" x="7043738" y="4022725"/>
          <p14:tracePt t="53479" x="6965950" y="4065588"/>
          <p14:tracePt t="53498" x="6900863" y="4114800"/>
          <p14:tracePt t="53515" x="6865938" y="4179888"/>
          <p14:tracePt t="53529" x="6815138" y="4222750"/>
          <p14:tracePt t="53546" x="6757988" y="4243388"/>
          <p14:tracePt t="53563" x="6708775" y="4257675"/>
          <p14:tracePt t="53580" x="6657975" y="4279900"/>
          <p14:tracePt t="53597" x="6600825" y="4294188"/>
          <p14:tracePt t="53615" x="6523038" y="4337050"/>
          <p14:tracePt t="53635" x="6372225" y="4379913"/>
          <p14:tracePt t="53651" x="6223000" y="4437063"/>
          <p14:tracePt t="53667" x="6086475" y="4471988"/>
          <p14:tracePt t="53684" x="5980113" y="4479925"/>
          <p14:tracePt t="53701" x="5880100" y="4479925"/>
          <p14:tracePt t="53718" x="5737225" y="4494213"/>
          <p14:tracePt t="53734" x="5572125" y="4508500"/>
          <p14:tracePt t="53752" x="5365750" y="4537075"/>
          <p14:tracePt t="53767" x="5208588" y="4557713"/>
          <p14:tracePt t="53784" x="5072063" y="4572000"/>
          <p14:tracePt t="53801" x="4865688" y="4608513"/>
          <p14:tracePt t="53818" x="4708525" y="4629150"/>
          <p14:tracePt t="53835" x="4600575" y="4629150"/>
          <p14:tracePt t="53852" x="4443413" y="4629150"/>
          <p14:tracePt t="53869" x="4357688" y="4629150"/>
          <p14:tracePt t="53886" x="4237038" y="4629150"/>
          <p14:tracePt t="53903" x="4114800" y="4651375"/>
          <p14:tracePt t="53920" x="3971925" y="4657725"/>
          <p14:tracePt t="53937" x="3808413" y="4686300"/>
          <p14:tracePt t="53955" x="3614738" y="4686300"/>
          <p14:tracePt t="53971" x="3479800" y="4700588"/>
          <p14:tracePt t="53988" x="3379788" y="4722813"/>
          <p14:tracePt t="54005" x="3271838" y="4722813"/>
          <p14:tracePt t="54023" x="3165475" y="4722813"/>
          <p14:tracePt t="54039" x="3051175" y="4729163"/>
          <p14:tracePt t="54041" x="2986088" y="4729163"/>
          <p14:tracePt t="54058" x="2871788" y="4729163"/>
          <p14:tracePt t="54079" x="2765425" y="4737100"/>
          <p14:tracePt t="54091" x="2693988" y="4737100"/>
          <p14:tracePt t="54107" x="2565400" y="4722813"/>
          <p14:tracePt t="54124" x="2457450" y="4708525"/>
          <p14:tracePt t="54141" x="2393950" y="4708525"/>
          <p14:tracePt t="54158" x="2293938" y="4708525"/>
          <p14:tracePt t="54175" x="2222500" y="4708525"/>
          <p14:tracePt t="54192" x="2157413" y="4708525"/>
          <p14:tracePt t="54209" x="2108200" y="4722813"/>
          <p14:tracePt t="54229" x="2057400" y="4722813"/>
          <p14:tracePt t="54245" x="2022475" y="4722813"/>
          <p14:tracePt t="54261" x="1979613" y="4722813"/>
          <p14:tracePt t="54278" x="1943100" y="4722813"/>
          <p14:tracePt t="54294" x="1922463" y="4722813"/>
          <p14:tracePt t="54311" x="1885950" y="4729163"/>
          <p14:tracePt t="54328" x="1865313" y="4743450"/>
          <p14:tracePt t="54543" x="1871663" y="4743450"/>
          <p14:tracePt t="54575" x="1879600" y="4743450"/>
          <p14:tracePt t="54581" x="1885950" y="4743450"/>
          <p14:tracePt t="54613" x="1893888" y="4743450"/>
          <p14:tracePt t="54629" x="1908175" y="4743450"/>
          <p14:tracePt t="54645" x="1922463" y="4743450"/>
          <p14:tracePt t="54654" x="1936750" y="4743450"/>
          <p14:tracePt t="54669" x="1957388" y="4743450"/>
          <p14:tracePt t="54686" x="1979613" y="4737100"/>
          <p14:tracePt t="54703" x="2014538" y="4737100"/>
          <p14:tracePt t="54721" x="2057400" y="4743450"/>
          <p14:tracePt t="54737" x="2093913" y="4743450"/>
          <p14:tracePt t="54753" x="2128838" y="4743450"/>
          <p14:tracePt t="54770" x="2143125" y="4751388"/>
          <p14:tracePt t="54788" x="2171700" y="4757738"/>
          <p14:tracePt t="54804" x="2208213" y="4765675"/>
          <p14:tracePt t="54821" x="2236788" y="4772025"/>
          <p14:tracePt t="54837" x="2271713" y="4772025"/>
          <p14:tracePt t="54854" x="2308225" y="4765675"/>
          <p14:tracePt t="54871" x="2336800" y="4765675"/>
          <p14:tracePt t="54888" x="2371725" y="4765675"/>
          <p14:tracePt t="54905" x="2393950" y="4765675"/>
          <p14:tracePt t="54922" x="2422525" y="4765675"/>
          <p14:tracePt t="54940" x="2428875" y="4765675"/>
          <p14:tracePt t="54956" x="2436813" y="4765675"/>
          <p14:tracePt t="54973" x="2451100" y="4765675"/>
          <p14:tracePt t="54990" x="2465388" y="4765675"/>
          <p14:tracePt t="55007" x="2479675" y="4765675"/>
          <p14:tracePt t="55024" x="2508250" y="4765675"/>
          <p14:tracePt t="55041" x="2536825" y="4772025"/>
          <p14:tracePt t="55058" x="2565400" y="4779963"/>
          <p14:tracePt t="55076" x="2586038" y="4779963"/>
          <p14:tracePt t="55092" x="2614613" y="4786313"/>
          <p14:tracePt t="55109" x="2636838" y="4786313"/>
          <p14:tracePt t="55127" x="2643188" y="4786313"/>
          <p14:tracePt t="55143" x="2651125" y="4786313"/>
          <p14:tracePt t="55160" x="2665413" y="4794250"/>
          <p14:tracePt t="55177" x="2686050" y="4794250"/>
          <p14:tracePt t="55181" x="2693988" y="4794250"/>
          <p14:tracePt t="55195" x="2700338" y="4794250"/>
          <p14:tracePt t="55212" x="2722563" y="4794250"/>
          <p14:tracePt t="55228" x="2771775" y="4794250"/>
          <p14:tracePt t="55245" x="2808288" y="4794250"/>
          <p14:tracePt t="55262" x="2851150" y="4794250"/>
          <p14:tracePt t="55279" x="2886075" y="4800600"/>
          <p14:tracePt t="55296" x="2928938" y="4814888"/>
          <p14:tracePt t="55315" x="2986088" y="4814888"/>
          <p14:tracePt t="55332" x="3043238" y="4814888"/>
          <p14:tracePt t="55349" x="3094038" y="4814888"/>
          <p14:tracePt t="55366" x="3136900" y="4822825"/>
          <p14:tracePt t="55382" x="3186113" y="4822825"/>
          <p14:tracePt t="55386" x="3194050" y="4822825"/>
          <p14:tracePt t="55400" x="3214688" y="4822825"/>
          <p14:tracePt t="55415" x="3222625" y="4822825"/>
          <p14:tracePt t="55432" x="3236913" y="4822825"/>
          <p14:tracePt t="55449" x="3243263" y="4822825"/>
          <p14:tracePt t="55469" x="3265488" y="4822825"/>
          <p14:tracePt t="55485" x="3286125" y="4822825"/>
          <p14:tracePt t="55487" x="3294063" y="4822825"/>
          <p14:tracePt t="55502" x="3314700" y="4822825"/>
          <p14:tracePt t="55519" x="3322638" y="4822825"/>
          <p14:tracePt t="55536" x="3328988" y="4822825"/>
          <p14:tracePt t="55553" x="3336925" y="4822825"/>
          <p14:tracePt t="55622" x="3343275" y="4822825"/>
          <p14:tracePt t="55691" x="3351213" y="4822825"/>
          <p14:tracePt t="55700" x="3357563" y="4822825"/>
          <p14:tracePt t="55724" x="3365500" y="4822825"/>
          <p14:tracePt t="55737" x="3371850" y="4822825"/>
          <p14:tracePt t="55743" x="3371850" y="4814888"/>
          <p14:tracePt t="55755" x="3379788" y="4814888"/>
          <p14:tracePt t="55772" x="3386138" y="4808538"/>
          <p14:tracePt t="55789" x="3400425" y="4808538"/>
          <p14:tracePt t="55823" x="3414713" y="4800600"/>
          <p14:tracePt t="55840" x="3422650" y="4786313"/>
          <p14:tracePt t="55857" x="3429000" y="4786313"/>
          <p14:tracePt t="55892" x="3436938" y="4786313"/>
          <p14:tracePt t="55941" x="3443288" y="4786313"/>
          <p14:tracePt t="55966" x="3457575" y="4779963"/>
          <p14:tracePt t="55982" x="3471863" y="4779963"/>
          <p14:tracePt t="55989" x="3479800" y="4779963"/>
          <p14:tracePt t="55996" x="3486150" y="4779963"/>
          <p14:tracePt t="56012" x="3500438" y="4772025"/>
          <p14:tracePt t="56031" x="3514725" y="4772025"/>
          <p14:tracePt t="56044" x="3529013" y="4772025"/>
          <p14:tracePt t="56061" x="3536950" y="4772025"/>
          <p14:tracePt t="56078" x="3557588" y="4772025"/>
          <p14:tracePt t="56095" x="3565525" y="4772025"/>
          <p14:tracePt t="56112" x="3614738" y="4772025"/>
          <p14:tracePt t="56129" x="3651250" y="4779963"/>
          <p14:tracePt t="56146" x="3736975" y="4779963"/>
          <p14:tracePt t="56165" x="3822700" y="4757738"/>
          <p14:tracePt t="56172" x="3857625" y="4757738"/>
          <p14:tracePt t="56180" x="3879850" y="4757738"/>
          <p14:tracePt t="56199" x="3937000" y="4757738"/>
          <p14:tracePt t="56215" x="3957638" y="4757738"/>
          <p14:tracePt t="56232" x="4000500" y="4765675"/>
          <p14:tracePt t="56250" x="4037013" y="4765675"/>
          <p14:tracePt t="56265" x="4086225" y="4765675"/>
          <p14:tracePt t="56282" x="4122738" y="4772025"/>
          <p14:tracePt t="56299" x="4157663" y="4772025"/>
          <p14:tracePt t="56316" x="4165600" y="4772025"/>
          <p14:tracePt t="56334" x="4179888" y="4772025"/>
          <p14:tracePt t="56350" x="4186238" y="4772025"/>
          <p14:tracePt t="56388" x="4194175" y="4772025"/>
          <p14:tracePt t="56402" x="4214813" y="4772025"/>
          <p14:tracePt t="56419" x="4229100" y="4772025"/>
          <p14:tracePt t="56436" x="4251325" y="4772025"/>
          <p14:tracePt t="56451" x="4279900" y="4772025"/>
          <p14:tracePt t="56469" x="4314825" y="4772025"/>
          <p14:tracePt t="56485" x="4329113" y="4772025"/>
          <p14:tracePt t="56503" x="4337050" y="4772025"/>
          <p14:tracePt t="56520" x="4351338" y="4772025"/>
          <p14:tracePt t="56554" x="4357688" y="4772025"/>
          <p14:tracePt t="56572" x="4394200" y="4772025"/>
          <p14:tracePt t="56588" x="4414838" y="4772025"/>
          <p14:tracePt t="56605" x="4443413" y="4757738"/>
          <p14:tracePt t="56622" x="4514850" y="4729163"/>
          <p14:tracePt t="56639" x="4565650" y="4722813"/>
          <p14:tracePt t="56657" x="4700588" y="4679950"/>
          <p14:tracePt t="56674" x="4814888" y="4629150"/>
          <p14:tracePt t="56691" x="4914900" y="4614863"/>
          <p14:tracePt t="56708" x="4986338" y="4565650"/>
          <p14:tracePt t="56725" x="5100638" y="4522788"/>
          <p14:tracePt t="56744" x="5257800" y="4408488"/>
          <p14:tracePt t="56760" x="5343525" y="4357688"/>
          <p14:tracePt t="56777" x="5400675" y="4308475"/>
          <p14:tracePt t="56794" x="5480050" y="4243388"/>
          <p14:tracePt t="56809" x="5537200" y="4200525"/>
          <p14:tracePt t="56825" x="5565775" y="4179888"/>
          <p14:tracePt t="56842" x="5651500" y="4137025"/>
          <p14:tracePt t="56861" x="5729288" y="4094163"/>
          <p14:tracePt t="56877" x="5780088" y="4043363"/>
          <p14:tracePt t="56894" x="5829300" y="4008438"/>
          <p14:tracePt t="56913" x="5900738" y="3957638"/>
          <p14:tracePt t="56928" x="5951538" y="3943350"/>
          <p14:tracePt t="56931" x="5986463" y="3929063"/>
          <p14:tracePt t="56946" x="6037263" y="3922713"/>
          <p14:tracePt t="56963" x="6080125" y="3900488"/>
          <p14:tracePt t="56980" x="6108700" y="3886200"/>
          <p14:tracePt t="56997" x="6165850" y="3865563"/>
          <p14:tracePt t="57014" x="6223000" y="3851275"/>
          <p14:tracePt t="57029" x="6337300" y="3822700"/>
          <p14:tracePt t="57049" x="6423025" y="3794125"/>
          <p14:tracePt t="57065" x="6451600" y="3794125"/>
          <p14:tracePt t="57083" x="6494463" y="3794125"/>
          <p14:tracePt t="57098" x="6551613" y="3786188"/>
          <p14:tracePt t="57114" x="6594475" y="3786188"/>
          <p14:tracePt t="57133" x="6657975" y="3771900"/>
          <p14:tracePt t="57149" x="6751638" y="3743325"/>
          <p14:tracePt t="57166" x="6794500" y="3743325"/>
          <p14:tracePt t="57182" x="6858000" y="3743325"/>
          <p14:tracePt t="57199" x="6900863" y="3729038"/>
          <p14:tracePt t="57216" x="6951663" y="3729038"/>
          <p14:tracePt t="57233" x="6986588" y="3729038"/>
          <p14:tracePt t="57250" x="7043738" y="3729038"/>
          <p14:tracePt t="57267" x="7094538" y="3714750"/>
          <p14:tracePt t="57284" x="7129463" y="3714750"/>
          <p14:tracePt t="57302" x="7172325" y="3708400"/>
          <p14:tracePt t="57319" x="7200900" y="3694113"/>
          <p14:tracePt t="57336" x="7251700" y="3694113"/>
          <p14:tracePt t="57353" x="7300913" y="3708400"/>
          <p14:tracePt t="57370" x="7337425" y="3708400"/>
          <p14:tracePt t="57386" x="7386638" y="3708400"/>
          <p14:tracePt t="57403" x="7415213" y="3708400"/>
          <p14:tracePt t="57420" x="7443788" y="3708400"/>
          <p14:tracePt t="57437" x="7480300" y="3714750"/>
          <p14:tracePt t="57455" x="7500938" y="3714750"/>
          <p14:tracePt t="57472" x="7515225" y="3714750"/>
          <p14:tracePt t="57488" x="7543800" y="3714750"/>
          <p14:tracePt t="57505" x="7572375" y="3714750"/>
          <p14:tracePt t="57522" x="7600950" y="3722688"/>
          <p14:tracePt t="57539" x="7615238" y="3729038"/>
          <p14:tracePt t="57556" x="7651750" y="3736975"/>
          <p14:tracePt t="57573" x="7658100" y="3736975"/>
          <p14:tracePt t="57691" x="7666038" y="3736975"/>
          <p14:tracePt t="57707" x="7666038" y="3743325"/>
          <p14:tracePt t="57761" x="7672388" y="3743325"/>
          <p14:tracePt t="57808" x="7680325" y="3743325"/>
          <p14:tracePt t="57814" x="7680325" y="3751263"/>
          <p14:tracePt t="57847" x="7686675" y="3757613"/>
          <p14:tracePt t="57854" x="7694613" y="3757613"/>
          <p14:tracePt t="57901" x="7694613" y="3765550"/>
          <p14:tracePt t="58276" x="7694613" y="3757613"/>
          <p14:tracePt t="58283" x="7700963" y="3757613"/>
          <p14:tracePt t="58306" x="7708900" y="3743325"/>
          <p14:tracePt t="58312" x="7715250" y="3736975"/>
          <p14:tracePt t="58323" x="7723188" y="3722688"/>
          <p14:tracePt t="58339" x="7729538" y="3686175"/>
          <p14:tracePt t="58355" x="7737475" y="3671888"/>
          <p14:tracePt t="58372" x="7743825" y="3657600"/>
          <p14:tracePt t="58388" x="7766050" y="3643313"/>
          <p14:tracePt t="58407" x="7815263" y="3622675"/>
          <p14:tracePt t="58423" x="7829550" y="3600450"/>
          <p14:tracePt t="58440" x="7900988" y="3600450"/>
          <p14:tracePt t="58457" x="7943850" y="3594100"/>
          <p14:tracePt t="58473" x="7980363" y="3586163"/>
          <p14:tracePt t="58491" x="7994650" y="3586163"/>
          <p14:tracePt t="58508" x="8001000" y="3586163"/>
          <p14:tracePt t="58581" x="8008938" y="3586163"/>
          <p14:tracePt t="58589" x="8015288" y="3594100"/>
          <p14:tracePt t="58599" x="8029575" y="3608388"/>
          <p14:tracePt t="58611" x="8043863" y="3608388"/>
          <p14:tracePt t="58628" x="8058150" y="3608388"/>
          <p14:tracePt t="58645" x="8072438" y="3608388"/>
          <p14:tracePt t="58661" x="8080375" y="3608388"/>
          <p14:tracePt t="58763" x="8080375" y="3614738"/>
          <p14:tracePt t="58779" x="8072438" y="3614738"/>
          <p14:tracePt t="58786" x="8066088" y="3614738"/>
          <p14:tracePt t="58805" x="8058150" y="3614738"/>
          <p14:tracePt t="58846" x="8058150" y="3622675"/>
          <p14:tracePt t="58854" x="8051800" y="3622675"/>
          <p14:tracePt t="59044" x="8043863" y="3629025"/>
          <p14:tracePt t="59107" x="8037513" y="3636963"/>
          <p14:tracePt t="59136" x="8037513" y="3643313"/>
          <p14:tracePt t="59151" x="8037513" y="3657600"/>
          <p14:tracePt t="59159" x="8029575" y="3657600"/>
          <p14:tracePt t="59173" x="8029575" y="3665538"/>
          <p14:tracePt t="59192" x="8023225" y="3665538"/>
          <p14:tracePt t="59205" x="8015288" y="3671888"/>
          <p14:tracePt t="59222" x="8015288" y="3679825"/>
          <p14:tracePt t="59239" x="8008938" y="3679825"/>
          <p14:tracePt t="59255" x="7994650" y="3679825"/>
          <p14:tracePt t="59273" x="7980363" y="3686175"/>
          <p14:tracePt t="59291" x="7966075" y="3686175"/>
          <p14:tracePt t="61417" x="7966075" y="3694113"/>
          <p14:tracePt t="61433" x="7966075" y="3700463"/>
          <p14:tracePt t="61439" x="7966075" y="3708400"/>
          <p14:tracePt t="61450" x="7966075" y="3714750"/>
          <p14:tracePt t="61464" x="7966075" y="3722688"/>
          <p14:tracePt t="61482" x="7966075" y="3743325"/>
          <p14:tracePt t="61498" x="7966075" y="3757613"/>
          <p14:tracePt t="61516" x="7966075" y="3779838"/>
          <p14:tracePt t="61533" x="7966075" y="3786188"/>
          <p14:tracePt t="61550" x="7958138" y="3814763"/>
          <p14:tracePt t="61567" x="7958138" y="3843338"/>
          <p14:tracePt t="61585" x="7937500" y="3894138"/>
          <p14:tracePt t="61603" x="7880350" y="4000500"/>
          <p14:tracePt t="61621" x="7829550" y="4071938"/>
          <p14:tracePt t="61636" x="7808913" y="4143375"/>
          <p14:tracePt t="61653" x="7772400" y="4186238"/>
          <p14:tracePt t="61668" x="7758113" y="4200525"/>
          <p14:tracePt t="61685" x="7729538" y="4229100"/>
          <p14:tracePt t="61703" x="7700963" y="4265613"/>
          <p14:tracePt t="61719" x="7672388" y="4329113"/>
          <p14:tracePt t="61736" x="7643813" y="4351338"/>
          <p14:tracePt t="61754" x="7629525" y="4394200"/>
          <p14:tracePt t="61771" x="7615238" y="4408488"/>
          <p14:tracePt t="61790" x="7600950" y="4443413"/>
          <p14:tracePt t="61804" x="7594600" y="4465638"/>
          <p14:tracePt t="61821" x="7594600" y="4471988"/>
          <p14:tracePt t="61886" x="7594600" y="4479925"/>
          <p14:tracePt t="61892" x="7594600" y="4486275"/>
          <p14:tracePt t="61906" x="7594600" y="4500563"/>
          <p14:tracePt t="61923" x="7586663" y="4529138"/>
          <p14:tracePt t="61940" x="7580313" y="4537075"/>
          <p14:tracePt t="61957" x="7580313" y="4543425"/>
          <p14:tracePt t="62136" x="7580313" y="4551363"/>
          <p14:tracePt t="62143" x="7580313" y="4565650"/>
          <p14:tracePt t="62152" x="7580313" y="4586288"/>
          <p14:tracePt t="62162" x="7572375" y="4600575"/>
          <p14:tracePt t="62180" x="7558088" y="4651375"/>
          <p14:tracePt t="62198" x="7551738" y="4722813"/>
          <p14:tracePt t="62213" x="7537450" y="4765675"/>
          <p14:tracePt t="62229" x="7529513" y="4800600"/>
          <p14:tracePt t="62246" x="7529513" y="4857750"/>
          <p14:tracePt t="62263" x="7529513" y="4929188"/>
          <p14:tracePt t="62280" x="7529513" y="4965700"/>
          <p14:tracePt t="62297" x="7529513" y="4986338"/>
          <p14:tracePt t="62337" x="7529513" y="4994275"/>
          <p14:tracePt t="62354" x="7523163" y="4994275"/>
          <p14:tracePt t="62365" x="7523163" y="5000625"/>
          <p14:tracePt t="62382" x="7523163" y="5008563"/>
          <p14:tracePt t="62402" x="7523163" y="5014913"/>
          <p14:tracePt t="62416" x="7523163" y="5022850"/>
          <p14:tracePt t="62433" x="7523163" y="5029200"/>
          <p14:tracePt t="62449" x="7523163" y="5037138"/>
          <p14:tracePt t="62715" x="7523163" y="5029200"/>
          <p14:tracePt t="62745" x="7523163" y="5022850"/>
          <p14:tracePt t="62830" x="7523163" y="5014913"/>
          <p14:tracePt t="62841" x="7523163" y="5000625"/>
          <p14:tracePt t="62845" x="7523163" y="4986338"/>
          <p14:tracePt t="62857" x="7523163" y="4979988"/>
          <p14:tracePt t="62874" x="7523163" y="4965700"/>
          <p14:tracePt t="62892" x="7529513" y="4951413"/>
          <p14:tracePt t="62909" x="7529513" y="4943475"/>
          <p14:tracePt t="62926" x="7537450" y="4937125"/>
          <p14:tracePt t="62942" x="7537450" y="4914900"/>
          <p14:tracePt t="62961" x="7551738" y="4879975"/>
          <p14:tracePt t="62978" x="7566025" y="4857750"/>
          <p14:tracePt t="62995" x="7580313" y="4843463"/>
          <p14:tracePt t="63010" x="7586663" y="4829175"/>
          <p14:tracePt t="63028" x="7594600" y="4822825"/>
          <p14:tracePt t="63044" x="7600950" y="4822825"/>
          <p14:tracePt t="63063" x="7615238" y="4808538"/>
          <p14:tracePt t="63097" x="7623175" y="4800600"/>
          <p14:tracePt t="63131" x="7637463" y="4786313"/>
          <p14:tracePt t="63149" x="7651750" y="4786313"/>
          <p14:tracePt t="63175" x="7658100" y="4786313"/>
          <p14:tracePt t="63191" x="7666038" y="4786313"/>
          <p14:tracePt t="63205" x="7672388" y="4786313"/>
          <p14:tracePt t="63216" x="7680325" y="4779963"/>
          <p14:tracePt t="63233" x="7686675" y="4779963"/>
          <p14:tracePt t="63250" x="7694613" y="4779963"/>
          <p14:tracePt t="63285" x="7700963" y="4779963"/>
          <p14:tracePt t="63338" x="7708900" y="4779963"/>
          <p14:tracePt t="63360" x="7715250" y="4779963"/>
          <p14:tracePt t="63370" x="7723188" y="4779963"/>
          <p14:tracePt t="63384" x="7729538" y="4779963"/>
          <p14:tracePt t="63464" x="7737475" y="4779963"/>
          <p14:tracePt t="63488" x="7743825" y="4779963"/>
          <p14:tracePt t="63513" x="7751763" y="4779963"/>
          <p14:tracePt t="63519" x="7758113" y="4779963"/>
          <p14:tracePt t="63526" x="7766050" y="4779963"/>
          <p14:tracePt t="63539" x="7772400" y="4786313"/>
          <p14:tracePt t="63554" x="7780338" y="4786313"/>
          <p14:tracePt t="63571" x="7786688" y="4794250"/>
          <p14:tracePt t="63626" x="7794625" y="4800600"/>
          <p14:tracePt t="63659" x="7800975" y="4808538"/>
          <p14:tracePt t="63667" x="7800975" y="4814888"/>
          <p14:tracePt t="63706" x="7808913" y="4814888"/>
          <p14:tracePt t="63714" x="7808913" y="4822825"/>
          <p14:tracePt t="63955" x="7794625" y="4822825"/>
          <p14:tracePt t="63962" x="7758113" y="4814888"/>
          <p14:tracePt t="63971" x="7715250" y="4800600"/>
          <p14:tracePt t="63980" x="7651750" y="4786313"/>
          <p14:tracePt t="63998" x="7523163" y="4772025"/>
          <p14:tracePt t="64015" x="7443788" y="4779963"/>
          <p14:tracePt t="64031" x="7366000" y="4786313"/>
          <p14:tracePt t="64049" x="7343775" y="4808538"/>
          <p14:tracePt t="64064" x="7337425" y="4814888"/>
          <p14:tracePt t="64081" x="7337425" y="4822825"/>
          <p14:tracePt t="64098" x="7337425" y="4829175"/>
          <p14:tracePt t="64131" x="7337425" y="4837113"/>
          <p14:tracePt t="64212" x="7343775" y="4837113"/>
          <p14:tracePt t="64221" x="7351713" y="4837113"/>
          <p14:tracePt t="64229" x="7358063" y="4837113"/>
          <p14:tracePt t="64238" x="7366000" y="4837113"/>
          <p14:tracePt t="64252" x="7380288" y="4837113"/>
          <p14:tracePt t="64270" x="7386638" y="4837113"/>
          <p14:tracePt t="64293" x="7394575" y="4837113"/>
          <p14:tracePt t="64308" x="7400925" y="4837113"/>
          <p14:tracePt t="64321" x="7408863" y="4843463"/>
          <p14:tracePt t="64337" x="7408863" y="4851400"/>
          <p14:tracePt t="64353" x="7415213" y="4865688"/>
          <p14:tracePt t="64370" x="7423150" y="4894263"/>
          <p14:tracePt t="64387" x="7429500" y="4914900"/>
          <p14:tracePt t="64404" x="7437438" y="4922838"/>
          <p14:tracePt t="64421" x="7437438" y="4929188"/>
          <p14:tracePt t="64445" x="7443788" y="4929188"/>
          <p14:tracePt t="64462" x="7451725" y="4943475"/>
          <p14:tracePt t="64477" x="7451725" y="4951413"/>
          <p14:tracePt t="64494" x="7451725" y="4965700"/>
          <p14:tracePt t="64509" x="7458075" y="4972050"/>
          <p14:tracePt t="64523" x="7466013" y="4979988"/>
          <p14:tracePt t="64612" x="7472363" y="4979988"/>
          <p14:tracePt t="64626" x="7480300" y="4986338"/>
          <p14:tracePt t="64635" x="7494588" y="4986338"/>
          <p14:tracePt t="64644" x="7508875" y="4994275"/>
          <p14:tracePt t="64660" x="7523163" y="4994275"/>
          <p14:tracePt t="64721" x="7523163" y="5000625"/>
          <p14:tracePt t="64755" x="7529513" y="5000625"/>
          <p14:tracePt t="64792" x="7529513" y="5014913"/>
          <p14:tracePt t="64806" x="7529513" y="5022850"/>
          <p14:tracePt t="64814" x="7529513" y="5029200"/>
          <p14:tracePt t="64829" x="7537450" y="5051425"/>
          <p14:tracePt t="64845" x="7537450" y="5057775"/>
          <p14:tracePt t="65231" x="7543800" y="5057775"/>
          <p14:tracePt t="65248" x="7543800" y="5051425"/>
          <p14:tracePt t="65254" x="7543800" y="5043488"/>
          <p14:tracePt t="65262" x="7543800" y="5037138"/>
          <p14:tracePt t="65270" x="7551738" y="5029200"/>
          <p14:tracePt t="65289" x="7558088" y="5022850"/>
          <p14:tracePt t="65306" x="7566025" y="5014913"/>
          <p14:tracePt t="65323" x="7566025" y="5008563"/>
          <p14:tracePt t="65341" x="7566025" y="5000625"/>
          <p14:tracePt t="65357" x="7572375" y="4994275"/>
          <p14:tracePt t="65372" x="7580313" y="4979988"/>
          <p14:tracePt t="65389" x="7580313" y="4965700"/>
          <p14:tracePt t="65406" x="7580313" y="4951413"/>
          <p14:tracePt t="65442" x="7586663" y="4943475"/>
          <p14:tracePt t="65459" x="7586663" y="4937125"/>
          <p14:tracePt t="65475" x="7586663" y="4929188"/>
          <p14:tracePt t="65502" x="7586663" y="4922838"/>
          <p14:tracePt t="65525" x="7586663" y="4914900"/>
          <p14:tracePt t="65532" x="7594600" y="4908550"/>
          <p14:tracePt t="65542" x="7594600" y="4900613"/>
          <p14:tracePt t="65559" x="7594600" y="4894263"/>
          <p14:tracePt t="65577" x="7594600" y="4886325"/>
          <p14:tracePt t="65593" x="7600950" y="4879975"/>
          <p14:tracePt t="65610" x="7600950" y="4872038"/>
          <p14:tracePt t="65635" x="7608888" y="4865688"/>
          <p14:tracePt t="65645" x="7615238" y="4857750"/>
          <p14:tracePt t="65678" x="7623175" y="4857750"/>
          <p14:tracePt t="65699" x="7629525" y="4851400"/>
          <p14:tracePt t="65731" x="7637463" y="4851400"/>
          <p14:tracePt t="65737" x="7643813" y="4851400"/>
          <p14:tracePt t="65767" x="7651750" y="4851400"/>
          <p14:tracePt t="65808" x="7658100" y="4843463"/>
          <p14:tracePt t="65829" x="7666038" y="4843463"/>
          <p14:tracePt t="65837" x="7672388" y="4843463"/>
          <p14:tracePt t="65852" x="7680325" y="4843463"/>
          <p14:tracePt t="65876" x="7686675" y="4843463"/>
          <p14:tracePt t="65901" x="7694613" y="4843463"/>
          <p14:tracePt t="65925" x="7700963" y="4843463"/>
          <p14:tracePt t="65941" x="7708900" y="4843463"/>
          <p14:tracePt t="65962" x="7715250" y="4843463"/>
          <p14:tracePt t="66023" x="7723188" y="4843463"/>
          <p14:tracePt t="66050" x="7729538" y="4843463"/>
          <p14:tracePt t="66083" x="7737475" y="4843463"/>
          <p14:tracePt t="66110" x="7743825" y="4843463"/>
          <p14:tracePt t="66118" x="7751763" y="4843463"/>
          <p14:tracePt t="66135" x="7758113" y="4843463"/>
          <p14:tracePt t="66151" x="7766050" y="4843463"/>
          <p14:tracePt t="66180" x="7772400" y="4843463"/>
          <p14:tracePt t="66187" x="7780338" y="4843463"/>
          <p14:tracePt t="66196" x="7786688" y="4843463"/>
          <p14:tracePt t="66204" x="7794625" y="4843463"/>
          <p14:tracePt t="66224" x="7800975" y="4843463"/>
          <p14:tracePt t="66240" x="7808913" y="4843463"/>
          <p14:tracePt t="66258" x="7837488" y="4851400"/>
          <p14:tracePt t="66274" x="7837488" y="4857750"/>
          <p14:tracePt t="66292" x="7843838" y="4857750"/>
          <p14:tracePt t="66355" x="7851775" y="4857750"/>
          <p14:tracePt t="66361" x="7851775" y="4865688"/>
          <p14:tracePt t="66377" x="7866063" y="4865688"/>
          <p14:tracePt t="66392" x="7872413" y="4879975"/>
          <p14:tracePt t="66409" x="7872413" y="4908550"/>
          <p14:tracePt t="66426" x="7880350" y="4922838"/>
          <p14:tracePt t="66443" x="7886700" y="4943475"/>
          <p14:tracePt t="66461" x="7900988" y="4972050"/>
          <p14:tracePt t="67243" x="7900988" y="4986338"/>
          <p14:tracePt t="67252" x="7900988" y="4994275"/>
          <p14:tracePt t="67266" x="7900988" y="5000625"/>
          <p14:tracePt t="67690" x="7908925" y="5000625"/>
          <p14:tracePt t="67876" x="7908925" y="5008563"/>
          <p14:tracePt t="68267" x="7908925" y="5000625"/>
          <p14:tracePt t="68275" x="7915275" y="5000625"/>
          <p14:tracePt t="68283" x="7915275" y="4994275"/>
          <p14:tracePt t="68300" x="7915275" y="4986338"/>
          <p14:tracePt t="68313" x="7923213" y="4979988"/>
          <p14:tracePt t="68330" x="7929563" y="4972050"/>
          <p14:tracePt t="68347" x="7943850" y="4957763"/>
          <p14:tracePt t="68363" x="7951788" y="4943475"/>
          <p14:tracePt t="68382" x="7986713" y="4914900"/>
          <p14:tracePt t="68398" x="8008938" y="4900613"/>
          <p14:tracePt t="68414" x="8015288" y="4900613"/>
          <p14:tracePt t="68433" x="8023225" y="4894263"/>
          <p14:tracePt t="68450" x="8029575" y="4894263"/>
          <p14:tracePt t="68467" x="8037513" y="4886325"/>
          <p14:tracePt t="68481" x="8043863" y="4886325"/>
          <p14:tracePt t="68499" x="8051800" y="4886325"/>
          <p14:tracePt t="68603" x="8058150" y="4886325"/>
          <p14:tracePt t="68610" x="8058150" y="4879975"/>
          <p14:tracePt t="68620" x="8066088" y="4879975"/>
          <p14:tracePt t="68635" x="8080375" y="4879975"/>
          <p14:tracePt t="68651" x="8094663" y="4872038"/>
          <p14:tracePt t="68669" x="8108950" y="4872038"/>
          <p14:tracePt t="68672" x="8123238" y="4872038"/>
          <p14:tracePt t="68686" x="8129588" y="4872038"/>
          <p14:tracePt t="68720" x="8143875" y="4872038"/>
          <p14:tracePt t="68737" x="8151813" y="4872038"/>
          <p14:tracePt t="68754" x="8158163" y="4872038"/>
          <p14:tracePt t="68771" x="8166100" y="4872038"/>
          <p14:tracePt t="68788" x="8172450" y="4872038"/>
          <p14:tracePt t="68805" x="8180388" y="4872038"/>
          <p14:tracePt t="68822" x="8194675" y="4872038"/>
          <p14:tracePt t="68838" x="8201025" y="4872038"/>
          <p14:tracePt t="68872" x="8208963" y="4872038"/>
          <p14:tracePt t="68889" x="8215313" y="4872038"/>
          <p14:tracePt t="68908" x="8229600" y="4872038"/>
          <p14:tracePt t="68924" x="8237538" y="4879975"/>
          <p14:tracePt t="68941" x="8243888" y="4879975"/>
          <p14:tracePt t="68959" x="8251825" y="4879975"/>
          <p14:tracePt t="68994" x="8258175" y="4879975"/>
          <p14:tracePt t="69008" x="8258175" y="4886325"/>
          <p14:tracePt t="69026" x="8266113" y="4886325"/>
          <p14:tracePt t="69043" x="8272463" y="4894263"/>
          <p14:tracePt t="69059" x="8280400" y="4894263"/>
          <p14:tracePt t="69093" x="8286750" y="4900613"/>
          <p14:tracePt t="69127" x="8294688" y="4900613"/>
          <p14:tracePt t="69166" x="8301038" y="4900613"/>
          <p14:tracePt t="69171" x="8301038" y="4908550"/>
          <p14:tracePt t="69203" x="8308975" y="4908550"/>
          <p14:tracePt t="69211" x="8308975" y="4914900"/>
          <p14:tracePt t="69235" x="8308975" y="4922838"/>
          <p14:tracePt t="69264" x="8308975" y="4929188"/>
          <p14:tracePt t="69346" x="8308975" y="4937125"/>
          <p14:tracePt t="69361" x="8308975" y="4943475"/>
          <p14:tracePt t="69372" x="8308975" y="4951413"/>
          <p14:tracePt t="69386" x="8315325" y="4957763"/>
          <p14:tracePt t="69405" x="8315325" y="4965700"/>
          <p14:tracePt t="69454" x="8315325" y="4972050"/>
          <p14:tracePt t="69462" x="8315325" y="4979988"/>
          <p14:tracePt t="69489" x="8315325" y="4986338"/>
          <p14:tracePt t="69495" x="8315325" y="4994275"/>
          <p14:tracePt t="69511" x="8315325" y="5000625"/>
          <p14:tracePt t="69519" x="8315325" y="5008563"/>
          <p14:tracePt t="69549" x="8315325" y="5014913"/>
          <p14:tracePt t="69629" x="8315325" y="5022850"/>
          <p14:tracePt t="69669" x="8315325" y="5029200"/>
          <p14:tracePt t="69674" x="8315325" y="5037138"/>
          <p14:tracePt t="69689" x="8315325" y="5043488"/>
          <p14:tracePt t="69706" x="8323263" y="5043488"/>
          <p14:tracePt t="69723" x="8323263" y="5051425"/>
          <p14:tracePt t="69799" x="8323263" y="5057775"/>
          <p14:tracePt t="69901" x="8323263" y="5065713"/>
          <p14:tracePt t="69925" x="8323263" y="5072063"/>
          <p14:tracePt t="69956" x="8323263" y="5080000"/>
          <p14:tracePt t="70027" x="8323263" y="5086350"/>
          <p14:tracePt t="70033" x="8323263" y="5094288"/>
          <p14:tracePt t="70104" x="8323263" y="5100638"/>
          <p14:tracePt t="70205" x="8323263" y="5108575"/>
          <p14:tracePt t="70259" x="8323263" y="5114925"/>
          <p14:tracePt t="70281" x="8323263" y="5122863"/>
          <p14:tracePt t="70297" x="8323263" y="5129213"/>
          <p14:tracePt t="70313" x="8323263" y="5143500"/>
          <p14:tracePt t="70321" x="8329613" y="5151438"/>
          <p14:tracePt t="70337" x="8329613" y="5165725"/>
          <p14:tracePt t="70368" x="8329613" y="5172075"/>
          <p14:tracePt t="70408" x="8329613" y="5180013"/>
          <p14:tracePt t="70422" x="8329613" y="5186363"/>
          <p14:tracePt t="70431" x="8329613" y="5194300"/>
          <p14:tracePt t="70440" x="8329613" y="5200650"/>
          <p14:tracePt t="70457" x="8329613" y="5208588"/>
          <p14:tracePt t="70479" x="8329613" y="5214938"/>
          <p14:tracePt t="70488" x="8329613" y="5222875"/>
          <p14:tracePt t="70503" x="8329613" y="5237163"/>
          <p14:tracePt t="70521" x="8329613" y="5251450"/>
          <p14:tracePt t="70538" x="8329613" y="5265738"/>
          <p14:tracePt t="70555" x="8329613" y="5272088"/>
          <p14:tracePt t="70572" x="8329613" y="5280025"/>
          <p14:tracePt t="70588" x="8329613" y="5286375"/>
          <p14:tracePt t="70606" x="8329613" y="5300663"/>
          <p14:tracePt t="70623" x="8329613" y="5314950"/>
          <p14:tracePt t="70640" x="8329613" y="5329238"/>
          <p14:tracePt t="70656" x="8329613" y="5337175"/>
          <p14:tracePt t="70673" x="8323263" y="5343525"/>
          <p14:tracePt t="70691" x="8323263" y="5351463"/>
          <p14:tracePt t="70708" x="8308975" y="5357813"/>
          <p14:tracePt t="70725" x="8308975" y="5414963"/>
          <p14:tracePt t="70742" x="8294688" y="5480050"/>
          <p14:tracePt t="70758" x="8272463" y="5508625"/>
          <p14:tracePt t="70776" x="8251825" y="5572125"/>
          <p14:tracePt t="70793" x="8223250" y="5600700"/>
          <p14:tracePt t="70810" x="8201025" y="5622925"/>
          <p14:tracePt t="70827" x="8158163" y="5665788"/>
          <p14:tracePt t="70845" x="8143875" y="5672138"/>
          <p14:tracePt t="70862" x="8129588" y="5694363"/>
          <p14:tracePt t="70879" x="8101013" y="5737225"/>
          <p14:tracePt t="70896" x="8072438" y="5765800"/>
          <p14:tracePt t="70914" x="7994650" y="5822950"/>
          <p14:tracePt t="70931" x="7966075" y="5843588"/>
          <p14:tracePt t="70945" x="7943850" y="5865813"/>
          <p14:tracePt t="70962" x="7908925" y="5872163"/>
          <p14:tracePt t="70979" x="7894638" y="5872163"/>
          <p14:tracePt t="70996" x="7866063" y="5880100"/>
          <p14:tracePt t="71013" x="7829550" y="5886450"/>
          <p14:tracePt t="71016" x="7823200" y="5886450"/>
          <p14:tracePt t="71030" x="7800975" y="5886450"/>
          <p14:tracePt t="71047" x="7758113" y="5886450"/>
          <p14:tracePt t="71064" x="7737475" y="5886450"/>
          <p14:tracePt t="71082" x="7694613" y="5886450"/>
          <p14:tracePt t="71098" x="7666038" y="5886450"/>
          <p14:tracePt t="71115" x="7629525" y="5886450"/>
          <p14:tracePt t="71134" x="7558088" y="5886450"/>
          <p14:tracePt t="71151" x="7537450" y="5900738"/>
          <p14:tracePt t="71168" x="7480300" y="5908675"/>
          <p14:tracePt t="71174" x="7458075" y="5908675"/>
          <p14:tracePt t="71185" x="7437438" y="5908675"/>
          <p14:tracePt t="71203" x="7329488" y="5915025"/>
          <p14:tracePt t="71219" x="7280275" y="5915025"/>
          <p14:tracePt t="71236" x="7258050" y="5915025"/>
          <p14:tracePt t="71253" x="7215188" y="5922963"/>
          <p14:tracePt t="71270" x="7180263" y="5929313"/>
          <p14:tracePt t="71285" x="7165975" y="5929313"/>
          <p14:tracePt t="71302" x="7123113" y="5937250"/>
          <p14:tracePt t="71319" x="7094538" y="5937250"/>
          <p14:tracePt t="71337" x="6986588" y="5972175"/>
          <p14:tracePt t="71353" x="6923088" y="5980113"/>
          <p14:tracePt t="71370" x="6858000" y="5980113"/>
          <p14:tracePt t="71388" x="6800850" y="5980113"/>
          <p14:tracePt t="71404" x="6694488" y="5986463"/>
          <p14:tracePt t="71421" x="6643688" y="5986463"/>
          <p14:tracePt t="71438" x="6572250" y="5986463"/>
          <p14:tracePt t="71455" x="6494463" y="5986463"/>
          <p14:tracePt t="71473" x="6400800" y="6000750"/>
          <p14:tracePt t="71489" x="6343650" y="6000750"/>
          <p14:tracePt t="71506" x="6229350" y="6008688"/>
          <p14:tracePt t="71523" x="6186488" y="6008688"/>
          <p14:tracePt t="71540" x="6137275" y="6008688"/>
          <p14:tracePt t="71557" x="6022975" y="6008688"/>
          <p14:tracePt t="71580" x="5894388" y="6008688"/>
          <p14:tracePt t="71593" x="5800725" y="6015038"/>
          <p14:tracePt t="71610" x="5737225" y="6022975"/>
          <p14:tracePt t="71627" x="5665788" y="6022975"/>
          <p14:tracePt t="71644" x="5543550" y="6022975"/>
          <p14:tracePt t="71660" x="5414963" y="6022975"/>
          <p14:tracePt t="71677" x="5314950" y="6015038"/>
          <p14:tracePt t="71681" x="5272088" y="6015038"/>
          <p14:tracePt t="71694" x="5243513" y="6008688"/>
          <p14:tracePt t="71712" x="5108575" y="5986463"/>
          <p14:tracePt t="71729" x="4986338" y="5980113"/>
          <p14:tracePt t="71746" x="4879975" y="5972175"/>
          <p14:tracePt t="71763" x="4794250" y="5965825"/>
          <p14:tracePt t="71779" x="4672013" y="5943600"/>
          <p14:tracePt t="71797" x="4494213" y="5922963"/>
          <p14:tracePt t="71812" x="4394200" y="5922963"/>
          <p14:tracePt t="71829" x="4300538" y="5922963"/>
          <p14:tracePt t="71846" x="4186238" y="5900738"/>
          <p14:tracePt t="71863" x="4079875" y="5872163"/>
          <p14:tracePt t="71882" x="4014788" y="5872163"/>
          <p14:tracePt t="71897" x="3894138" y="5851525"/>
          <p14:tracePt t="71914" x="3814763" y="5843588"/>
          <p14:tracePt t="71931" x="3708400" y="5822950"/>
          <p14:tracePt t="71948" x="3600450" y="5780088"/>
          <p14:tracePt t="71966" x="3543300" y="5772150"/>
          <p14:tracePt t="71982" x="3443288" y="5757863"/>
          <p14:tracePt t="71999" x="3343275" y="5722938"/>
          <p14:tracePt t="72016" x="3300413" y="5722938"/>
          <p14:tracePt t="72033" x="3257550" y="5722938"/>
          <p14:tracePt t="72053" x="3222625" y="5722938"/>
          <p14:tracePt t="72074" x="3165475" y="5708650"/>
          <p14:tracePt t="72083" x="3157538" y="5708650"/>
          <p14:tracePt t="72101" x="3114675" y="5694363"/>
          <p14:tracePt t="72119" x="3100388" y="5694363"/>
          <p14:tracePt t="72136" x="3057525" y="5672138"/>
          <p14:tracePt t="72154" x="3000375" y="5665788"/>
          <p14:tracePt t="72172" x="2894013" y="5629275"/>
          <p14:tracePt t="72188" x="2828925" y="5594350"/>
          <p14:tracePt t="72204" x="2779713" y="5580063"/>
          <p14:tracePt t="72221" x="2722563" y="5572125"/>
          <p14:tracePt t="72238" x="2686050" y="5557838"/>
          <p14:tracePt t="72254" x="2657475" y="5543550"/>
          <p14:tracePt t="72271" x="2622550" y="5537200"/>
          <p14:tracePt t="72288" x="2593975" y="5514975"/>
          <p14:tracePt t="72308" x="2579688" y="5508625"/>
          <p14:tracePt t="72324" x="2565400" y="5500688"/>
          <p14:tracePt t="72341" x="2557463" y="5494338"/>
          <p14:tracePt t="72358" x="2543175" y="5472113"/>
          <p14:tracePt t="72375" x="2528888" y="5457825"/>
          <p14:tracePt t="72391" x="2528888" y="5451475"/>
          <p14:tracePt t="72408" x="2528888" y="5437188"/>
          <p14:tracePt t="72426" x="2528888" y="5429250"/>
          <p14:tracePt t="72443" x="2528888" y="5408613"/>
          <p14:tracePt t="72458" x="2522538" y="5386388"/>
          <p14:tracePt t="72475" x="2514600" y="5329238"/>
          <p14:tracePt t="72492" x="2514600" y="5300663"/>
          <p14:tracePt t="72509" x="2514600" y="5280025"/>
          <p14:tracePt t="72525" x="2514600" y="5237163"/>
          <p14:tracePt t="72542" x="2514600" y="5214938"/>
          <p14:tracePt t="72560" x="2514600" y="5180013"/>
          <p14:tracePt t="72577" x="2514600" y="5157788"/>
          <p14:tracePt t="72612" x="2522538" y="5151438"/>
          <p14:tracePt t="72629" x="2522538" y="5143500"/>
          <p14:tracePt t="72644" x="2522538" y="5137150"/>
          <p14:tracePt t="72662" x="2522538" y="5122863"/>
          <p14:tracePt t="72665" x="2528888" y="5100638"/>
          <p14:tracePt t="72678" x="2543175" y="5072063"/>
          <p14:tracePt t="72696" x="2557463" y="5057775"/>
          <p14:tracePt t="72713" x="2565400" y="5043488"/>
          <p14:tracePt t="72730" x="2571750" y="5037138"/>
          <p14:tracePt t="72748" x="2579688" y="5037138"/>
          <p14:tracePt t="72765" x="2586038" y="5029200"/>
          <p14:tracePt t="72782" x="2608263" y="5022850"/>
          <p14:tracePt t="72799" x="2628900" y="5022850"/>
          <p14:tracePt t="72815" x="2665413" y="5014913"/>
          <p14:tracePt t="72831" x="2679700" y="5014913"/>
          <p14:tracePt t="72848" x="2693988" y="5014913"/>
          <p14:tracePt t="72868" x="2714625" y="5014913"/>
          <p14:tracePt t="72885" x="2722563" y="5014913"/>
          <p14:tracePt t="72901" x="2736850" y="5014913"/>
          <p14:tracePt t="72917" x="2743200" y="5014913"/>
          <p14:tracePt t="72950" x="2751138" y="5014913"/>
          <p14:tracePt t="73059" x="2757488" y="5022850"/>
          <p14:tracePt t="73065" x="2765425" y="5022850"/>
          <p14:tracePt t="73078" x="2771775" y="5022850"/>
          <p14:tracePt t="73086" x="2779713" y="5029200"/>
          <p14:tracePt t="73105" x="2786063" y="5037138"/>
          <p14:tracePt t="73121" x="2794000" y="5037138"/>
          <p14:tracePt t="73137" x="2794000" y="5043488"/>
          <p14:tracePt t="73251" x="2794000" y="5051425"/>
          <p14:tracePt t="73261" x="2800350" y="5057775"/>
          <p14:tracePt t="73283" x="2808288" y="5065713"/>
          <p14:tracePt t="73294" x="2814638" y="5065713"/>
          <p14:tracePt t="73448" x="2814638" y="5072063"/>
          <p14:tracePt t="73455" x="2822575" y="5072063"/>
          <p14:tracePt t="73471" x="2828925" y="5072063"/>
          <p14:tracePt t="73487" x="2843213" y="5080000"/>
          <p14:tracePt t="73501" x="2851150" y="5086350"/>
          <p14:tracePt t="73515" x="2857500" y="5086350"/>
          <p14:tracePt t="74438" x="2865438" y="5086350"/>
          <p14:tracePt t="74582" x="2871788" y="5086350"/>
          <p14:tracePt t="74631" x="2871788" y="5094288"/>
          <p14:tracePt t="93999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65" y="1336095"/>
            <a:ext cx="6619875" cy="38481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선형 조사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탐색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46 </a:t>
            </a:r>
            <a:r>
              <a:rPr lang="ko-KR" altLang="en-US" dirty="0" smtClean="0"/>
              <a:t>탐색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39 </a:t>
            </a:r>
            <a:r>
              <a:rPr lang="ko-KR" altLang="en-US" dirty="0" smtClean="0"/>
              <a:t>탐색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66"/>
    </mc:Choice>
    <mc:Fallback xmlns="">
      <p:transition spd="slow" advTm="6046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674" x="5208588" y="3386138"/>
          <p14:tracePt t="2786" x="5186363" y="3386138"/>
          <p14:tracePt t="2795" x="5122863" y="3379788"/>
          <p14:tracePt t="2803" x="5065713" y="3379788"/>
          <p14:tracePt t="2812" x="4986338" y="3343275"/>
          <p14:tracePt t="2830" x="4822825" y="3271838"/>
          <p14:tracePt t="2846" x="4629150" y="3143250"/>
          <p14:tracePt t="2863" x="4314825" y="3000375"/>
          <p14:tracePt t="2880" x="4114800" y="2914650"/>
          <p14:tracePt t="2897" x="3857625" y="2786063"/>
          <p14:tracePt t="2915" x="3671888" y="2722563"/>
          <p14:tracePt t="2931" x="3471863" y="2665413"/>
          <p14:tracePt t="2948" x="3294063" y="2579688"/>
          <p14:tracePt t="2967" x="2979738" y="2457450"/>
          <p14:tracePt t="2984" x="2822575" y="2365375"/>
          <p14:tracePt t="3001" x="2708275" y="2314575"/>
          <p14:tracePt t="3017" x="2600325" y="2271713"/>
          <p14:tracePt t="3033" x="2465388" y="2243138"/>
          <p14:tracePt t="3050" x="2328863" y="2208213"/>
          <p14:tracePt t="3067" x="2136775" y="2157413"/>
          <p14:tracePt t="3084" x="2028825" y="2151063"/>
          <p14:tracePt t="3101" x="1879600" y="2143125"/>
          <p14:tracePt t="3119" x="1808163" y="2122488"/>
          <p14:tracePt t="3135" x="1751013" y="2122488"/>
          <p14:tracePt t="3153" x="1708150" y="2114550"/>
          <p14:tracePt t="3170" x="1685925" y="2114550"/>
          <p14:tracePt t="3187" x="1614488" y="2114550"/>
          <p14:tracePt t="3203" x="1585913" y="2114550"/>
          <p14:tracePt t="3220" x="1565275" y="2114550"/>
          <p14:tracePt t="3224" x="1557338" y="2114550"/>
          <p14:tracePt t="3237" x="1550988" y="2114550"/>
          <p14:tracePt t="3255" x="1522413" y="2114550"/>
          <p14:tracePt t="3271" x="1508125" y="2114550"/>
          <p14:tracePt t="3288" x="1479550" y="2108200"/>
          <p14:tracePt t="3305" x="1428750" y="2100263"/>
          <p14:tracePt t="3323" x="1393825" y="2093913"/>
          <p14:tracePt t="3340" x="1379538" y="2093913"/>
          <p14:tracePt t="3357" x="1350963" y="2093913"/>
          <p14:tracePt t="3373" x="1328738" y="2079625"/>
          <p14:tracePt t="3391" x="1308100" y="2071688"/>
          <p14:tracePt t="3408" x="1285875" y="2065338"/>
          <p14:tracePt t="3521" x="1300163" y="2065338"/>
          <p14:tracePt t="3529" x="1322388" y="2065338"/>
          <p14:tracePt t="3536" x="1357313" y="2065338"/>
          <p14:tracePt t="3546" x="1385888" y="2065338"/>
          <p14:tracePt t="3560" x="1428750" y="2079625"/>
          <p14:tracePt t="3577" x="1450975" y="2079625"/>
          <p14:tracePt t="3594" x="1465263" y="2085975"/>
          <p14:tracePt t="4365" x="1457325" y="2085975"/>
          <p14:tracePt t="4375" x="1428750" y="2085975"/>
          <p14:tracePt t="4380" x="1422400" y="2085975"/>
          <p14:tracePt t="4392" x="1408113" y="2085975"/>
          <p14:tracePt t="4410" x="1379538" y="2085975"/>
          <p14:tracePt t="4427" x="1322388" y="2079625"/>
          <p14:tracePt t="4444" x="1293813" y="2071688"/>
          <p14:tracePt t="4460" x="1271588" y="2071688"/>
          <p14:tracePt t="4477" x="1250950" y="2065338"/>
          <p14:tracePt t="4494" x="1236663" y="2065338"/>
          <p14:tracePt t="4512" x="1222375" y="2065338"/>
          <p14:tracePt t="4546" x="1214438" y="2057400"/>
          <p14:tracePt t="4563" x="1208088" y="2057400"/>
          <p14:tracePt t="4688" x="1222375" y="2057400"/>
          <p14:tracePt t="4694" x="1243013" y="2071688"/>
          <p14:tracePt t="4705" x="1265238" y="2071688"/>
          <p14:tracePt t="4716" x="1336675" y="2071688"/>
          <p14:tracePt t="4732" x="1450975" y="2100263"/>
          <p14:tracePt t="4749" x="1543050" y="2136775"/>
          <p14:tracePt t="4766" x="1628775" y="2143125"/>
          <p14:tracePt t="4784" x="1671638" y="2157413"/>
          <p14:tracePt t="4801" x="1693863" y="2165350"/>
          <p14:tracePt t="4817" x="1693863" y="2171700"/>
          <p14:tracePt t="4908" x="1708150" y="2171700"/>
          <p14:tracePt t="4914" x="1736725" y="2185988"/>
          <p14:tracePt t="4921" x="1793875" y="2222500"/>
          <p14:tracePt t="4938" x="1879600" y="2279650"/>
          <p14:tracePt t="4955" x="1957388" y="2314575"/>
          <p14:tracePt t="4971" x="2085975" y="2343150"/>
          <p14:tracePt t="4987" x="2193925" y="2365375"/>
          <p14:tracePt t="5004" x="2314575" y="2422525"/>
          <p14:tracePt t="5021" x="2365375" y="2457450"/>
          <p14:tracePt t="5038" x="2400300" y="2493963"/>
          <p14:tracePt t="5055" x="2422525" y="2514600"/>
          <p14:tracePt t="5072" x="2443163" y="2522538"/>
          <p14:tracePt t="5089" x="2465388" y="2557463"/>
          <p14:tracePt t="5107" x="2465388" y="2565400"/>
          <p14:tracePt t="5123" x="2471738" y="2593975"/>
          <p14:tracePt t="5142" x="2479675" y="2608263"/>
          <p14:tracePt t="5159" x="2479675" y="2622550"/>
          <p14:tracePt t="5177" x="2479675" y="2643188"/>
          <p14:tracePt t="5193" x="2479675" y="2657475"/>
          <p14:tracePt t="5210" x="2479675" y="2665413"/>
          <p14:tracePt t="5225" x="2465388" y="2665413"/>
          <p14:tracePt t="5242" x="2457450" y="2671763"/>
          <p14:tracePt t="5259" x="2451100" y="2679700"/>
          <p14:tracePt t="5276" x="2428875" y="2693988"/>
          <p14:tracePt t="5278" x="2422525" y="2708275"/>
          <p14:tracePt t="5293" x="2408238" y="2722563"/>
          <p14:tracePt t="5311" x="2400300" y="2743200"/>
          <p14:tracePt t="5327" x="2386013" y="2765425"/>
          <p14:tracePt t="5344" x="2379663" y="2771775"/>
          <p14:tracePt t="5361" x="2371725" y="2771775"/>
          <p14:tracePt t="5379" x="2371725" y="2779713"/>
          <p14:tracePt t="5462" x="2379663" y="2779713"/>
          <p14:tracePt t="5466" x="2379663" y="2794000"/>
          <p14:tracePt t="5481" x="2443163" y="2814638"/>
          <p14:tracePt t="5498" x="2522538" y="2843213"/>
          <p14:tracePt t="5514" x="2593975" y="2843213"/>
          <p14:tracePt t="5531" x="2693988" y="2857500"/>
          <p14:tracePt t="5548" x="2722563" y="2879725"/>
          <p14:tracePt t="5565" x="2779713" y="2879725"/>
          <p14:tracePt t="5583" x="2822575" y="2879725"/>
          <p14:tracePt t="5599" x="2928938" y="2894013"/>
          <p14:tracePt t="5616" x="3043238" y="2908300"/>
          <p14:tracePt t="5635" x="3179763" y="2928938"/>
          <p14:tracePt t="5653" x="3314700" y="2928938"/>
          <p14:tracePt t="5667" x="3486150" y="2936875"/>
          <p14:tracePt t="5684" x="3629025" y="2928938"/>
          <p14:tracePt t="5701" x="3743325" y="2928938"/>
          <p14:tracePt t="5718" x="3894138" y="2943225"/>
          <p14:tracePt t="5735" x="4043363" y="2951163"/>
          <p14:tracePt t="5752" x="4214813" y="2951163"/>
          <p14:tracePt t="5770" x="4500563" y="2936875"/>
          <p14:tracePt t="5786" x="4665663" y="2922588"/>
          <p14:tracePt t="5803" x="4808538" y="2894013"/>
          <p14:tracePt t="5820" x="4886325" y="2886075"/>
          <p14:tracePt t="5837" x="4957763" y="2879725"/>
          <p14:tracePt t="5854" x="4972050" y="2871788"/>
          <p14:tracePt t="5872" x="5000625" y="2857500"/>
          <p14:tracePt t="5891" x="5014913" y="2843213"/>
          <p14:tracePt t="5905" x="5029200" y="2814638"/>
          <p14:tracePt t="5922" x="5037138" y="2779713"/>
          <p14:tracePt t="5940" x="5057775" y="2743200"/>
          <p14:tracePt t="5957" x="5072063" y="2714625"/>
          <p14:tracePt t="5974" x="5108575" y="2686050"/>
          <p14:tracePt t="5990" x="5137150" y="2636838"/>
          <p14:tracePt t="6007" x="5180013" y="2586038"/>
          <p14:tracePt t="6026" x="5229225" y="2500313"/>
          <p14:tracePt t="6044" x="5257800" y="2443163"/>
          <p14:tracePt t="6060" x="5286375" y="2422525"/>
          <p14:tracePt t="6075" x="5294313" y="2422525"/>
          <p14:tracePt t="6092" x="5322888" y="2408238"/>
          <p14:tracePt t="6109" x="5357813" y="2393950"/>
          <p14:tracePt t="6126" x="5380038" y="2371725"/>
          <p14:tracePt t="6143" x="5400675" y="2351088"/>
          <p14:tracePt t="6162" x="5451475" y="2314575"/>
          <p14:tracePt t="6177" x="5480050" y="2300288"/>
          <p14:tracePt t="6195" x="5486400" y="2286000"/>
          <p14:tracePt t="6213" x="5514975" y="2279650"/>
          <p14:tracePt t="6220" x="5522913" y="2271713"/>
          <p14:tracePt t="6228" x="5537200" y="2265363"/>
          <p14:tracePt t="6244" x="5557838" y="2257425"/>
          <p14:tracePt t="6262" x="5600700" y="2251075"/>
          <p14:tracePt t="6278" x="5629275" y="2243138"/>
          <p14:tracePt t="6296" x="5651500" y="2236788"/>
          <p14:tracePt t="6315" x="5680075" y="2228850"/>
          <p14:tracePt t="6331" x="5686425" y="2222500"/>
          <p14:tracePt t="6348" x="5694363" y="2208213"/>
          <p14:tracePt t="7517" x="5694363" y="2228850"/>
          <p14:tracePt t="7523" x="5694363" y="2236788"/>
          <p14:tracePt t="7536" x="5694363" y="2251075"/>
          <p14:tracePt t="7553" x="5694363" y="2271713"/>
          <p14:tracePt t="7570" x="5694363" y="2279650"/>
          <p14:tracePt t="7587" x="5700713" y="2300288"/>
          <p14:tracePt t="7604" x="5700713" y="2322513"/>
          <p14:tracePt t="7622" x="5700713" y="2357438"/>
          <p14:tracePt t="7639" x="5700713" y="2386013"/>
          <p14:tracePt t="7655" x="5700713" y="2414588"/>
          <p14:tracePt t="7672" x="5700713" y="2443163"/>
          <p14:tracePt t="7689" x="5700713" y="2471738"/>
          <p14:tracePt t="7709" x="5700713" y="2514600"/>
          <p14:tracePt t="7724" x="5700713" y="2543175"/>
          <p14:tracePt t="7740" x="5700713" y="2586038"/>
          <p14:tracePt t="7757" x="5700713" y="2657475"/>
          <p14:tracePt t="7774" x="5700713" y="2714625"/>
          <p14:tracePt t="7791" x="5700713" y="2751138"/>
          <p14:tracePt t="7808" x="5708650" y="2794000"/>
          <p14:tracePt t="7825" x="5722938" y="2871788"/>
          <p14:tracePt t="7843" x="5722938" y="2922588"/>
          <p14:tracePt t="7860" x="5722938" y="2957513"/>
          <p14:tracePt t="7877" x="5729288" y="2994025"/>
          <p14:tracePt t="7894" x="5737225" y="3065463"/>
          <p14:tracePt t="7911" x="5757863" y="3136900"/>
          <p14:tracePt t="7928" x="5765800" y="3165475"/>
          <p14:tracePt t="7946" x="5772150" y="3200400"/>
          <p14:tracePt t="7963" x="5780088" y="3243263"/>
          <p14:tracePt t="7978" x="5794375" y="3271838"/>
          <p14:tracePt t="7980" x="5800725" y="3279775"/>
          <p14:tracePt t="7997" x="5800725" y="3300413"/>
          <p14:tracePt t="8013" x="5815013" y="3357563"/>
          <p14:tracePt t="8030" x="5815013" y="3371850"/>
          <p14:tracePt t="8211" x="5815013" y="3365500"/>
          <p14:tracePt t="8218" x="5815013" y="3351213"/>
          <p14:tracePt t="8234" x="5815013" y="3336925"/>
          <p14:tracePt t="8251" x="5815013" y="3322638"/>
          <p14:tracePt t="8268" x="5808663" y="3314700"/>
          <p14:tracePt t="8341" x="5808663" y="3308350"/>
          <p14:tracePt t="8358" x="5800725" y="3308350"/>
          <p14:tracePt t="8373" x="5800725" y="3294063"/>
          <p14:tracePt t="8381" x="5800725" y="3286125"/>
          <p14:tracePt t="8391" x="5800725" y="3279775"/>
          <p14:tracePt t="8403" x="5800725" y="3271838"/>
          <p14:tracePt t="8420" x="5794375" y="3257550"/>
          <p14:tracePt t="8438" x="5794375" y="3251200"/>
          <p14:tracePt t="8455" x="5794375" y="3236913"/>
          <p14:tracePt t="8471" x="5786438" y="3214688"/>
          <p14:tracePt t="8488" x="5786438" y="3179763"/>
          <p14:tracePt t="8505" x="5780088" y="3136900"/>
          <p14:tracePt t="8522" x="5772150" y="3108325"/>
          <p14:tracePt t="8542" x="5772150" y="3086100"/>
          <p14:tracePt t="8556" x="5772150" y="3079750"/>
          <p14:tracePt t="8591" x="5772150" y="3065463"/>
          <p14:tracePt t="8608" x="5772150" y="3051175"/>
          <p14:tracePt t="8625" x="5772150" y="3036888"/>
          <p14:tracePt t="8642" x="5772150" y="3008313"/>
          <p14:tracePt t="8659" x="5772150" y="2979738"/>
          <p14:tracePt t="8677" x="5772150" y="2957513"/>
          <p14:tracePt t="8693" x="5772150" y="2943225"/>
          <p14:tracePt t="8709" x="5772150" y="2928938"/>
          <p14:tracePt t="8743" x="5772150" y="2922588"/>
          <p14:tracePt t="8803" x="5772150" y="2914650"/>
          <p14:tracePt t="8850" x="5772150" y="2908300"/>
          <p14:tracePt t="9490" x="5765800" y="2908300"/>
          <p14:tracePt t="9506" x="5765800" y="2900363"/>
          <p14:tracePt t="9697" x="5757863" y="2900363"/>
          <p14:tracePt t="9894" x="5751513" y="2894013"/>
          <p14:tracePt t="9903" x="5751513" y="2886075"/>
          <p14:tracePt t="9914" x="5751513" y="2865438"/>
          <p14:tracePt t="9931" x="5743575" y="2794000"/>
          <p14:tracePt t="9949" x="5722938" y="2722563"/>
          <p14:tracePt t="9968" x="5715000" y="2679700"/>
          <p14:tracePt t="9983" x="5700713" y="2608263"/>
          <p14:tracePt t="10000" x="5700713" y="2557463"/>
          <p14:tracePt t="10017" x="5694363" y="2528888"/>
          <p14:tracePt t="10034" x="5694363" y="2514600"/>
          <p14:tracePt t="10051" x="5694363" y="2500313"/>
          <p14:tracePt t="10067" x="5694363" y="2479675"/>
          <p14:tracePt t="10085" x="5694363" y="2451100"/>
          <p14:tracePt t="10102" x="5694363" y="2422525"/>
          <p14:tracePt t="10119" x="5694363" y="2408238"/>
          <p14:tracePt t="10196" x="5700713" y="2408238"/>
          <p14:tracePt t="10202" x="5700713" y="2422525"/>
          <p14:tracePt t="10220" x="5700713" y="2428875"/>
          <p14:tracePt t="10233" x="5700713" y="2451100"/>
          <p14:tracePt t="10241" x="5700713" y="2457450"/>
          <p14:tracePt t="10256" x="5700713" y="2486025"/>
          <p14:tracePt t="10272" x="5694363" y="2536825"/>
          <p14:tracePt t="10288" x="5694363" y="2586038"/>
          <p14:tracePt t="10306" x="5686425" y="2665413"/>
          <p14:tracePt t="10323" x="5686425" y="2728913"/>
          <p14:tracePt t="10340" x="5686425" y="2743200"/>
          <p14:tracePt t="10358" x="5686425" y="2757488"/>
          <p14:tracePt t="10377" x="5686425" y="2765425"/>
          <p14:tracePt t="10393" x="5686425" y="2771775"/>
          <p14:tracePt t="10412" x="5686425" y="2779713"/>
          <p14:tracePt t="10426" x="5680075" y="2779713"/>
          <p14:tracePt t="10443" x="5680075" y="2794000"/>
          <p14:tracePt t="10460" x="5672138" y="2814638"/>
          <p14:tracePt t="10477" x="5672138" y="2836863"/>
          <p14:tracePt t="10492" x="5672138" y="2851150"/>
          <p14:tracePt t="10591" x="5672138" y="2857500"/>
          <p14:tracePt t="10848" x="5672138" y="2836863"/>
          <p14:tracePt t="10856" x="5672138" y="2822575"/>
          <p14:tracePt t="10866" x="5672138" y="2800350"/>
          <p14:tracePt t="10883" x="5672138" y="2757488"/>
          <p14:tracePt t="10901" x="5672138" y="2686050"/>
          <p14:tracePt t="10917" x="5672138" y="2643188"/>
          <p14:tracePt t="10934" x="5672138" y="2600325"/>
          <p14:tracePt t="10951" x="5672138" y="2571750"/>
          <p14:tracePt t="10969" x="5672138" y="2536825"/>
          <p14:tracePt t="10986" x="5672138" y="2528888"/>
          <p14:tracePt t="11003" x="5672138" y="2522538"/>
          <p14:tracePt t="11021" x="5672138" y="2514600"/>
          <p14:tracePt t="11084" x="5672138" y="2522538"/>
          <p14:tracePt t="11091" x="5672138" y="2528888"/>
          <p14:tracePt t="11105" x="5672138" y="2536825"/>
          <p14:tracePt t="11121" x="5672138" y="2551113"/>
          <p14:tracePt t="11138" x="5672138" y="2579688"/>
          <p14:tracePt t="11157" x="5672138" y="2600325"/>
          <p14:tracePt t="11174" x="5672138" y="2636838"/>
          <p14:tracePt t="11191" x="5686425" y="2714625"/>
          <p14:tracePt t="11208" x="5686425" y="2765425"/>
          <p14:tracePt t="11225" x="5686425" y="2800350"/>
          <p14:tracePt t="11230" x="5686425" y="2814638"/>
          <p14:tracePt t="11241" x="5686425" y="2836863"/>
          <p14:tracePt t="11257" x="5686425" y="2843213"/>
          <p14:tracePt t="11274" x="5686425" y="2857500"/>
          <p14:tracePt t="11291" x="5686425" y="2865438"/>
          <p14:tracePt t="11308" x="5686425" y="2871788"/>
          <p14:tracePt t="11562" x="5686425" y="2865438"/>
          <p14:tracePt t="11568" x="5686425" y="2857500"/>
          <p14:tracePt t="11582" x="5694363" y="2851150"/>
          <p14:tracePt t="11599" x="5694363" y="2843213"/>
          <p14:tracePt t="11614" x="5694363" y="2836863"/>
          <p14:tracePt t="11958" x="5694363" y="2843213"/>
          <p14:tracePt t="11974" x="5694363" y="2851150"/>
          <p14:tracePt t="11982" x="5694363" y="2857500"/>
          <p14:tracePt t="11991" x="5694363" y="2865438"/>
          <p14:tracePt t="12016" x="5694363" y="2871788"/>
          <p14:tracePt t="12031" x="5694363" y="2886075"/>
          <p14:tracePt t="12052" x="5694363" y="2894013"/>
          <p14:tracePt t="12632" x="5686425" y="2894013"/>
          <p14:tracePt t="14779" x="5686425" y="2886075"/>
          <p14:tracePt t="14784" x="5686425" y="2879725"/>
          <p14:tracePt t="14801" x="5686425" y="2871788"/>
          <p14:tracePt t="14952" x="5686425" y="2865438"/>
          <p14:tracePt t="14991" x="5686425" y="2857500"/>
          <p14:tracePt t="15006" x="5686425" y="2851150"/>
          <p14:tracePt t="15037" x="5686425" y="2843213"/>
          <p14:tracePt t="15060" x="5686425" y="2836863"/>
          <p14:tracePt t="15084" x="5686425" y="2828925"/>
          <p14:tracePt t="15099" x="5686425" y="2822575"/>
          <p14:tracePt t="15112" x="5686425" y="2814638"/>
          <p14:tracePt t="15136" x="5686425" y="2808288"/>
          <p14:tracePt t="15152" x="5686425" y="2800350"/>
          <p14:tracePt t="15178" x="5686425" y="2794000"/>
          <p14:tracePt t="15184" x="5694363" y="2794000"/>
          <p14:tracePt t="15216" x="5694363" y="2786063"/>
          <p14:tracePt t="15232" x="5694363" y="2779713"/>
          <p14:tracePt t="15239" x="5694363" y="2771775"/>
          <p14:tracePt t="15255" x="5694363" y="2765425"/>
          <p14:tracePt t="15293" x="5694363" y="2757488"/>
          <p14:tracePt t="15301" x="5700713" y="2757488"/>
          <p14:tracePt t="15326" x="5700713" y="2751138"/>
          <p14:tracePt t="15341" x="5700713" y="2736850"/>
          <p14:tracePt t="15358" x="5700713" y="2722563"/>
          <p14:tracePt t="15373" x="5700713" y="2714625"/>
          <p14:tracePt t="15387" x="5708650" y="2714625"/>
          <p14:tracePt t="15444" x="5708650" y="2708275"/>
          <p14:tracePt t="15451" x="5708650" y="2700338"/>
          <p14:tracePt t="15467" x="5708650" y="2693988"/>
          <p14:tracePt t="15522" x="5708650" y="2686050"/>
          <p14:tracePt t="15546" x="5715000" y="2679700"/>
          <p14:tracePt t="15560" x="5722938" y="2671763"/>
          <p14:tracePt t="15569" x="5722938" y="2665413"/>
          <p14:tracePt t="15584" x="5722938" y="2657475"/>
          <p14:tracePt t="15593" x="5722938" y="2651125"/>
          <p14:tracePt t="15608" x="5722938" y="2643188"/>
          <p14:tracePt t="15625" x="5722938" y="2636838"/>
          <p14:tracePt t="15642" x="5722938" y="2628900"/>
          <p14:tracePt t="15659" x="5722938" y="2622550"/>
          <p14:tracePt t="15684" x="5729288" y="2614613"/>
          <p14:tracePt t="15708" x="5729288" y="2600325"/>
          <p14:tracePt t="15725" x="5737225" y="2586038"/>
          <p14:tracePt t="15731" x="5743575" y="2571750"/>
          <p14:tracePt t="15755" x="5743575" y="2565400"/>
          <p14:tracePt t="15764" x="5751513" y="2557463"/>
          <p14:tracePt t="15777" x="5757863" y="2551113"/>
          <p14:tracePt t="15794" x="5765800" y="2551113"/>
          <p14:tracePt t="15811" x="5765800" y="2543175"/>
          <p14:tracePt t="15828" x="5780088" y="2528888"/>
          <p14:tracePt t="15847" x="5786438" y="2514600"/>
          <p14:tracePt t="15863" x="5808663" y="2500313"/>
          <p14:tracePt t="15878" x="5815013" y="2493963"/>
          <p14:tracePt t="15896" x="5829300" y="2479675"/>
          <p14:tracePt t="15913" x="5851525" y="2465388"/>
          <p14:tracePt t="15930" x="5857875" y="2465388"/>
          <p14:tracePt t="15947" x="5872163" y="2465388"/>
          <p14:tracePt t="15964" x="5880100" y="2465388"/>
          <p14:tracePt t="15982" x="5915025" y="2451100"/>
          <p14:tracePt t="16000" x="5937250" y="2451100"/>
          <p14:tracePt t="16017" x="5965825" y="2451100"/>
          <p14:tracePt t="16032" x="5972175" y="2451100"/>
          <p14:tracePt t="16049" x="5986463" y="2451100"/>
          <p14:tracePt t="16066" x="5994400" y="2451100"/>
          <p14:tracePt t="16083" x="6000750" y="2451100"/>
          <p14:tracePt t="16100" x="6015038" y="2451100"/>
          <p14:tracePt t="16117" x="6015038" y="2443163"/>
          <p14:tracePt t="16134" x="6022975" y="2443163"/>
          <p14:tracePt t="16170" x="6029325" y="2443163"/>
          <p14:tracePt t="16176" x="6037263" y="2443163"/>
          <p14:tracePt t="16206" x="6043613" y="2443163"/>
          <p14:tracePt t="16222" x="6051550" y="2443163"/>
          <p14:tracePt t="16246" x="6057900" y="2443163"/>
          <p14:tracePt t="16255" x="6065838" y="2443163"/>
          <p14:tracePt t="16292" x="6072188" y="2443163"/>
          <p14:tracePt t="16309" x="6072188" y="2436813"/>
          <p14:tracePt t="16316" x="6080125" y="2436813"/>
          <p14:tracePt t="16324" x="6086475" y="2436813"/>
          <p14:tracePt t="16337" x="6094413" y="2436813"/>
          <p14:tracePt t="16354" x="6100763" y="2436813"/>
          <p14:tracePt t="16372" x="6108700" y="2436813"/>
          <p14:tracePt t="16395" x="6115050" y="2436813"/>
          <p14:tracePt t="16497" x="6122988" y="2436813"/>
          <p14:tracePt t="16593" x="6129338" y="2443163"/>
          <p14:tracePt t="16607" x="6137275" y="2443163"/>
          <p14:tracePt t="16622" x="6143625" y="2443163"/>
          <p14:tracePt t="16629" x="6143625" y="2451100"/>
          <p14:tracePt t="16646" x="6143625" y="2457450"/>
          <p14:tracePt t="16660" x="6151563" y="2457450"/>
          <p14:tracePt t="16710" x="6151563" y="2465388"/>
          <p14:tracePt t="16732" x="6151563" y="2479675"/>
          <p14:tracePt t="16740" x="6157913" y="2479675"/>
          <p14:tracePt t="16756" x="6157913" y="2486025"/>
          <p14:tracePt t="16782" x="6157913" y="2493963"/>
          <p14:tracePt t="16795" x="6165850" y="2493963"/>
          <p14:tracePt t="16844" x="6172200" y="2493963"/>
          <p14:tracePt t="16872" x="6172200" y="2500313"/>
          <p14:tracePt t="16911" x="6172200" y="2508250"/>
          <p14:tracePt t="16927" x="6172200" y="2514600"/>
          <p14:tracePt t="17405" x="6180138" y="2514600"/>
          <p14:tracePt t="17422" x="6186488" y="2514600"/>
          <p14:tracePt t="17436" x="6200775" y="2508250"/>
          <p14:tracePt t="17467" x="6208713" y="2508250"/>
          <p14:tracePt t="17474" x="6208713" y="2500313"/>
          <p14:tracePt t="17490" x="6215063" y="2500313"/>
          <p14:tracePt t="17498" x="6223000" y="2500313"/>
          <p14:tracePt t="17514" x="6229350" y="2500313"/>
          <p14:tracePt t="17546" x="6237288" y="2500313"/>
          <p14:tracePt t="17550" x="6237288" y="2493963"/>
          <p14:tracePt t="17567" x="6243638" y="2493963"/>
          <p14:tracePt t="17583" x="6251575" y="2486025"/>
          <p14:tracePt t="17600" x="6257925" y="2486025"/>
          <p14:tracePt t="17612" x="6265863" y="2486025"/>
          <p14:tracePt t="17629" x="6280150" y="2479675"/>
          <p14:tracePt t="17679" x="6286500" y="2479675"/>
          <p14:tracePt t="17748" x="6294438" y="2479675"/>
          <p14:tracePt t="18036" x="6286500" y="2479675"/>
          <p14:tracePt t="18060" x="6286500" y="2486025"/>
          <p14:tracePt t="18068" x="6280150" y="2493963"/>
          <p14:tracePt t="18078" x="6280150" y="2500313"/>
          <p14:tracePt t="18093" x="6272213" y="2500313"/>
          <p14:tracePt t="18106" x="6265863" y="2514600"/>
          <p14:tracePt t="18123" x="6265863" y="2522538"/>
          <p14:tracePt t="18140" x="6257925" y="2522538"/>
          <p14:tracePt t="18156" x="6257925" y="2543175"/>
          <p14:tracePt t="18173" x="6243638" y="2551113"/>
          <p14:tracePt t="18190" x="6237288" y="2557463"/>
          <p14:tracePt t="18207" x="6229350" y="2557463"/>
          <p14:tracePt t="18240" x="6223000" y="2557463"/>
          <p14:tracePt t="18411" x="6223000" y="2565400"/>
          <p14:tracePt t="18662" x="6215063" y="2565400"/>
          <p14:tracePt t="18780" x="6215063" y="2551113"/>
          <p14:tracePt t="18787" x="6215063" y="2543175"/>
          <p14:tracePt t="18794" x="6215063" y="2536825"/>
          <p14:tracePt t="18804" x="6215063" y="2528888"/>
          <p14:tracePt t="18820" x="6215063" y="2522538"/>
          <p14:tracePt t="18837" x="6215063" y="2508250"/>
          <p14:tracePt t="18854" x="6223000" y="2486025"/>
          <p14:tracePt t="18888" x="6223000" y="2471738"/>
          <p14:tracePt t="18921" x="6223000" y="2465388"/>
          <p14:tracePt t="18938" x="6229350" y="2457450"/>
          <p14:tracePt t="18956" x="6229350" y="2436813"/>
          <p14:tracePt t="18973" x="6237288" y="2428875"/>
          <p14:tracePt t="18990" x="6243638" y="2428875"/>
          <p14:tracePt t="19007" x="6243638" y="2422525"/>
          <p14:tracePt t="19024" x="6251575" y="2422525"/>
          <p14:tracePt t="19039" x="6257925" y="2414588"/>
          <p14:tracePt t="19059" x="6272213" y="2393950"/>
          <p14:tracePt t="19075" x="6280150" y="2379663"/>
          <p14:tracePt t="19140" x="6280150" y="2371725"/>
          <p14:tracePt t="19146" x="6286500" y="2371725"/>
          <p14:tracePt t="19163" x="6294438" y="2371725"/>
          <p14:tracePt t="19190" x="6300788" y="2371725"/>
          <p14:tracePt t="19198" x="6308725" y="2371725"/>
          <p14:tracePt t="19209" x="6315075" y="2365375"/>
          <p14:tracePt t="19231" x="6323013" y="2357438"/>
          <p14:tracePt t="19246" x="6329363" y="2357438"/>
          <p14:tracePt t="19263" x="6337300" y="2351088"/>
          <p14:tracePt t="19278" x="6343650" y="2351088"/>
          <p14:tracePt t="19295" x="6351588" y="2343150"/>
          <p14:tracePt t="19317" x="6357938" y="2343150"/>
          <p14:tracePt t="19363" x="6365875" y="2336800"/>
          <p14:tracePt t="19410" x="6372225" y="2336800"/>
          <p14:tracePt t="19424" x="6380163" y="2336800"/>
          <p14:tracePt t="19433" x="6386513" y="2336800"/>
          <p14:tracePt t="19450" x="6394450" y="2336800"/>
          <p14:tracePt t="19481" x="6400800" y="2336800"/>
          <p14:tracePt t="19520" x="6408738" y="2336800"/>
          <p14:tracePt t="19607" x="6415088" y="2336800"/>
          <p14:tracePt t="19700" x="6423025" y="2336800"/>
          <p14:tracePt t="19729" x="6429375" y="2336800"/>
          <p14:tracePt t="19740" x="6437313" y="2336800"/>
          <p14:tracePt t="19747" x="6437313" y="2343150"/>
          <p14:tracePt t="19770" x="6443663" y="2343150"/>
          <p14:tracePt t="19785" x="6443663" y="2357438"/>
          <p14:tracePt t="19792" x="6451600" y="2357438"/>
          <p14:tracePt t="19832" x="6457950" y="2357438"/>
          <p14:tracePt t="19872" x="6465888" y="2357438"/>
          <p14:tracePt t="19887" x="6472238" y="2365375"/>
          <p14:tracePt t="19904" x="6480175" y="2365375"/>
          <p14:tracePt t="19928" x="6486525" y="2365375"/>
          <p14:tracePt t="19952" x="6494463" y="2365375"/>
          <p14:tracePt t="19966" x="6500813" y="2365375"/>
          <p14:tracePt t="19974" x="6508750" y="2371725"/>
          <p14:tracePt t="19983" x="6508750" y="2379663"/>
          <p14:tracePt t="19993" x="6515100" y="2386013"/>
          <p14:tracePt t="20010" x="6529388" y="2393950"/>
          <p14:tracePt t="20027" x="6537325" y="2400300"/>
          <p14:tracePt t="20044" x="6543675" y="2408238"/>
          <p14:tracePt t="20061" x="6551613" y="2408238"/>
          <p14:tracePt t="20077" x="6565900" y="2422525"/>
          <p14:tracePt t="20094" x="6572250" y="2422525"/>
          <p14:tracePt t="20109" x="6594475" y="2443163"/>
          <p14:tracePt t="20127" x="6615113" y="2465388"/>
          <p14:tracePt t="20144" x="6623050" y="2471738"/>
          <p14:tracePt t="20161" x="6629400" y="2471738"/>
          <p14:tracePt t="20178" x="6629400" y="2486025"/>
          <p14:tracePt t="20198" x="6637338" y="2486025"/>
          <p14:tracePt t="20364" x="6643688" y="2486025"/>
          <p14:tracePt t="20372" x="6651625" y="2486025"/>
          <p14:tracePt t="20383" x="6657975" y="2486025"/>
          <p14:tracePt t="20400" x="6665913" y="2471738"/>
          <p14:tracePt t="20417" x="6680200" y="2457450"/>
          <p14:tracePt t="20434" x="6694488" y="2443163"/>
          <p14:tracePt t="20450" x="6708775" y="2443163"/>
          <p14:tracePt t="20467" x="6715125" y="2436813"/>
          <p14:tracePt t="20484" x="6737350" y="2428875"/>
          <p14:tracePt t="20501" x="6757988" y="2422525"/>
          <p14:tracePt t="20517" x="6780213" y="2414588"/>
          <p14:tracePt t="20535" x="6808788" y="2408238"/>
          <p14:tracePt t="20552" x="6823075" y="2408238"/>
          <p14:tracePt t="20568" x="6829425" y="2400300"/>
          <p14:tracePt t="20585" x="6843713" y="2393950"/>
          <p14:tracePt t="20602" x="6865938" y="2393950"/>
          <p14:tracePt t="20605" x="6880225" y="2393950"/>
          <p14:tracePt t="20620" x="6900863" y="2393950"/>
          <p14:tracePt t="20638" x="6915150" y="2393950"/>
          <p14:tracePt t="20655" x="6915150" y="2386013"/>
          <p14:tracePt t="20672" x="6923088" y="2386013"/>
          <p14:tracePt t="20706" x="6929438" y="2386013"/>
          <p14:tracePt t="20721" x="6937375" y="2386013"/>
          <p14:tracePt t="20740" x="6943725" y="2386013"/>
          <p14:tracePt t="20758" x="6951663" y="2386013"/>
          <p14:tracePt t="20857" x="6958013" y="2386013"/>
          <p14:tracePt t="20889" x="6965950" y="2386013"/>
          <p14:tracePt t="20896" x="6965950" y="2393950"/>
          <p14:tracePt t="20910" x="6972300" y="2400300"/>
          <p14:tracePt t="20927" x="6980238" y="2408238"/>
          <p14:tracePt t="20943" x="6986588" y="2414588"/>
          <p14:tracePt t="20960" x="6994525" y="2414588"/>
          <p14:tracePt t="20976" x="7000875" y="2422525"/>
          <p14:tracePt t="20993" x="7008813" y="2428875"/>
          <p14:tracePt t="21010" x="7015163" y="2436813"/>
          <p14:tracePt t="21029" x="7029450" y="2443163"/>
          <p14:tracePt t="21044" x="7043738" y="2451100"/>
          <p14:tracePt t="21062" x="7072313" y="2471738"/>
          <p14:tracePt t="21079" x="7100888" y="2493963"/>
          <p14:tracePt t="21096" x="7108825" y="2500313"/>
          <p14:tracePt t="21168" x="7115175" y="2500313"/>
          <p14:tracePt t="21184" x="7123113" y="2500313"/>
          <p14:tracePt t="21190" x="7137400" y="2500313"/>
          <p14:tracePt t="21199" x="7158038" y="2500313"/>
          <p14:tracePt t="21214" x="7208838" y="2500313"/>
          <p14:tracePt t="21233" x="7272338" y="2493963"/>
          <p14:tracePt t="21250" x="7308850" y="2493963"/>
          <p14:tracePt t="21266" x="7343775" y="2486025"/>
          <p14:tracePt t="21282" x="7394575" y="2479675"/>
          <p14:tracePt t="21286" x="7415213" y="2479675"/>
          <p14:tracePt t="21299" x="7429500" y="2465388"/>
          <p14:tracePt t="21316" x="7458075" y="2465388"/>
          <p14:tracePt t="21334" x="7486650" y="2457450"/>
          <p14:tracePt t="21350" x="7500938" y="2457450"/>
          <p14:tracePt t="21371" x="7523163" y="2457450"/>
          <p14:tracePt t="21403" x="7543800" y="2465388"/>
          <p14:tracePt t="21418" x="7558088" y="2465388"/>
          <p14:tracePt t="21435" x="7566025" y="2465388"/>
          <p14:tracePt t="21535" x="7572375" y="2465388"/>
          <p14:tracePt t="21544" x="7572375" y="2471738"/>
          <p14:tracePt t="21558" x="7572375" y="2479675"/>
          <p14:tracePt t="21571" x="7580313" y="2486025"/>
          <p14:tracePt t="21588" x="7580313" y="2543175"/>
          <p14:tracePt t="21606" x="7586663" y="2593975"/>
          <p14:tracePt t="21624" x="7594600" y="2651125"/>
          <p14:tracePt t="21641" x="7594600" y="2671763"/>
          <p14:tracePt t="21657" x="7594600" y="2686050"/>
          <p14:tracePt t="21674" x="7600950" y="2708275"/>
          <p14:tracePt t="21691" x="7600950" y="2714625"/>
          <p14:tracePt t="21708" x="7600950" y="2728913"/>
          <p14:tracePt t="21726" x="7600950" y="2757488"/>
          <p14:tracePt t="21730" x="7600950" y="2779713"/>
          <p14:tracePt t="21741" x="7608888" y="2794000"/>
          <p14:tracePt t="21758" x="7608888" y="2808288"/>
          <p14:tracePt t="21775" x="7608888" y="2814638"/>
          <p14:tracePt t="21811" x="7608888" y="2822575"/>
          <p14:tracePt t="21826" x="7608888" y="2828925"/>
          <p14:tracePt t="21846" x="7608888" y="2865438"/>
          <p14:tracePt t="21863" x="7615238" y="2879725"/>
          <p14:tracePt t="21899" x="7615238" y="2886075"/>
          <p14:tracePt t="22155" x="7600950" y="2886075"/>
          <p14:tracePt t="22162" x="7586663" y="2886075"/>
          <p14:tracePt t="22176" x="7580313" y="2894013"/>
          <p14:tracePt t="22192" x="7566025" y="2894013"/>
          <p14:tracePt t="22293" x="7558088" y="2894013"/>
          <p14:tracePt t="22300" x="7551738" y="2894013"/>
          <p14:tracePt t="22308" x="7543800" y="2894013"/>
          <p14:tracePt t="22318" x="7543800" y="2879725"/>
          <p14:tracePt t="22335" x="7537450" y="2871788"/>
          <p14:tracePt t="22352" x="7529513" y="2857500"/>
          <p14:tracePt t="22369" x="7523163" y="2851150"/>
          <p14:tracePt t="22404" x="7523163" y="2828925"/>
          <p14:tracePt t="22421" x="7523163" y="2808288"/>
          <p14:tracePt t="22437" x="7523163" y="2771775"/>
          <p14:tracePt t="22455" x="7537450" y="2728913"/>
          <p14:tracePt t="22473" x="7537450" y="2679700"/>
          <p14:tracePt t="22490" x="7537450" y="2651125"/>
          <p14:tracePt t="22506" x="7551738" y="2622550"/>
          <p14:tracePt t="22523" x="7551738" y="2608263"/>
          <p14:tracePt t="22540" x="7558088" y="2600325"/>
          <p14:tracePt t="22558" x="7580313" y="2586038"/>
          <p14:tracePt t="22574" x="7594600" y="2579688"/>
          <p14:tracePt t="22591" x="7608888" y="2571750"/>
          <p14:tracePt t="22608" x="7615238" y="2571750"/>
          <p14:tracePt t="22625" x="7629525" y="2571750"/>
          <p14:tracePt t="22642" x="7637463" y="2565400"/>
          <p14:tracePt t="22658" x="7643813" y="2565400"/>
          <p14:tracePt t="22661" x="7658100" y="2565400"/>
          <p14:tracePt t="22677" x="7666038" y="2565400"/>
          <p14:tracePt t="22695" x="7672388" y="2565400"/>
          <p14:tracePt t="22727" x="7680325" y="2565400"/>
          <p14:tracePt t="22740" x="7686675" y="2565400"/>
          <p14:tracePt t="22749" x="7694613" y="2565400"/>
          <p14:tracePt t="22762" x="7715250" y="2579688"/>
          <p14:tracePt t="22779" x="7723188" y="2579688"/>
          <p14:tracePt t="22796" x="7737475" y="2586038"/>
          <p14:tracePt t="22813" x="7743825" y="2593975"/>
          <p14:tracePt t="22828" x="7751763" y="2600325"/>
          <p14:tracePt t="22830" x="7758113" y="2600325"/>
          <p14:tracePt t="22846" x="7758113" y="2614613"/>
          <p14:tracePt t="22862" x="7758113" y="2628900"/>
          <p14:tracePt t="22879" x="7772400" y="2651125"/>
          <p14:tracePt t="22897" x="7772400" y="2665413"/>
          <p14:tracePt t="22913" x="7780338" y="2679700"/>
          <p14:tracePt t="22930" x="7780338" y="2686050"/>
          <p14:tracePt t="22947" x="7780338" y="2693988"/>
          <p14:tracePt t="22964" x="7780338" y="2714625"/>
          <p14:tracePt t="22981" x="7780338" y="2751138"/>
          <p14:tracePt t="22998" x="7780338" y="2794000"/>
          <p14:tracePt t="23015" x="7766050" y="2843213"/>
          <p14:tracePt t="23032" x="7743825" y="2879725"/>
          <p14:tracePt t="23051" x="7743825" y="2900363"/>
          <p14:tracePt t="23068" x="7737475" y="2900363"/>
          <p14:tracePt t="23085" x="7729538" y="2908300"/>
          <p14:tracePt t="23102" x="7715250" y="2922588"/>
          <p14:tracePt t="23120" x="7694613" y="2951163"/>
          <p14:tracePt t="23135" x="7680325" y="2979738"/>
          <p14:tracePt t="23151" x="7651750" y="3000375"/>
          <p14:tracePt t="23168" x="7629525" y="3000375"/>
          <p14:tracePt t="23186" x="7615238" y="3000375"/>
          <p14:tracePt t="23348" x="7608888" y="2994025"/>
          <p14:tracePt t="23363" x="7608888" y="2986088"/>
          <p14:tracePt t="23371" x="7600950" y="2971800"/>
          <p14:tracePt t="23378" x="7600950" y="2957513"/>
          <p14:tracePt t="23388" x="7600950" y="2943225"/>
          <p14:tracePt t="23407" x="7600950" y="2900363"/>
          <p14:tracePt t="23423" x="7594600" y="2879725"/>
          <p14:tracePt t="23440" x="7594600" y="2857500"/>
          <p14:tracePt t="23457" x="7600950" y="2843213"/>
          <p14:tracePt t="23475" x="7600950" y="2800350"/>
          <p14:tracePt t="23491" x="7608888" y="2786063"/>
          <p14:tracePt t="23508" x="7615238" y="2751138"/>
          <p14:tracePt t="23509" x="7615238" y="2743200"/>
          <p14:tracePt t="23525" x="7623175" y="2714625"/>
          <p14:tracePt t="23545" x="7629525" y="2693988"/>
          <p14:tracePt t="23561" x="7643813" y="2665413"/>
          <p14:tracePt t="23578" x="7643813" y="2643188"/>
          <p14:tracePt t="23612" x="7658100" y="2636838"/>
          <p14:tracePt t="23627" x="7666038" y="2636838"/>
          <p14:tracePt t="23644" x="7672388" y="2628900"/>
          <p14:tracePt t="23663" x="7680325" y="2628900"/>
          <p14:tracePt t="23678" x="7680325" y="2622550"/>
          <p14:tracePt t="23695" x="7694613" y="2622550"/>
          <p14:tracePt t="23712" x="7700963" y="2614613"/>
          <p14:tracePt t="23924" x="7708900" y="2614613"/>
          <p14:tracePt t="23941" x="7715250" y="2628900"/>
          <p14:tracePt t="23949" x="7715250" y="2636838"/>
          <p14:tracePt t="23957" x="7715250" y="2643188"/>
          <p14:tracePt t="23968" x="7729538" y="2643188"/>
          <p14:tracePt t="23986" x="7729538" y="2651125"/>
          <p14:tracePt t="24006" x="7737475" y="2651125"/>
          <p14:tracePt t="24020" x="7737475" y="2671763"/>
          <p14:tracePt t="24037" x="7737475" y="2686050"/>
          <p14:tracePt t="24055" x="7737475" y="2700338"/>
          <p14:tracePt t="24071" x="7737475" y="2714625"/>
          <p14:tracePt t="24088" x="7743825" y="2722563"/>
          <p14:tracePt t="24109" x="7743825" y="2728913"/>
          <p14:tracePt t="24140" x="7743825" y="2736850"/>
          <p14:tracePt t="24151" x="7743825" y="2751138"/>
          <p14:tracePt t="24158" x="7743825" y="2757488"/>
          <p14:tracePt t="24170" x="7743825" y="2771775"/>
          <p14:tracePt t="24189" x="7743825" y="2794000"/>
          <p14:tracePt t="24205" x="7743825" y="2800350"/>
          <p14:tracePt t="24222" x="7743825" y="2828925"/>
          <p14:tracePt t="24239" x="7743825" y="2836863"/>
          <p14:tracePt t="24300" x="7743825" y="2843213"/>
          <p14:tracePt t="24324" x="7743825" y="2857500"/>
          <p14:tracePt t="24330" x="7737475" y="2857500"/>
          <p14:tracePt t="24341" x="7737475" y="2865438"/>
          <p14:tracePt t="24357" x="7737475" y="2879725"/>
          <p14:tracePt t="24375" x="7729538" y="2894013"/>
          <p14:tracePt t="24391" x="7729538" y="2914650"/>
          <p14:tracePt t="24408" x="7723188" y="2936875"/>
          <p14:tracePt t="24426" x="7723188" y="2951163"/>
          <p14:tracePt t="24443" x="7723188" y="2957513"/>
          <p14:tracePt t="24459" x="7715250" y="2965450"/>
          <p14:tracePt t="24479" x="7708900" y="2971800"/>
          <p14:tracePt t="24495" x="7700963" y="2971800"/>
          <p14:tracePt t="24512" x="7694613" y="2971800"/>
          <p14:tracePt t="24591" x="7680325" y="2971800"/>
          <p14:tracePt t="24608" x="7672388" y="2971800"/>
          <p14:tracePt t="24631" x="7666038" y="2971800"/>
          <p14:tracePt t="24718" x="7658100" y="2971800"/>
          <p14:tracePt t="24729" x="7651750" y="2965450"/>
          <p14:tracePt t="24737" x="7651750" y="2957513"/>
          <p14:tracePt t="24749" x="7643813" y="2957513"/>
          <p14:tracePt t="24766" x="7643813" y="2951163"/>
          <p14:tracePt t="24785" x="7643813" y="2943225"/>
          <p14:tracePt t="24799" x="7643813" y="2936875"/>
          <p14:tracePt t="24816" x="7637463" y="2928938"/>
          <p14:tracePt t="24833" x="7629525" y="2922588"/>
          <p14:tracePt t="24850" x="7623175" y="2908300"/>
          <p14:tracePt t="24868" x="7600950" y="2886075"/>
          <p14:tracePt t="24884" x="7600950" y="2865438"/>
          <p14:tracePt t="24903" x="7600950" y="2857500"/>
          <p14:tracePt t="24918" x="7600950" y="2851150"/>
          <p14:tracePt t="24935" x="7594600" y="2836863"/>
          <p14:tracePt t="24953" x="7594600" y="2822575"/>
          <p14:tracePt t="24969" x="7594600" y="2800350"/>
          <p14:tracePt t="24988" x="7594600" y="2765425"/>
          <p14:tracePt t="25005" x="7594600" y="2751138"/>
          <p14:tracePt t="25022" x="7594600" y="2728913"/>
          <p14:tracePt t="25040" x="7594600" y="2714625"/>
          <p14:tracePt t="25055" x="7594600" y="2700338"/>
          <p14:tracePt t="25071" x="7608888" y="2693988"/>
          <p14:tracePt t="25089" x="7615238" y="2679700"/>
          <p14:tracePt t="25105" x="7629525" y="2665413"/>
          <p14:tracePt t="25122" x="7637463" y="2665413"/>
          <p14:tracePt t="25139" x="7643813" y="2657475"/>
          <p14:tracePt t="25173" x="7651750" y="2657475"/>
          <p14:tracePt t="25193" x="7658100" y="2651125"/>
          <p14:tracePt t="25225" x="7666038" y="2651125"/>
          <p14:tracePt t="25310" x="7672388" y="2651125"/>
          <p14:tracePt t="25409" x="7672388" y="2657475"/>
          <p14:tracePt t="25432" x="7680325" y="2657475"/>
          <p14:tracePt t="25440" x="7680325" y="2671763"/>
          <p14:tracePt t="25449" x="7686675" y="2671763"/>
          <p14:tracePt t="25472" x="7694613" y="2671763"/>
          <p14:tracePt t="25510" x="7694613" y="2679700"/>
          <p14:tracePt t="25518" x="7694613" y="2693988"/>
          <p14:tracePt t="25534" x="7694613" y="2700338"/>
          <p14:tracePt t="25547" x="7694613" y="2708275"/>
          <p14:tracePt t="25564" x="7694613" y="2722563"/>
          <p14:tracePt t="25581" x="7694613" y="2736850"/>
          <p14:tracePt t="25615" x="7694613" y="2743200"/>
          <p14:tracePt t="25634" x="7694613" y="2757488"/>
          <p14:tracePt t="25651" x="7686675" y="2765425"/>
          <p14:tracePt t="25675" x="7686675" y="2771775"/>
          <p14:tracePt t="25684" x="7680325" y="2771775"/>
          <p14:tracePt t="25700" x="7680325" y="2779713"/>
          <p14:tracePt t="25717" x="7680325" y="2786063"/>
          <p14:tracePt t="25736" x="7658100" y="2808288"/>
          <p14:tracePt t="25751" x="7658100" y="2814638"/>
          <p14:tracePt t="25768" x="7658100" y="2828925"/>
          <p14:tracePt t="30052" x="7658100" y="2822575"/>
          <p14:tracePt t="30199" x="7658100" y="2828925"/>
          <p14:tracePt t="30215" x="7658100" y="2836863"/>
          <p14:tracePt t="30232" x="7651750" y="2857500"/>
          <p14:tracePt t="30238" x="7651750" y="2865438"/>
          <p14:tracePt t="30248" x="7651750" y="2871788"/>
          <p14:tracePt t="30255" x="7643813" y="2886075"/>
          <p14:tracePt t="30272" x="7643813" y="2894013"/>
          <p14:tracePt t="30288" x="7637463" y="2908300"/>
          <p14:tracePt t="30305" x="7629525" y="2914650"/>
          <p14:tracePt t="30402" x="7629525" y="2928938"/>
          <p14:tracePt t="30410" x="7623175" y="2951163"/>
          <p14:tracePt t="30419" x="7623175" y="2965450"/>
          <p14:tracePt t="30427" x="7608888" y="2979738"/>
          <p14:tracePt t="30441" x="7608888" y="3000375"/>
          <p14:tracePt t="30458" x="7600950" y="3000375"/>
          <p14:tracePt t="30492" x="7594600" y="3000375"/>
          <p14:tracePt t="30509" x="7572375" y="3022600"/>
          <p14:tracePt t="30526" x="7558088" y="3036888"/>
          <p14:tracePt t="30543" x="7537450" y="3071813"/>
          <p14:tracePt t="30561" x="7515225" y="3100388"/>
          <p14:tracePt t="30578" x="7486650" y="3136900"/>
          <p14:tracePt t="30583" x="7480300" y="3143250"/>
          <p14:tracePt t="30595" x="7437438" y="3165475"/>
          <p14:tracePt t="30612" x="7423150" y="3171825"/>
          <p14:tracePt t="30629" x="7415213" y="3171825"/>
          <p14:tracePt t="30646" x="7400925" y="3171825"/>
          <p14:tracePt t="30679" x="7394575" y="3179763"/>
          <p14:tracePt t="30696" x="7386638" y="3186113"/>
          <p14:tracePt t="30810" x="7394575" y="3186113"/>
          <p14:tracePt t="30814" x="7400925" y="3186113"/>
          <p14:tracePt t="30823" x="7408863" y="3186113"/>
          <p14:tracePt t="30840" x="7415213" y="3186113"/>
          <p14:tracePt t="30848" x="7437438" y="3186113"/>
          <p14:tracePt t="30865" x="7466013" y="3179763"/>
          <p14:tracePt t="30883" x="7494588" y="3157538"/>
          <p14:tracePt t="30902" x="7523163" y="3100388"/>
          <p14:tracePt t="30916" x="7558088" y="3043238"/>
          <p14:tracePt t="30933" x="7586663" y="3008313"/>
          <p14:tracePt t="30950" x="7615238" y="2986088"/>
          <p14:tracePt t="30967" x="7623175" y="2986088"/>
          <p14:tracePt t="30985" x="7637463" y="2986088"/>
          <p14:tracePt t="31013" x="7643813" y="2986088"/>
          <p14:tracePt t="31221" x="7637463" y="2986088"/>
          <p14:tracePt t="31228" x="7629525" y="2994025"/>
          <p14:tracePt t="31239" x="7615238" y="2994025"/>
          <p14:tracePt t="31256" x="7594600" y="3000375"/>
          <p14:tracePt t="31274" x="7572375" y="3014663"/>
          <p14:tracePt t="31290" x="7537450" y="3028950"/>
          <p14:tracePt t="31309" x="7472363" y="3051175"/>
          <p14:tracePt t="31325" x="7386638" y="3108325"/>
          <p14:tracePt t="31343" x="7237413" y="3157538"/>
          <p14:tracePt t="31360" x="7143750" y="3200400"/>
          <p14:tracePt t="31377" x="6972300" y="3286125"/>
          <p14:tracePt t="31394" x="6880225" y="3328988"/>
          <p14:tracePt t="31412" x="6757988" y="3379788"/>
          <p14:tracePt t="31426" x="6629400" y="3429000"/>
          <p14:tracePt t="31443" x="6500813" y="3471863"/>
          <p14:tracePt t="31460" x="6280150" y="3551238"/>
          <p14:tracePt t="31478" x="5965825" y="3657600"/>
          <p14:tracePt t="31494" x="5657850" y="3729038"/>
          <p14:tracePt t="31513" x="5472113" y="3779838"/>
          <p14:tracePt t="31528" x="5243513" y="3800475"/>
          <p14:tracePt t="31545" x="5057775" y="3851275"/>
          <p14:tracePt t="31562" x="4765675" y="3886200"/>
          <p14:tracePt t="31564" x="4637088" y="3908425"/>
          <p14:tracePt t="31580" x="4379913" y="3908425"/>
          <p14:tracePt t="31598" x="3971925" y="3943350"/>
          <p14:tracePt t="31615" x="3686175" y="4014788"/>
          <p14:tracePt t="31632" x="3451225" y="4037013"/>
          <p14:tracePt t="31647" x="3243263" y="4043363"/>
          <p14:tracePt t="31664" x="3036888" y="4051300"/>
          <p14:tracePt t="31681" x="2736850" y="4051300"/>
          <p14:tracePt t="31698" x="2543175" y="4014788"/>
          <p14:tracePt t="31715" x="2365375" y="3965575"/>
          <p14:tracePt t="31719" x="2286000" y="3951288"/>
          <p14:tracePt t="31732" x="2214563" y="3922713"/>
          <p14:tracePt t="31749" x="2100263" y="3922713"/>
          <p14:tracePt t="31766" x="1957388" y="3908425"/>
          <p14:tracePt t="31783" x="1771650" y="3865563"/>
          <p14:tracePt t="31800" x="1636713" y="3851275"/>
          <p14:tracePt t="31817" x="1493838" y="3836988"/>
          <p14:tracePt t="31834" x="1365250" y="3836988"/>
          <p14:tracePt t="31851" x="1279525" y="3836988"/>
          <p14:tracePt t="31868" x="1150938" y="3808413"/>
          <p14:tracePt t="31885" x="1079500" y="3808413"/>
          <p14:tracePt t="31903" x="993775" y="3794125"/>
          <p14:tracePt t="31920" x="928688" y="3779838"/>
          <p14:tracePt t="31938" x="708025" y="3743325"/>
          <p14:tracePt t="31954" x="628650" y="3722688"/>
          <p14:tracePt t="31970" x="600075" y="3722688"/>
          <p14:tracePt t="32035" x="614363" y="3722688"/>
          <p14:tracePt t="32041" x="622300" y="3714750"/>
          <p14:tracePt t="32056" x="636588" y="3714750"/>
          <p14:tracePt t="32073" x="657225" y="3714750"/>
          <p14:tracePt t="32090" x="665163" y="3708400"/>
          <p14:tracePt t="32108" x="693738" y="3708400"/>
          <p14:tracePt t="32126" x="779463" y="3708400"/>
          <p14:tracePt t="32142" x="808038" y="3708400"/>
          <p14:tracePt t="32158" x="885825" y="3722688"/>
          <p14:tracePt t="32175" x="936625" y="3736975"/>
          <p14:tracePt t="32192" x="1000125" y="3743325"/>
          <p14:tracePt t="32209" x="1028700" y="3743325"/>
          <p14:tracePt t="32226" x="1071563" y="3751263"/>
          <p14:tracePt t="32233" x="1100138" y="3751263"/>
          <p14:tracePt t="32244" x="1136650" y="3751263"/>
          <p14:tracePt t="32261" x="1165225" y="3751263"/>
          <p14:tracePt t="32628" x="1171575" y="3751263"/>
          <p14:tracePt t="32644" x="1185863" y="3757613"/>
          <p14:tracePt t="32654" x="1208088" y="3765550"/>
          <p14:tracePt t="32670" x="1250950" y="3765550"/>
          <p14:tracePt t="32686" x="1285875" y="3771900"/>
          <p14:tracePt t="32703" x="1365250" y="3779838"/>
          <p14:tracePt t="32718" x="1408113" y="3779838"/>
          <p14:tracePt t="32721" x="1443038" y="3786188"/>
          <p14:tracePt t="32736" x="1508125" y="3808413"/>
          <p14:tracePt t="32753" x="1565275" y="3822700"/>
          <p14:tracePt t="32770" x="1614488" y="3836988"/>
          <p14:tracePt t="32787" x="1679575" y="3851275"/>
          <p14:tracePt t="32803" x="1757363" y="3851275"/>
          <p14:tracePt t="32820" x="1851025" y="3857625"/>
          <p14:tracePt t="32823" x="1885950" y="3865563"/>
          <p14:tracePt t="32837" x="1943100" y="3865563"/>
          <p14:tracePt t="32854" x="2093913" y="3871913"/>
          <p14:tracePt t="32871" x="2171700" y="3871913"/>
          <p14:tracePt t="32888" x="2286000" y="3871913"/>
          <p14:tracePt t="32905" x="2386013" y="3857625"/>
          <p14:tracePt t="32922" x="2508250" y="3857625"/>
          <p14:tracePt t="32938" x="2708275" y="3857625"/>
          <p14:tracePt t="32957" x="2828925" y="3814763"/>
          <p14:tracePt t="32972" x="2943225" y="3779838"/>
          <p14:tracePt t="32989" x="3065463" y="3757613"/>
          <p14:tracePt t="33007" x="3151188" y="3736975"/>
          <p14:tracePt t="33024" x="3257550" y="3722688"/>
          <p14:tracePt t="33043" x="3343275" y="3708400"/>
          <p14:tracePt t="33058" x="3429000" y="3665538"/>
          <p14:tracePt t="33075" x="3443288" y="3651250"/>
          <p14:tracePt t="33092" x="3443288" y="3643313"/>
          <p14:tracePt t="33111" x="3429000" y="3636963"/>
          <p14:tracePt t="33126" x="3394075" y="3629025"/>
          <p14:tracePt t="33142" x="3314700" y="3622675"/>
          <p14:tracePt t="33160" x="3243263" y="3622675"/>
          <p14:tracePt t="33177" x="3143250" y="3608388"/>
          <p14:tracePt t="33194" x="2994025" y="3600450"/>
          <p14:tracePt t="33211" x="2714625" y="3600450"/>
          <p14:tracePt t="33227" x="2557463" y="3600450"/>
          <p14:tracePt t="33244" x="2422525" y="3594100"/>
          <p14:tracePt t="33262" x="2343150" y="3594100"/>
          <p14:tracePt t="33279" x="2322513" y="3594100"/>
          <p14:tracePt t="33472" x="2314575" y="3594100"/>
          <p14:tracePt t="33482" x="2314575" y="3600450"/>
          <p14:tracePt t="33589" x="2308225" y="3600450"/>
          <p14:tracePt t="33763" x="2308225" y="3608388"/>
          <p14:tracePt t="34486" x="2308225" y="3614738"/>
          <p14:tracePt t="34517" x="2308225" y="3622675"/>
          <p14:tracePt t="34555" x="2308225" y="3629025"/>
          <p14:tracePt t="34644" x="2314575" y="3629025"/>
          <p14:tracePt t="35769" x="2322513" y="3629025"/>
          <p14:tracePt t="35849" x="2328863" y="3629025"/>
          <p14:tracePt t="35903" x="2336800" y="3629025"/>
          <p14:tracePt t="35948" x="2343150" y="3629025"/>
          <p14:tracePt t="36595" x="2351088" y="3636963"/>
          <p14:tracePt t="36660" x="2351088" y="3643313"/>
          <p14:tracePt t="36754" x="2351088" y="3651250"/>
          <p14:tracePt t="36760" x="2357438" y="3651250"/>
          <p14:tracePt t="36768" x="2357438" y="3665538"/>
          <p14:tracePt t="36785" x="2357438" y="3671888"/>
          <p14:tracePt t="36809" x="2357438" y="3679825"/>
          <p14:tracePt t="36825" x="2357438" y="3686175"/>
          <p14:tracePt t="36848" x="2357438" y="3694113"/>
          <p14:tracePt t="36940" x="2365375" y="3700463"/>
          <p14:tracePt t="37014" x="2371725" y="3700463"/>
          <p14:tracePt t="37018" x="2371725" y="3708400"/>
          <p14:tracePt t="37044" x="2371725" y="3714750"/>
          <p14:tracePt t="37081" x="2371725" y="3722688"/>
          <p14:tracePt t="37152" x="2371725" y="3729038"/>
          <p14:tracePt t="37198" x="2371725" y="3736975"/>
          <p14:tracePt t="37229" x="2371725" y="3743325"/>
          <p14:tracePt t="37236" x="2371725" y="3751263"/>
          <p14:tracePt t="37314" x="2371725" y="3757613"/>
          <p14:tracePt t="37371" x="2371725" y="3765550"/>
          <p14:tracePt t="37394" x="2371725" y="3771900"/>
          <p14:tracePt t="37401" x="2371725" y="3779838"/>
          <p14:tracePt t="37416" x="2371725" y="3786188"/>
          <p14:tracePt t="37545" x="2371725" y="3794125"/>
          <p14:tracePt t="37606" x="2371725" y="3800475"/>
          <p14:tracePt t="37688" x="2371725" y="3808413"/>
          <p14:tracePt t="37774" x="2371725" y="3814763"/>
          <p14:tracePt t="38174" x="2371725" y="3822700"/>
          <p14:tracePt t="38190" x="2371725" y="3829050"/>
          <p14:tracePt t="38216" x="2371725" y="3836988"/>
          <p14:tracePt t="38222" x="2371725" y="3843338"/>
          <p14:tracePt t="38239" x="2371725" y="3851275"/>
          <p14:tracePt t="38248" x="2371725" y="3857625"/>
          <p14:tracePt t="38263" x="2365375" y="3865563"/>
          <p14:tracePt t="38274" x="2365375" y="3900488"/>
          <p14:tracePt t="38291" x="2365375" y="3914775"/>
          <p14:tracePt t="38307" x="2365375" y="3922713"/>
          <p14:tracePt t="38342" x="2365375" y="3929063"/>
          <p14:tracePt t="38362" x="2365375" y="3943350"/>
          <p14:tracePt t="38386" x="2365375" y="3951288"/>
          <p14:tracePt t="38424" x="2365375" y="3957638"/>
          <p14:tracePt t="38496" x="2365375" y="3965575"/>
          <p14:tracePt t="38526" x="2365375" y="3971925"/>
          <p14:tracePt t="38557" x="2365375" y="3979863"/>
          <p14:tracePt t="38595" x="2365375" y="3986213"/>
          <p14:tracePt t="38628" x="2365375" y="3994150"/>
          <p14:tracePt t="38638" x="2365375" y="4000500"/>
          <p14:tracePt t="38667" x="2365375" y="4008438"/>
          <p14:tracePt t="38684" x="2365375" y="4014788"/>
          <p14:tracePt t="38706" x="2365375" y="4022725"/>
          <p14:tracePt t="38722" x="2365375" y="4029075"/>
          <p14:tracePt t="38738" x="2365375" y="4037013"/>
          <p14:tracePt t="38759" x="2365375" y="4051300"/>
          <p14:tracePt t="38766" x="2365375" y="4065588"/>
          <p14:tracePt t="38774" x="2365375" y="4071938"/>
          <p14:tracePt t="38791" x="2365375" y="4079875"/>
          <p14:tracePt t="38800" x="2365375" y="4086225"/>
          <p14:tracePt t="38817" x="2351088" y="4094163"/>
          <p14:tracePt t="38835" x="2351088" y="4108450"/>
          <p14:tracePt t="38870" x="2351088" y="4114800"/>
          <p14:tracePt t="38893" x="2351088" y="4122738"/>
          <p14:tracePt t="38909" x="2351088" y="4129088"/>
          <p14:tracePt t="38920" x="2351088" y="4137025"/>
          <p14:tracePt t="38937" x="2351088" y="4151313"/>
          <p14:tracePt t="38970" x="2351088" y="4157663"/>
          <p14:tracePt t="38987" x="2351088" y="4171950"/>
          <p14:tracePt t="39005" x="2351088" y="4179888"/>
          <p14:tracePt t="39027" x="2351088" y="4186238"/>
          <p14:tracePt t="39050" x="2351088" y="4194175"/>
          <p14:tracePt t="39061" x="2351088" y="4200525"/>
          <p14:tracePt t="39075" x="2351088" y="4214813"/>
          <p14:tracePt t="39091" x="2343150" y="4222750"/>
          <p14:tracePt t="39107" x="2343150" y="4229100"/>
          <p14:tracePt t="39137" x="2343150" y="4237038"/>
          <p14:tracePt t="39152" x="2343150" y="4243388"/>
          <p14:tracePt t="39157" x="2343150" y="4257675"/>
          <p14:tracePt t="39174" x="2343150" y="4294188"/>
          <p14:tracePt t="39191" x="2343150" y="4308475"/>
          <p14:tracePt t="39209" x="2343150" y="4322763"/>
          <p14:tracePt t="39226" x="2343150" y="4337050"/>
          <p14:tracePt t="39229" x="2343150" y="4343400"/>
          <p14:tracePt t="39242" x="2343150" y="4351338"/>
          <p14:tracePt t="39259" x="2343150" y="4365625"/>
          <p14:tracePt t="39276" x="2343150" y="4371975"/>
          <p14:tracePt t="39310" x="2343150" y="4379913"/>
          <p14:tracePt t="39328" x="2343150" y="4394200"/>
          <p14:tracePt t="39361" x="2343150" y="4400550"/>
          <p14:tracePt t="39378" x="2343150" y="4422775"/>
          <p14:tracePt t="39396" x="2351088" y="4443413"/>
          <p14:tracePt t="39412" x="2351088" y="4457700"/>
          <p14:tracePt t="39446" x="2351088" y="4465638"/>
          <p14:tracePt t="39467" x="2351088" y="4471988"/>
          <p14:tracePt t="39482" x="2351088" y="4479925"/>
          <p14:tracePt t="39499" x="2351088" y="4486275"/>
          <p14:tracePt t="39516" x="2351088" y="4500563"/>
          <p14:tracePt t="39533" x="2351088" y="4508500"/>
          <p14:tracePt t="39550" x="2351088" y="4522788"/>
          <p14:tracePt t="39568" x="2351088" y="4537075"/>
          <p14:tracePt t="39584" x="2351088" y="4551363"/>
          <p14:tracePt t="39600" x="2351088" y="4557713"/>
          <p14:tracePt t="39618" x="2351088" y="4565650"/>
          <p14:tracePt t="39635" x="2351088" y="4579938"/>
          <p14:tracePt t="39652" x="2351088" y="4586288"/>
          <p14:tracePt t="39669" x="2357438" y="4614863"/>
          <p14:tracePt t="39686" x="2357438" y="4643438"/>
          <p14:tracePt t="39703" x="2357438" y="4657725"/>
          <p14:tracePt t="39706" x="2357438" y="4665663"/>
          <p14:tracePt t="39717" x="2357438" y="4672013"/>
          <p14:tracePt t="39736" x="2357438" y="4686300"/>
          <p14:tracePt t="39752" x="2357438" y="4708525"/>
          <p14:tracePt t="39769" x="2357438" y="4722813"/>
          <p14:tracePt t="39786" x="2357438" y="4751388"/>
          <p14:tracePt t="39803" x="2357438" y="4772025"/>
          <p14:tracePt t="39820" x="2357438" y="4857750"/>
          <p14:tracePt t="39837" x="2357438" y="4908550"/>
          <p14:tracePt t="39854" x="2357438" y="4951413"/>
          <p14:tracePt t="39871" x="2357438" y="4965700"/>
          <p14:tracePt t="39888" x="2365375" y="4986338"/>
          <p14:tracePt t="39905" x="2371725" y="5000625"/>
          <p14:tracePt t="39923" x="2371725" y="5022850"/>
          <p14:tracePt t="39939" x="2379663" y="5037138"/>
          <p14:tracePt t="39956" x="2379663" y="5080000"/>
          <p14:tracePt t="39973" x="2386013" y="5094288"/>
          <p14:tracePt t="39991" x="2386013" y="5100638"/>
          <p14:tracePt t="40024" x="2386013" y="5114925"/>
          <p14:tracePt t="40042" x="2393950" y="5114925"/>
          <p14:tracePt t="40425" x="2393950" y="5100638"/>
          <p14:tracePt t="40433" x="2393950" y="5094288"/>
          <p14:tracePt t="40440" x="2393950" y="5086350"/>
          <p14:tracePt t="40450" x="2386013" y="5080000"/>
          <p14:tracePt t="40467" x="2386013" y="5037138"/>
          <p14:tracePt t="40484" x="2386013" y="5022850"/>
          <p14:tracePt t="40502" x="2386013" y="5014913"/>
          <p14:tracePt t="40519" x="2386013" y="5000625"/>
          <p14:tracePt t="40534" x="2386013" y="4994275"/>
          <p14:tracePt t="40551" x="2386013" y="4986338"/>
          <p14:tracePt t="40568" x="2386013" y="4972050"/>
          <p14:tracePt t="40585" x="2386013" y="4951413"/>
          <p14:tracePt t="40602" x="2386013" y="4929188"/>
          <p14:tracePt t="40618" x="2386013" y="4922838"/>
          <p14:tracePt t="40636" x="2386013" y="4914900"/>
          <p14:tracePt t="40653" x="2386013" y="4900613"/>
          <p14:tracePt t="40672" x="2379663" y="4865688"/>
          <p14:tracePt t="40688" x="2379663" y="4843463"/>
          <p14:tracePt t="40705" x="2379663" y="4829175"/>
          <p14:tracePt t="40722" x="2379663" y="4800600"/>
          <p14:tracePt t="40728" x="2379663" y="4786313"/>
          <p14:tracePt t="40739" x="2379663" y="4765675"/>
          <p14:tracePt t="40755" x="2379663" y="4737100"/>
          <p14:tracePt t="40771" x="2379663" y="4700588"/>
          <p14:tracePt t="40788" x="2379663" y="4679950"/>
          <p14:tracePt t="40808" x="2379663" y="4665663"/>
          <p14:tracePt t="41745" x="2379663" y="4657725"/>
          <p14:tracePt t="41775" x="2379663" y="4651375"/>
          <p14:tracePt t="41791" x="2379663" y="4643438"/>
          <p14:tracePt t="41799" x="2379663" y="4637088"/>
          <p14:tracePt t="41821" x="2379663" y="4629150"/>
          <p14:tracePt t="41836" x="2379663" y="4622800"/>
          <p14:tracePt t="41879" x="2379663" y="4614863"/>
          <p14:tracePt t="41885" x="2379663" y="4608513"/>
          <p14:tracePt t="41893" x="2386013" y="4608513"/>
          <p14:tracePt t="41910" x="2386013" y="4600575"/>
          <p14:tracePt t="41929" x="2393950" y="4551363"/>
          <p14:tracePt t="41946" x="2400300" y="4522788"/>
          <p14:tracePt t="41963" x="2408238" y="4500563"/>
          <p14:tracePt t="41978" x="2408238" y="4494213"/>
          <p14:tracePt t="41996" x="2408238" y="4479925"/>
          <p14:tracePt t="42012" x="2408238" y="4471988"/>
          <p14:tracePt t="42029" x="2414588" y="4457700"/>
          <p14:tracePt t="42046" x="2414588" y="4437063"/>
          <p14:tracePt t="42063" x="2414588" y="4429125"/>
          <p14:tracePt t="42080" x="2414588" y="4422775"/>
          <p14:tracePt t="42097" x="2428875" y="4400550"/>
          <p14:tracePt t="42114" x="2428875" y="4379913"/>
          <p14:tracePt t="42131" x="2436813" y="4357688"/>
          <p14:tracePt t="42148" x="2451100" y="4337050"/>
          <p14:tracePt t="42165" x="2451100" y="4329113"/>
          <p14:tracePt t="42199" x="2451100" y="4322763"/>
          <p14:tracePt t="42218" x="2465388" y="4322763"/>
          <p14:tracePt t="42223" x="2465388" y="4314825"/>
          <p14:tracePt t="42246" x="2471738" y="4308475"/>
          <p14:tracePt t="42259" x="2486025" y="4294188"/>
          <p14:tracePt t="42267" x="2486025" y="4286250"/>
          <p14:tracePt t="42283" x="2493963" y="4286250"/>
          <p14:tracePt t="42301" x="2508250" y="4286250"/>
          <p14:tracePt t="42318" x="2514600" y="4286250"/>
          <p14:tracePt t="42393" x="2522538" y="4279900"/>
          <p14:tracePt t="42402" x="2528888" y="4279900"/>
          <p14:tracePt t="42408" x="2536825" y="4279900"/>
          <p14:tracePt t="42434" x="2536825" y="4271963"/>
          <p14:tracePt t="42450" x="2543175" y="4271963"/>
          <p14:tracePt t="42597" x="2551113" y="4271963"/>
          <p14:tracePt t="42612" x="2557463" y="4271963"/>
          <p14:tracePt t="42660" x="2565400" y="4279900"/>
          <p14:tracePt t="42667" x="2571750" y="4279900"/>
          <p14:tracePt t="42683" x="2579688" y="4279900"/>
          <p14:tracePt t="42704" x="2586038" y="4279900"/>
          <p14:tracePt t="42735" x="2593975" y="4279900"/>
          <p14:tracePt t="42743" x="2600325" y="4279900"/>
          <p14:tracePt t="42778" x="2608263" y="4271963"/>
          <p14:tracePt t="42785" x="2614613" y="4271963"/>
          <p14:tracePt t="42814" x="2622550" y="4271963"/>
          <p14:tracePt t="42829" x="2628900" y="4271963"/>
          <p14:tracePt t="42862" x="2636838" y="4271963"/>
          <p14:tracePt t="42887" x="2643188" y="4271963"/>
          <p14:tracePt t="42902" x="2651125" y="4271963"/>
          <p14:tracePt t="42932" x="2657475" y="4271963"/>
          <p14:tracePt t="42972" x="2665413" y="4271963"/>
          <p14:tracePt t="43010" x="2671763" y="4271963"/>
          <p14:tracePt t="43055" x="2679700" y="4271963"/>
          <p14:tracePt t="43079" x="2686050" y="4271963"/>
          <p14:tracePt t="43094" x="2686050" y="4279900"/>
          <p14:tracePt t="43103" x="2693988" y="4279900"/>
          <p14:tracePt t="43140" x="2693988" y="4286250"/>
          <p14:tracePt t="43157" x="2700338" y="4286250"/>
          <p14:tracePt t="43205" x="2708275" y="4286250"/>
          <p14:tracePt t="43220" x="2714625" y="4286250"/>
          <p14:tracePt t="43241" x="2714625" y="4294188"/>
          <p14:tracePt t="43266" x="2722563" y="4294188"/>
          <p14:tracePt t="43308" x="2728913" y="4300538"/>
          <p14:tracePt t="43337" x="2728913" y="4308475"/>
          <p14:tracePt t="43361" x="2728913" y="4314825"/>
          <p14:tracePt t="43368" x="2736850" y="4314825"/>
          <p14:tracePt t="43382" x="2743200" y="4314825"/>
          <p14:tracePt t="43398" x="2743200" y="4322763"/>
          <p14:tracePt t="43439" x="2751138" y="4322763"/>
          <p14:tracePt t="43545" x="2757488" y="4329113"/>
          <p14:tracePt t="43548" x="2757488" y="4337050"/>
          <p14:tracePt t="43563" x="2765425" y="4337050"/>
          <p14:tracePt t="43596" x="2771775" y="4337050"/>
          <p14:tracePt t="43604" x="2771775" y="4343400"/>
          <p14:tracePt t="43673" x="2779713" y="4343400"/>
          <p14:tracePt t="43737" x="2779713" y="4351338"/>
          <p14:tracePt t="43752" x="2786063" y="4351338"/>
          <p14:tracePt t="43768" x="2786063" y="4357688"/>
          <p14:tracePt t="43837" x="2786063" y="4365625"/>
          <p14:tracePt t="44027" x="2786063" y="4371975"/>
          <p14:tracePt t="44043" x="2794000" y="4371975"/>
          <p14:tracePt t="44628" x="2800350" y="4371975"/>
          <p14:tracePt t="44638" x="2800350" y="4379913"/>
          <p14:tracePt t="44674" x="2808288" y="4379913"/>
          <p14:tracePt t="44778" x="2808288" y="4386263"/>
          <p14:tracePt t="44793" x="2808288" y="4394200"/>
          <p14:tracePt t="45362" x="2736850" y="4400550"/>
          <p14:tracePt t="45368" x="2636838" y="4422775"/>
          <p14:tracePt t="45376" x="2571750" y="4429125"/>
          <p14:tracePt t="45394" x="2408238" y="4429125"/>
          <p14:tracePt t="45411" x="2279650" y="4443413"/>
          <p14:tracePt t="45430" x="2222500" y="4465638"/>
          <p14:tracePt t="45444" x="2214563" y="4471988"/>
          <p14:tracePt t="45502" x="2214563" y="4479925"/>
          <p14:tracePt t="45798" x="2214563" y="4486275"/>
          <p14:tracePt t="45829" x="2222500" y="4486275"/>
          <p14:tracePt t="45852" x="2228850" y="4486275"/>
          <p14:tracePt t="45860" x="2243138" y="4486275"/>
          <p14:tracePt t="45869" x="2257425" y="4486275"/>
          <p14:tracePt t="45886" x="2271713" y="4494213"/>
          <p14:tracePt t="45903" x="2300288" y="4494213"/>
          <p14:tracePt t="45922" x="2351088" y="4494213"/>
          <p14:tracePt t="45937" x="2393950" y="4500563"/>
          <p14:tracePt t="45955" x="2414588" y="4500563"/>
          <p14:tracePt t="45971" x="2422525" y="4500563"/>
          <p14:tracePt t="46064" x="2436813" y="4494213"/>
          <p14:tracePt t="46073" x="2436813" y="4479925"/>
          <p14:tracePt t="46078" x="2443163" y="4465638"/>
          <p14:tracePt t="46091" x="2451100" y="4457700"/>
          <p14:tracePt t="46106" x="2457450" y="4451350"/>
          <p14:tracePt t="46124" x="2486025" y="4429125"/>
          <p14:tracePt t="46141" x="2508250" y="4414838"/>
          <p14:tracePt t="46158" x="2522538" y="4414838"/>
          <p14:tracePt t="46175" x="2528888" y="4408488"/>
          <p14:tracePt t="46192" x="2543175" y="4400550"/>
          <p14:tracePt t="46209" x="2571750" y="4394200"/>
          <p14:tracePt t="46226" x="2593975" y="4386263"/>
          <p14:tracePt t="46245" x="2614613" y="4371975"/>
          <p14:tracePt t="46259" x="2636838" y="4371975"/>
          <p14:tracePt t="46277" x="2651125" y="4371975"/>
          <p14:tracePt t="46295" x="2665413" y="4371975"/>
          <p14:tracePt t="46312" x="2686050" y="4371975"/>
          <p14:tracePt t="46328" x="2708275" y="4371975"/>
          <p14:tracePt t="46345" x="2751138" y="4379913"/>
          <p14:tracePt t="46362" x="2771775" y="4379913"/>
          <p14:tracePt t="46378" x="2786063" y="4379913"/>
          <p14:tracePt t="46456" x="2794000" y="4379913"/>
          <p14:tracePt t="46479" x="2794000" y="4386263"/>
          <p14:tracePt t="46486" x="2800350" y="4386263"/>
          <p14:tracePt t="46503" x="2800350" y="4394200"/>
          <p14:tracePt t="46528" x="2800350" y="4400550"/>
          <p14:tracePt t="46534" x="2808288" y="4408488"/>
          <p14:tracePt t="46550" x="2808288" y="4443413"/>
          <p14:tracePt t="46567" x="2808288" y="4451350"/>
          <p14:tracePt t="48610" x="2814638" y="4451350"/>
          <p14:tracePt t="48625" x="2822575" y="4451350"/>
          <p14:tracePt t="48641" x="2822575" y="4443413"/>
          <p14:tracePt t="48649" x="2828925" y="4437063"/>
          <p14:tracePt t="48666" x="2836863" y="4429125"/>
          <p14:tracePt t="48673" x="2843213" y="4414838"/>
          <p14:tracePt t="48689" x="2851150" y="4408488"/>
          <p14:tracePt t="48707" x="2857500" y="4400550"/>
          <p14:tracePt t="48724" x="2865438" y="4400550"/>
          <p14:tracePt t="48742" x="2879725" y="4394200"/>
          <p14:tracePt t="48759" x="2879725" y="4386263"/>
          <p14:tracePt t="48776" x="2886075" y="4386263"/>
          <p14:tracePt t="48793" x="2886075" y="4379913"/>
          <p14:tracePt t="48808" x="2894013" y="4371975"/>
          <p14:tracePt t="48812" x="2900363" y="4365625"/>
          <p14:tracePt t="48825" x="2900363" y="4357688"/>
          <p14:tracePt t="48842" x="2908300" y="4351338"/>
          <p14:tracePt t="48845" x="2908300" y="4343400"/>
          <p14:tracePt t="48859" x="2922588" y="4329113"/>
          <p14:tracePt t="48876" x="2922588" y="4300538"/>
          <p14:tracePt t="48894" x="2936875" y="4286250"/>
          <p14:tracePt t="48911" x="2943225" y="4265613"/>
          <p14:tracePt t="48928" x="2951163" y="4265613"/>
          <p14:tracePt t="48944" x="2951163" y="4257675"/>
          <p14:tracePt t="48961" x="2957513" y="4257675"/>
          <p14:tracePt t="48978" x="2965450" y="4257675"/>
          <p14:tracePt t="48995" x="2971800" y="4257675"/>
          <p14:tracePt t="49014" x="2994025" y="4257675"/>
          <p14:tracePt t="49029" x="3022600" y="4243388"/>
          <p14:tracePt t="49046" x="3036888" y="4243388"/>
          <p14:tracePt t="49063" x="3057525" y="4243388"/>
          <p14:tracePt t="49081" x="3079750" y="4243388"/>
          <p14:tracePt t="49098" x="3108325" y="4243388"/>
          <p14:tracePt t="49116" x="3114675" y="4243388"/>
          <p14:tracePt t="49133" x="3122613" y="4243388"/>
          <p14:tracePt t="49149" x="3128963" y="4243388"/>
          <p14:tracePt t="49165" x="3136900" y="4243388"/>
          <p14:tracePt t="49182" x="3143250" y="4251325"/>
          <p14:tracePt t="49200" x="3165475" y="4257675"/>
          <p14:tracePt t="49218" x="3179763" y="4257675"/>
          <p14:tracePt t="49235" x="3194050" y="4257675"/>
          <p14:tracePt t="49252" x="3208338" y="4265613"/>
          <p14:tracePt t="49267" x="3214688" y="4271963"/>
          <p14:tracePt t="49301" x="3214688" y="4279900"/>
          <p14:tracePt t="49320" x="3222625" y="4286250"/>
          <p14:tracePt t="49337" x="3222625" y="4300538"/>
          <p14:tracePt t="49354" x="3236913" y="4308475"/>
          <p14:tracePt t="49369" x="3243263" y="4329113"/>
          <p14:tracePt t="49388" x="3251200" y="4337050"/>
          <p14:tracePt t="49405" x="3251200" y="4343400"/>
          <p14:tracePt t="49433" x="3251200" y="4351338"/>
          <p14:tracePt t="51720" x="3257550" y="4351338"/>
          <p14:tracePt t="51831" x="3265488" y="4351338"/>
          <p14:tracePt t="52265" x="3257550" y="4337050"/>
          <p14:tracePt t="60163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58770"/>
            <a:ext cx="6610350" cy="37338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선형 조사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삭제 연산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60</a:t>
            </a:r>
            <a:r>
              <a:rPr lang="ko-KR" altLang="en-US" dirty="0" smtClean="0"/>
              <a:t>을 먼저 삭제한 후 </a:t>
            </a:r>
            <a:r>
              <a:rPr lang="en-US" altLang="ko-KR" dirty="0" smtClean="0"/>
              <a:t>46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빈 </a:t>
            </a:r>
            <a:r>
              <a:rPr lang="ko-KR" altLang="en-US" dirty="0" err="1"/>
              <a:t>버킷을</a:t>
            </a:r>
            <a:r>
              <a:rPr lang="ko-KR" altLang="en-US" dirty="0"/>
              <a:t> 두 가지로 </a:t>
            </a:r>
            <a:r>
              <a:rPr lang="ko-KR" altLang="en-US" dirty="0" smtClean="0"/>
              <a:t>분류해야 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3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70"/>
    </mc:Choice>
    <mc:Fallback xmlns="">
      <p:transition spd="slow" advTm="10097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565" x="6100763" y="2871788"/>
          <p14:tracePt t="2861" x="6100763" y="2865438"/>
          <p14:tracePt t="2906" x="6094413" y="2865438"/>
          <p14:tracePt t="2914" x="6094413" y="2857500"/>
          <p14:tracePt t="2923" x="6086475" y="2857500"/>
          <p14:tracePt t="2939" x="6080125" y="2857500"/>
          <p14:tracePt t="2956" x="6065838" y="2857500"/>
          <p14:tracePt t="2973" x="6057900" y="2857500"/>
          <p14:tracePt t="2990" x="6043613" y="2857500"/>
          <p14:tracePt t="3007" x="6022975" y="2857500"/>
          <p14:tracePt t="3024" x="6008688" y="2857500"/>
          <p14:tracePt t="3042" x="5986463" y="2857500"/>
          <p14:tracePt t="3061" x="5972175" y="2857500"/>
          <p14:tracePt t="3078" x="5965825" y="2865438"/>
          <p14:tracePt t="3096" x="5957888" y="2865438"/>
          <p14:tracePt t="3109" x="5943600" y="2865438"/>
          <p14:tracePt t="3126" x="5937250" y="2865438"/>
          <p14:tracePt t="3142" x="5922963" y="2879725"/>
          <p14:tracePt t="3160" x="5900738" y="2894013"/>
          <p14:tracePt t="3177" x="5886450" y="2900363"/>
          <p14:tracePt t="3195" x="5865813" y="2914650"/>
          <p14:tracePt t="3215" x="5843588" y="2951163"/>
          <p14:tracePt t="3228" x="5800725" y="2979738"/>
          <p14:tracePt t="3246" x="5772150" y="3008313"/>
          <p14:tracePt t="3263" x="5765800" y="3022600"/>
          <p14:tracePt t="3280" x="5751513" y="3043238"/>
          <p14:tracePt t="3297" x="5743575" y="3071813"/>
          <p14:tracePt t="3314" x="5729288" y="3094038"/>
          <p14:tracePt t="3330" x="5715000" y="3114675"/>
          <p14:tracePt t="3347" x="5700713" y="3136900"/>
          <p14:tracePt t="3364" x="5680075" y="3165475"/>
          <p14:tracePt t="3380" x="5672138" y="3179763"/>
          <p14:tracePt t="3400" x="5665788" y="3194050"/>
          <p14:tracePt t="3415" x="5657850" y="3208338"/>
          <p14:tracePt t="3432" x="5643563" y="3208338"/>
          <p14:tracePt t="3449" x="5637213" y="3214688"/>
          <p14:tracePt t="3466" x="5629275" y="3222625"/>
          <p14:tracePt t="3484" x="5614988" y="3236913"/>
          <p14:tracePt t="3500" x="5594350" y="3271838"/>
          <p14:tracePt t="3516" x="5572125" y="3286125"/>
          <p14:tracePt t="3533" x="5551488" y="3300413"/>
          <p14:tracePt t="3550" x="5543550" y="3300413"/>
          <p14:tracePt t="3568" x="5529263" y="3308350"/>
          <p14:tracePt t="3585" x="5514975" y="3308350"/>
          <p14:tracePt t="3602" x="5494338" y="3322638"/>
          <p14:tracePt t="3619" x="5472113" y="3328988"/>
          <p14:tracePt t="3637" x="5437188" y="3351213"/>
          <p14:tracePt t="3654" x="5429250" y="3357563"/>
          <p14:tracePt t="3671" x="5386388" y="3365500"/>
          <p14:tracePt t="3688" x="5343525" y="3386138"/>
          <p14:tracePt t="3705" x="5308600" y="3386138"/>
          <p14:tracePt t="3722" x="5265738" y="3386138"/>
          <p14:tracePt t="3738" x="5214938" y="3408363"/>
          <p14:tracePt t="3754" x="5172075" y="3408363"/>
          <p14:tracePt t="3772" x="5129213" y="3422650"/>
          <p14:tracePt t="3790" x="5051425" y="3451225"/>
          <p14:tracePt t="3808" x="4972050" y="3479800"/>
          <p14:tracePt t="3813" x="4943475" y="3500438"/>
          <p14:tracePt t="3823" x="4908550" y="3514725"/>
          <p14:tracePt t="3841" x="4843463" y="3514725"/>
          <p14:tracePt t="3856" x="4794250" y="3529013"/>
          <p14:tracePt t="3873" x="4679950" y="3536950"/>
          <p14:tracePt t="3890" x="4543425" y="3565525"/>
          <p14:tracePt t="3907" x="4386263" y="3579813"/>
          <p14:tracePt t="3924" x="4165600" y="3594100"/>
          <p14:tracePt t="3943" x="3914775" y="3643313"/>
          <p14:tracePt t="3959" x="3636963" y="3636963"/>
          <p14:tracePt t="3975" x="3429000" y="3614738"/>
          <p14:tracePt t="3992" x="3300413" y="3586163"/>
          <p14:tracePt t="4010" x="3094038" y="3536950"/>
          <p14:tracePt t="4028" x="3014663" y="3500438"/>
          <p14:tracePt t="4043" x="2936875" y="3443288"/>
          <p14:tracePt t="4046" x="2900363" y="3429000"/>
          <p14:tracePt t="4060" x="2886075" y="3414713"/>
          <p14:tracePt t="4080" x="2851150" y="3394075"/>
          <p14:tracePt t="4094" x="2822575" y="3379788"/>
          <p14:tracePt t="4111" x="2786063" y="3371850"/>
          <p14:tracePt t="4128" x="2771775" y="3365500"/>
          <p14:tracePt t="4146" x="2743200" y="3365500"/>
          <p14:tracePt t="4164" x="2722563" y="3357563"/>
          <p14:tracePt t="4182" x="2700338" y="3357563"/>
          <p14:tracePt t="4197" x="2693988" y="3357563"/>
          <p14:tracePt t="4213" x="2657475" y="3343275"/>
          <p14:tracePt t="4234" x="2593975" y="3308350"/>
          <p14:tracePt t="4250" x="2536825" y="3271838"/>
          <p14:tracePt t="4266" x="2508250" y="3257550"/>
          <p14:tracePt t="4283" x="2436813" y="3208338"/>
          <p14:tracePt t="4300" x="2379663" y="3200400"/>
          <p14:tracePt t="4315" x="2357438" y="3171825"/>
          <p14:tracePt t="4332" x="2265363" y="3157538"/>
          <p14:tracePt t="4349" x="2193925" y="3136900"/>
          <p14:tracePt t="4366" x="2165350" y="3122613"/>
          <p14:tracePt t="4383" x="2143125" y="3094038"/>
          <p14:tracePt t="4400" x="2128838" y="3071813"/>
          <p14:tracePt t="4418" x="2100263" y="3036888"/>
          <p14:tracePt t="4436" x="2043113" y="2957513"/>
          <p14:tracePt t="4453" x="2000250" y="2879725"/>
          <p14:tracePt t="4470" x="1936750" y="2822575"/>
          <p14:tracePt t="4487" x="1914525" y="2800350"/>
          <p14:tracePt t="4503" x="1900238" y="2779713"/>
          <p14:tracePt t="4520" x="1865313" y="2736850"/>
          <p14:tracePt t="4537" x="1785938" y="2636838"/>
          <p14:tracePt t="4554" x="1743075" y="2586038"/>
          <p14:tracePt t="4570" x="1671638" y="2500313"/>
          <p14:tracePt t="4587" x="1593850" y="2408238"/>
          <p14:tracePt t="4604" x="1500188" y="2351088"/>
          <p14:tracePt t="4623" x="1450975" y="2293938"/>
          <p14:tracePt t="4638" x="1379538" y="2228850"/>
          <p14:tracePt t="4656" x="1300163" y="2157413"/>
          <p14:tracePt t="4673" x="1271588" y="2136775"/>
          <p14:tracePt t="4690" x="1243013" y="2114550"/>
          <p14:tracePt t="4707" x="1214438" y="2100263"/>
          <p14:tracePt t="4723" x="1200150" y="2071688"/>
          <p14:tracePt t="4740" x="1193800" y="2057400"/>
          <p14:tracePt t="4757" x="1185863" y="2051050"/>
          <p14:tracePt t="4774" x="1185863" y="2043113"/>
          <p14:tracePt t="4837" x="1193800" y="2036763"/>
          <p14:tracePt t="4844" x="1214438" y="2036763"/>
          <p14:tracePt t="4851" x="1228725" y="2036763"/>
          <p14:tracePt t="4859" x="1243013" y="2036763"/>
          <p14:tracePt t="4876" x="1293813" y="2036763"/>
          <p14:tracePt t="4893" x="1343025" y="2036763"/>
          <p14:tracePt t="4910" x="1414463" y="2022475"/>
          <p14:tracePt t="4927" x="1465263" y="2022475"/>
          <p14:tracePt t="4944" x="1493838" y="2022475"/>
          <p14:tracePt t="4962" x="1522413" y="2014538"/>
          <p14:tracePt t="4977" x="1550988" y="2008188"/>
          <p14:tracePt t="4995" x="1585913" y="2008188"/>
          <p14:tracePt t="5014" x="1628775" y="2008188"/>
          <p14:tracePt t="5029" x="1685925" y="2008188"/>
          <p14:tracePt t="5046" x="1722438" y="2008188"/>
          <p14:tracePt t="5063" x="1765300" y="2008188"/>
          <p14:tracePt t="5080" x="1822450" y="2000250"/>
          <p14:tracePt t="5097" x="1851025" y="1993900"/>
          <p14:tracePt t="5116" x="1928813" y="1993900"/>
          <p14:tracePt t="5132" x="2014538" y="1971675"/>
          <p14:tracePt t="5149" x="2100263" y="1957388"/>
          <p14:tracePt t="5166" x="2179638" y="1943100"/>
          <p14:tracePt t="5183" x="2251075" y="1936750"/>
          <p14:tracePt t="5201" x="2314575" y="1922463"/>
          <p14:tracePt t="5205" x="2343150" y="1922463"/>
          <p14:tracePt t="5218" x="2422525" y="1922463"/>
          <p14:tracePt t="5234" x="2493963" y="1922463"/>
          <p14:tracePt t="5251" x="2536825" y="1922463"/>
          <p14:tracePt t="5268" x="2579688" y="1922463"/>
          <p14:tracePt t="5285" x="2643188" y="1914525"/>
          <p14:tracePt t="5300" x="2722563" y="1914525"/>
          <p14:tracePt t="5317" x="2779713" y="1914525"/>
          <p14:tracePt t="5335" x="2894013" y="1914525"/>
          <p14:tracePt t="5352" x="2943225" y="1914525"/>
          <p14:tracePt t="5369" x="3051175" y="1936750"/>
          <p14:tracePt t="5387" x="3128963" y="1936750"/>
          <p14:tracePt t="5404" x="3228975" y="1936750"/>
          <p14:tracePt t="5421" x="3314700" y="1936750"/>
          <p14:tracePt t="5438" x="3394075" y="1936750"/>
          <p14:tracePt t="5455" x="3457575" y="1943100"/>
          <p14:tracePt t="5472" x="3522663" y="1943100"/>
          <p14:tracePt t="5489" x="3586163" y="1951038"/>
          <p14:tracePt t="5506" x="3622675" y="1965325"/>
          <p14:tracePt t="5522" x="3671888" y="1965325"/>
          <p14:tracePt t="5538" x="3694113" y="1979613"/>
          <p14:tracePt t="5555" x="3708400" y="1979613"/>
          <p14:tracePt t="5573" x="3729038" y="1979613"/>
          <p14:tracePt t="5590" x="3751263" y="1985963"/>
          <p14:tracePt t="5607" x="3779838" y="1985963"/>
          <p14:tracePt t="5624" x="3808413" y="1985963"/>
          <p14:tracePt t="5640" x="3851275" y="1985963"/>
          <p14:tracePt t="5658" x="3871913" y="2000250"/>
          <p14:tracePt t="5675" x="3908425" y="2000250"/>
          <p14:tracePt t="5693" x="3943350" y="2000250"/>
          <p14:tracePt t="5710" x="3979863" y="1985963"/>
          <p14:tracePt t="5727" x="4008438" y="1985963"/>
          <p14:tracePt t="5744" x="4037013" y="1985963"/>
          <p14:tracePt t="5761" x="4065588" y="2000250"/>
          <p14:tracePt t="5778" x="4100513" y="2000250"/>
          <p14:tracePt t="5797" x="4151313" y="1993900"/>
          <p14:tracePt t="5810" x="4157663" y="1993900"/>
          <p14:tracePt t="5827" x="4171950" y="1993900"/>
          <p14:tracePt t="5844" x="4186238" y="1985963"/>
          <p14:tracePt t="5907" x="4194175" y="1985963"/>
          <p14:tracePt t="5923" x="4208463" y="1979613"/>
          <p14:tracePt t="5947" x="4214813" y="1979613"/>
          <p14:tracePt t="5954" x="4222750" y="1979613"/>
          <p14:tracePt t="5970" x="4229100" y="1979613"/>
          <p14:tracePt t="5982" x="4237038" y="1979613"/>
          <p14:tracePt t="5998" x="4243388" y="1979613"/>
          <p14:tracePt t="6014" x="4251325" y="1979613"/>
          <p14:tracePt t="6032" x="4257675" y="1979613"/>
          <p14:tracePt t="6048" x="4265613" y="1979613"/>
          <p14:tracePt t="6299" x="4265613" y="1971675"/>
          <p14:tracePt t="6305" x="4257675" y="1971675"/>
          <p14:tracePt t="6312" x="4251325" y="1971675"/>
          <p14:tracePt t="6321" x="4251325" y="1965325"/>
          <p14:tracePt t="6338" x="4237038" y="1965325"/>
          <p14:tracePt t="6354" x="4194175" y="1965325"/>
          <p14:tracePt t="6372" x="4171950" y="1957388"/>
          <p14:tracePt t="6388" x="4151313" y="1957388"/>
          <p14:tracePt t="6390" x="4143375" y="1957388"/>
          <p14:tracePt t="6407" x="4137025" y="1957388"/>
          <p14:tracePt t="6422" x="4129088" y="1957388"/>
          <p14:tracePt t="6439" x="4122738" y="1957388"/>
          <p14:tracePt t="6456" x="4114800" y="1957388"/>
          <p14:tracePt t="6500" x="4108450" y="1957388"/>
          <p14:tracePt t="6734" x="4122738" y="1957388"/>
          <p14:tracePt t="6743" x="4129088" y="1957388"/>
          <p14:tracePt t="6749" x="4137025" y="1957388"/>
          <p14:tracePt t="6762" x="4151313" y="1957388"/>
          <p14:tracePt t="6781" x="4179888" y="1951038"/>
          <p14:tracePt t="6798" x="4214813" y="1951038"/>
          <p14:tracePt t="6813" x="4237038" y="1943100"/>
          <p14:tracePt t="6830" x="4279900" y="1943100"/>
          <p14:tracePt t="6847" x="4322763" y="1936750"/>
          <p14:tracePt t="6864" x="4365625" y="1936750"/>
          <p14:tracePt t="6881" x="4429125" y="1922463"/>
          <p14:tracePt t="6898" x="4465638" y="1922463"/>
          <p14:tracePt t="6915" x="4508500" y="1908175"/>
          <p14:tracePt t="6932" x="4537075" y="1908175"/>
          <p14:tracePt t="6949" x="4572000" y="1908175"/>
          <p14:tracePt t="6967" x="4600575" y="1908175"/>
          <p14:tracePt t="6984" x="4608513" y="1900238"/>
          <p14:tracePt t="7018" x="4614863" y="1900238"/>
          <p14:tracePt t="7090" x="4622800" y="1900238"/>
          <p14:tracePt t="7283" x="4643438" y="1900238"/>
          <p14:tracePt t="7292" x="4665663" y="1922463"/>
          <p14:tracePt t="7298" x="4679950" y="1928813"/>
          <p14:tracePt t="7308" x="4708525" y="1943100"/>
          <p14:tracePt t="7325" x="4765675" y="1965325"/>
          <p14:tracePt t="7343" x="4857750" y="2028825"/>
          <p14:tracePt t="7358" x="4951413" y="2071688"/>
          <p14:tracePt t="7375" x="5000625" y="2093913"/>
          <p14:tracePt t="7392" x="5043488" y="2114550"/>
          <p14:tracePt t="7410" x="5065713" y="2128838"/>
          <p14:tracePt t="7427" x="5086350" y="2143125"/>
          <p14:tracePt t="7444" x="5137150" y="2200275"/>
          <p14:tracePt t="7460" x="5172075" y="2251075"/>
          <p14:tracePt t="7477" x="5194300" y="2286000"/>
          <p14:tracePt t="7497" x="5214938" y="2322513"/>
          <p14:tracePt t="7511" x="5243513" y="2351088"/>
          <p14:tracePt t="7529" x="5265738" y="2379663"/>
          <p14:tracePt t="7544" x="5294313" y="2393950"/>
          <p14:tracePt t="7546" x="5308600" y="2400300"/>
          <p14:tracePt t="7561" x="5322888" y="2422525"/>
          <p14:tracePt t="7577" x="5343525" y="2451100"/>
          <p14:tracePt t="7594" x="5380038" y="2500313"/>
          <p14:tracePt t="7612" x="5380038" y="2551113"/>
          <p14:tracePt t="7629" x="5394325" y="2636838"/>
          <p14:tracePt t="7646" x="5414963" y="2700338"/>
          <p14:tracePt t="7663" x="5422900" y="2722563"/>
          <p14:tracePt t="7712" x="5422900" y="2728913"/>
          <p14:tracePt t="7730" x="5422900" y="2751138"/>
          <p14:tracePt t="7734" x="5422900" y="2765425"/>
          <p14:tracePt t="7747" x="5422900" y="2794000"/>
          <p14:tracePt t="7764" x="5422900" y="2886075"/>
          <p14:tracePt t="7782" x="5414963" y="2914650"/>
          <p14:tracePt t="7798" x="5414963" y="2936875"/>
          <p14:tracePt t="7815" x="5408613" y="2951163"/>
          <p14:tracePt t="7819" x="5408613" y="2957513"/>
          <p14:tracePt t="7832" x="5408613" y="2965450"/>
          <p14:tracePt t="7849" x="5394325" y="3000375"/>
          <p14:tracePt t="7866" x="5394325" y="3028950"/>
          <p14:tracePt t="7883" x="5386388" y="3071813"/>
          <p14:tracePt t="7900" x="5386388" y="3100388"/>
          <p14:tracePt t="7920" x="5386388" y="3108325"/>
          <p14:tracePt t="7994" x="5394325" y="3108325"/>
          <p14:tracePt t="8000" x="5400675" y="3108325"/>
          <p14:tracePt t="8008" x="5408613" y="3114675"/>
          <p14:tracePt t="8019" x="5422900" y="3114675"/>
          <p14:tracePt t="8040" x="5443538" y="3114675"/>
          <p14:tracePt t="8057" x="5457825" y="3122613"/>
          <p14:tracePt t="8071" x="5465763" y="3122613"/>
          <p14:tracePt t="8088" x="5480050" y="3122613"/>
          <p14:tracePt t="8104" x="5494338" y="3122613"/>
          <p14:tracePt t="8121" x="5522913" y="3122613"/>
          <p14:tracePt t="8138" x="5537200" y="3122613"/>
          <p14:tracePt t="8155" x="5580063" y="3108325"/>
          <p14:tracePt t="8172" x="5614988" y="3094038"/>
          <p14:tracePt t="8189" x="5651500" y="3094038"/>
          <p14:tracePt t="8207" x="5686425" y="3094038"/>
          <p14:tracePt t="8223" x="5694363" y="3094038"/>
          <p14:tracePt t="8240" x="5722938" y="3094038"/>
          <p14:tracePt t="8257" x="5757863" y="3065463"/>
          <p14:tracePt t="8276" x="5772150" y="3057525"/>
          <p14:tracePt t="8293" x="5786438" y="3043238"/>
          <p14:tracePt t="8310" x="5808663" y="3022600"/>
          <p14:tracePt t="8315" x="5822950" y="3000375"/>
          <p14:tracePt t="8327" x="5837238" y="2979738"/>
          <p14:tracePt t="8344" x="5857875" y="2971800"/>
          <p14:tracePt t="8362" x="5886450" y="2971800"/>
          <p14:tracePt t="8378" x="5900738" y="2965450"/>
          <p14:tracePt t="8395" x="5922963" y="2957513"/>
          <p14:tracePt t="8412" x="5937250" y="2928938"/>
          <p14:tracePt t="8429" x="5965825" y="2908300"/>
          <p14:tracePt t="8446" x="5972175" y="2908300"/>
          <p14:tracePt t="8463" x="5972175" y="2900363"/>
          <p14:tracePt t="8482" x="5986463" y="2879725"/>
          <p14:tracePt t="8498" x="6008688" y="2857500"/>
          <p14:tracePt t="8502" x="6022975" y="2857500"/>
          <p14:tracePt t="8514" x="6022975" y="2843213"/>
          <p14:tracePt t="8531" x="6029325" y="2843213"/>
          <p14:tracePt t="8547" x="6037263" y="2836863"/>
          <p14:tracePt t="9470" x="6043613" y="2836863"/>
          <p14:tracePt t="9480" x="6051550" y="2822575"/>
          <p14:tracePt t="9487" x="6057900" y="2808288"/>
          <p14:tracePt t="9497" x="6057900" y="2786063"/>
          <p14:tracePt t="9514" x="6094413" y="2743200"/>
          <p14:tracePt t="9564" x="6094413" y="2736850"/>
          <p14:tracePt t="9592" x="6100763" y="2736850"/>
          <p14:tracePt t="9601" x="6108700" y="2728913"/>
          <p14:tracePt t="9609" x="6115050" y="2728913"/>
          <p14:tracePt t="9617" x="6115050" y="2722563"/>
          <p14:tracePt t="9634" x="6129338" y="2708275"/>
          <p14:tracePt t="9651" x="6143625" y="2693988"/>
          <p14:tracePt t="9668" x="6151563" y="2679700"/>
          <p14:tracePt t="9685" x="6157913" y="2657475"/>
          <p14:tracePt t="9702" x="6157913" y="2651125"/>
          <p14:tracePt t="9718" x="6165850" y="2643188"/>
          <p14:tracePt t="9735" x="6172200" y="2628900"/>
          <p14:tracePt t="9753" x="6180138" y="2614613"/>
          <p14:tracePt t="9769" x="6186488" y="2600325"/>
          <p14:tracePt t="9788" x="6208713" y="2543175"/>
          <p14:tracePt t="9805" x="6208713" y="2536825"/>
          <p14:tracePt t="9813" x="6208713" y="2528888"/>
          <p14:tracePt t="9821" x="6208713" y="2522538"/>
          <p14:tracePt t="9837" x="6208713" y="2514600"/>
          <p14:tracePt t="10281" x="6200775" y="2514600"/>
          <p14:tracePt t="10298" x="6194425" y="2514600"/>
          <p14:tracePt t="10316" x="6186488" y="2522538"/>
          <p14:tracePt t="10338" x="6186488" y="2528888"/>
          <p14:tracePt t="10344" x="6180138" y="2536825"/>
          <p14:tracePt t="10360" x="6165850" y="2536825"/>
          <p14:tracePt t="10371" x="6165850" y="2557463"/>
          <p14:tracePt t="10383" x="6143625" y="2571750"/>
          <p14:tracePt t="10400" x="6129338" y="2593975"/>
          <p14:tracePt t="10417" x="6108700" y="2614613"/>
          <p14:tracePt t="10434" x="6100763" y="2628900"/>
          <p14:tracePt t="10451" x="6080125" y="2651125"/>
          <p14:tracePt t="10468" x="6043613" y="2679700"/>
          <p14:tracePt t="10485" x="6022975" y="2728913"/>
          <p14:tracePt t="10502" x="6000750" y="2743200"/>
          <p14:tracePt t="10519" x="5986463" y="2771775"/>
          <p14:tracePt t="10536" x="5972175" y="2794000"/>
          <p14:tracePt t="10554" x="5965825" y="2814638"/>
          <p14:tracePt t="10570" x="5951538" y="2828925"/>
          <p14:tracePt t="10586" x="5943600" y="2851150"/>
          <p14:tracePt t="10602" x="5929313" y="2865438"/>
          <p14:tracePt t="10619" x="5915025" y="2871788"/>
          <p14:tracePt t="10638" x="5908675" y="2879725"/>
          <p14:tracePt t="10654" x="5908675" y="2886075"/>
          <p14:tracePt t="10835" x="5908675" y="2879725"/>
          <p14:tracePt t="10843" x="5900738" y="2871788"/>
          <p14:tracePt t="10851" x="5900738" y="2857500"/>
          <p14:tracePt t="10858" x="5900738" y="2843213"/>
          <p14:tracePt t="10873" x="5900738" y="2800350"/>
          <p14:tracePt t="10891" x="5900738" y="2779713"/>
          <p14:tracePt t="10908" x="5900738" y="2757488"/>
          <p14:tracePt t="10925" x="5900738" y="2728913"/>
          <p14:tracePt t="10944" x="5900738" y="2708275"/>
          <p14:tracePt t="10961" x="5900738" y="2686050"/>
          <p14:tracePt t="10977" x="5900738" y="2679700"/>
          <p14:tracePt t="10993" x="5900738" y="2671763"/>
          <p14:tracePt t="11010" x="5900738" y="2651125"/>
          <p14:tracePt t="11026" x="5908675" y="2636838"/>
          <p14:tracePt t="11061" x="5908675" y="2628900"/>
          <p14:tracePt t="11244" x="5915025" y="2628900"/>
          <p14:tracePt t="11257" x="5915025" y="2636838"/>
          <p14:tracePt t="11264" x="5915025" y="2651125"/>
          <p14:tracePt t="11274" x="5915025" y="2657475"/>
          <p14:tracePt t="11283" x="5922963" y="2671763"/>
          <p14:tracePt t="11300" x="5929313" y="2693988"/>
          <p14:tracePt t="11318" x="5937250" y="2728913"/>
          <p14:tracePt t="11334" x="5943600" y="2751138"/>
          <p14:tracePt t="11351" x="5951538" y="2765425"/>
          <p14:tracePt t="11366" x="5957888" y="2786063"/>
          <p14:tracePt t="11384" x="5957888" y="2808288"/>
          <p14:tracePt t="11401" x="5965825" y="2814638"/>
          <p14:tracePt t="11418" x="5972175" y="2828925"/>
          <p14:tracePt t="11436" x="5972175" y="2851150"/>
          <p14:tracePt t="11548" x="5980113" y="2851150"/>
          <p14:tracePt t="12557" x="5972175" y="2851150"/>
          <p14:tracePt t="12562" x="5965825" y="2851150"/>
          <p14:tracePt t="12573" x="5957888" y="2857500"/>
          <p14:tracePt t="12590" x="5937250" y="2857500"/>
          <p14:tracePt t="12607" x="5865813" y="2843213"/>
          <p14:tracePt t="12625" x="5800725" y="2836863"/>
          <p14:tracePt t="12641" x="5700713" y="2814638"/>
          <p14:tracePt t="12659" x="5572125" y="2779713"/>
          <p14:tracePt t="12675" x="5486400" y="2757488"/>
          <p14:tracePt t="12692" x="5414963" y="2722563"/>
          <p14:tracePt t="12710" x="5265738" y="2636838"/>
          <p14:tracePt t="12726" x="5165725" y="2565400"/>
          <p14:tracePt t="12743" x="5072063" y="2493963"/>
          <p14:tracePt t="12761" x="5008563" y="2436813"/>
          <p14:tracePt t="12777" x="4957763" y="2386013"/>
          <p14:tracePt t="12794" x="4886325" y="2357438"/>
          <p14:tracePt t="12811" x="4808538" y="2314575"/>
          <p14:tracePt t="12827" x="4772025" y="2293938"/>
          <p14:tracePt t="12845" x="4737100" y="2265363"/>
          <p14:tracePt t="12862" x="4665663" y="2214563"/>
          <p14:tracePt t="12879" x="4614863" y="2171700"/>
          <p14:tracePt t="12897" x="4579938" y="2151063"/>
          <p14:tracePt t="12913" x="4572000" y="2136775"/>
          <p14:tracePt t="12930" x="4565650" y="2136775"/>
          <p14:tracePt t="12964" x="4551363" y="2122488"/>
          <p14:tracePt t="12981" x="4522788" y="2108200"/>
          <p14:tracePt t="12998" x="4500563" y="2100263"/>
          <p14:tracePt t="13015" x="4486275" y="2100263"/>
          <p14:tracePt t="13033" x="4479925" y="2100263"/>
          <p14:tracePt t="13049" x="4457700" y="2085975"/>
          <p14:tracePt t="13066" x="4429125" y="2085975"/>
          <p14:tracePt t="13083" x="4357688" y="2065338"/>
          <p14:tracePt t="13100" x="4300538" y="2051050"/>
          <p14:tracePt t="13117" x="4251325" y="2043113"/>
          <p14:tracePt t="13134" x="4200525" y="2028825"/>
          <p14:tracePt t="13152" x="4165600" y="2022475"/>
          <p14:tracePt t="13168" x="4143375" y="2014538"/>
          <p14:tracePt t="13184" x="4137025" y="2014538"/>
          <p14:tracePt t="13298" x="4137025" y="2008188"/>
          <p14:tracePt t="13312" x="4157663" y="2008188"/>
          <p14:tracePt t="13321" x="4179888" y="2008188"/>
          <p14:tracePt t="13337" x="4243388" y="1993900"/>
          <p14:tracePt t="13355" x="4300538" y="1979613"/>
          <p14:tracePt t="13372" x="4329113" y="1979613"/>
          <p14:tracePt t="13389" x="4408488" y="1979613"/>
          <p14:tracePt t="13406" x="4451350" y="1979613"/>
          <p14:tracePt t="13425" x="4508500" y="1985963"/>
          <p14:tracePt t="13442" x="4557713" y="1985963"/>
          <p14:tracePt t="13456" x="4594225" y="1993900"/>
          <p14:tracePt t="13474" x="4643438" y="1993900"/>
          <p14:tracePt t="13492" x="4694238" y="1993900"/>
          <p14:tracePt t="13509" x="4714875" y="1993900"/>
          <p14:tracePt t="14041" x="4722813" y="1993900"/>
          <p14:tracePt t="15204" x="4714875" y="1993900"/>
          <p14:tracePt t="15214" x="4708525" y="1993900"/>
          <p14:tracePt t="15223" x="4694238" y="1993900"/>
          <p14:tracePt t="15241" x="4665663" y="2000250"/>
          <p14:tracePt t="15258" x="4629150" y="2000250"/>
          <p14:tracePt t="15275" x="4594225" y="2008188"/>
          <p14:tracePt t="15293" x="4471988" y="2008188"/>
          <p14:tracePt t="15309" x="4386263" y="2008188"/>
          <p14:tracePt t="15326" x="4337050" y="2008188"/>
          <p14:tracePt t="15342" x="4271963" y="2008188"/>
          <p14:tracePt t="15360" x="4257675" y="2000250"/>
          <p14:tracePt t="15376" x="4229100" y="2000250"/>
          <p14:tracePt t="15393" x="4208463" y="2000250"/>
          <p14:tracePt t="15412" x="4157663" y="2000250"/>
          <p14:tracePt t="15428" x="4143375" y="2000250"/>
          <p14:tracePt t="15445" x="4114800" y="1993900"/>
          <p14:tracePt t="15462" x="4108450" y="1993900"/>
          <p14:tracePt t="15554" x="4108450" y="1985963"/>
          <p14:tracePt t="15570" x="4114800" y="1971675"/>
          <p14:tracePt t="15577" x="4122738" y="1965325"/>
          <p14:tracePt t="15595" x="4137025" y="1965325"/>
          <p14:tracePt t="15603" x="4143375" y="1965325"/>
          <p14:tracePt t="15616" x="4157663" y="1965325"/>
          <p14:tracePt t="15633" x="4171950" y="1965325"/>
          <p14:tracePt t="15651" x="4222750" y="1965325"/>
          <p14:tracePt t="15666" x="4279900" y="1965325"/>
          <p14:tracePt t="15683" x="4365625" y="1965325"/>
          <p14:tracePt t="15700" x="4437063" y="1965325"/>
          <p14:tracePt t="15717" x="4494213" y="1957388"/>
          <p14:tracePt t="15734" x="4537075" y="1957388"/>
          <p14:tracePt t="15750" x="4551363" y="1957388"/>
          <p14:tracePt t="16474" x="4551363" y="1943100"/>
          <p14:tracePt t="16483" x="4543425" y="1936750"/>
          <p14:tracePt t="16491" x="4537075" y="1928813"/>
          <p14:tracePt t="16498" x="4522788" y="1922463"/>
          <p14:tracePt t="16517" x="4508500" y="1908175"/>
          <p14:tracePt t="16534" x="4508500" y="1900238"/>
          <p14:tracePt t="16551" x="4494213" y="1893888"/>
          <p14:tracePt t="16568" x="4486275" y="1893888"/>
          <p14:tracePt t="16584" x="4479925" y="1885950"/>
          <p14:tracePt t="16602" x="4465638" y="1879600"/>
          <p14:tracePt t="16619" x="4437063" y="1871663"/>
          <p14:tracePt t="16636" x="4414838" y="1871663"/>
          <p14:tracePt t="16638" x="4394200" y="1871663"/>
          <p14:tracePt t="16653" x="4357688" y="1871663"/>
          <p14:tracePt t="16670" x="4322763" y="1865313"/>
          <p14:tracePt t="16687" x="4300538" y="1851025"/>
          <p14:tracePt t="17444" x="4308475" y="1851025"/>
          <p14:tracePt t="17466" x="4322763" y="1851025"/>
          <p14:tracePt t="17474" x="4343400" y="1851025"/>
          <p14:tracePt t="17484" x="4365625" y="1851025"/>
          <p14:tracePt t="17501" x="4443413" y="1843088"/>
          <p14:tracePt t="17518" x="4543425" y="1836738"/>
          <p14:tracePt t="17534" x="4651375" y="1843088"/>
          <p14:tracePt t="17552" x="4800600" y="1851025"/>
          <p14:tracePt t="17568" x="4900613" y="1871663"/>
          <p14:tracePt t="17585" x="4994275" y="1879600"/>
          <p14:tracePt t="17602" x="5094288" y="1893888"/>
          <p14:tracePt t="17620" x="5157788" y="1908175"/>
          <p14:tracePt t="17638" x="5251450" y="1922463"/>
          <p14:tracePt t="17653" x="5272088" y="1922463"/>
          <p14:tracePt t="17670" x="5280025" y="1928813"/>
          <p14:tracePt t="17705" x="5286375" y="1928813"/>
          <p14:tracePt t="17722" x="5314950" y="1928813"/>
          <p14:tracePt t="17739" x="5343525" y="1943100"/>
          <p14:tracePt t="17756" x="5394325" y="1957388"/>
          <p14:tracePt t="17772" x="5437188" y="1957388"/>
          <p14:tracePt t="17789" x="5494338" y="1971675"/>
          <p14:tracePt t="17806" x="5543550" y="1979613"/>
          <p14:tracePt t="17810" x="5557838" y="1979613"/>
          <p14:tracePt t="17823" x="5586413" y="1985963"/>
          <p14:tracePt t="17841" x="5600700" y="1985963"/>
          <p14:tracePt t="17857" x="5608638" y="1993900"/>
          <p14:tracePt t="18242" x="5608638" y="1985963"/>
          <p14:tracePt t="18251" x="5608638" y="1979613"/>
          <p14:tracePt t="18268" x="5608638" y="1971675"/>
          <p14:tracePt t="18303" x="5608638" y="1965325"/>
          <p14:tracePt t="18310" x="5600700" y="1965325"/>
          <p14:tracePt t="18320" x="5600700" y="1957388"/>
          <p14:tracePt t="18333" x="5600700" y="1943100"/>
          <p14:tracePt t="18350" x="5600700" y="1914525"/>
          <p14:tracePt t="18367" x="5600700" y="1879600"/>
          <p14:tracePt t="18384" x="5594350" y="1865313"/>
          <p14:tracePt t="18401" x="5594350" y="1851025"/>
          <p14:tracePt t="18419" x="5594350" y="1843088"/>
          <p14:tracePt t="18812" x="5594350" y="1851025"/>
          <p14:tracePt t="18818" x="5586413" y="1851025"/>
          <p14:tracePt t="18827" x="5586413" y="1857375"/>
          <p14:tracePt t="18844" x="5580063" y="1871663"/>
          <p14:tracePt t="18860" x="5580063" y="1885950"/>
          <p14:tracePt t="18877" x="5580063" y="1893888"/>
          <p14:tracePt t="18895" x="5580063" y="1908175"/>
          <p14:tracePt t="18912" x="5580063" y="1914525"/>
          <p14:tracePt t="18928" x="5580063" y="1922463"/>
          <p14:tracePt t="18945" x="5572125" y="1936750"/>
          <p14:tracePt t="18979" x="5572125" y="1943100"/>
          <p14:tracePt t="18997" x="5572125" y="1965325"/>
          <p14:tracePt t="19013" x="5572125" y="1985963"/>
          <p14:tracePt t="19030" x="5572125" y="2008188"/>
          <p14:tracePt t="19047" x="5572125" y="2022475"/>
          <p14:tracePt t="19064" x="5557838" y="2043113"/>
          <p14:tracePt t="19081" x="5557838" y="2051050"/>
          <p14:tracePt t="19098" x="5557838" y="2057400"/>
          <p14:tracePt t="19115" x="5557838" y="2065338"/>
          <p14:tracePt t="19132" x="5557838" y="2071688"/>
          <p14:tracePt t="19150" x="5557838" y="2085975"/>
          <p14:tracePt t="19167" x="5557838" y="2093913"/>
          <p14:tracePt t="19184" x="5557838" y="2114550"/>
          <p14:tracePt t="19201" x="5557838" y="2128838"/>
          <p14:tracePt t="19218" x="5557838" y="2136775"/>
          <p14:tracePt t="19235" x="5557838" y="2143125"/>
          <p14:tracePt t="19252" x="5557838" y="2157413"/>
          <p14:tracePt t="19269" x="5557838" y="2165350"/>
          <p14:tracePt t="19285" x="5557838" y="2200275"/>
          <p14:tracePt t="19301" x="5551488" y="2214563"/>
          <p14:tracePt t="19319" x="5551488" y="2222500"/>
          <p14:tracePt t="19336" x="5551488" y="2243138"/>
          <p14:tracePt t="19353" x="5551488" y="2257425"/>
          <p14:tracePt t="19370" x="5551488" y="2265363"/>
          <p14:tracePt t="19387" x="5551488" y="2300288"/>
          <p14:tracePt t="19406" x="5551488" y="2314575"/>
          <p14:tracePt t="19422" x="5551488" y="2328863"/>
          <p14:tracePt t="19439" x="5551488" y="2365375"/>
          <p14:tracePt t="19456" x="5551488" y="2386013"/>
          <p14:tracePt t="19474" x="5551488" y="2400300"/>
          <p14:tracePt t="19489" x="5551488" y="2414588"/>
          <p14:tracePt t="19507" x="5551488" y="2428875"/>
          <p14:tracePt t="19524" x="5551488" y="2443163"/>
          <p14:tracePt t="19542" x="5551488" y="2451100"/>
          <p14:tracePt t="19687" x="5551488" y="2457450"/>
          <p14:tracePt t="20194" x="5551488" y="2443163"/>
          <p14:tracePt t="20200" x="5551488" y="2436813"/>
          <p14:tracePt t="20208" x="5551488" y="2428875"/>
          <p14:tracePt t="20219" x="5551488" y="2422525"/>
          <p14:tracePt t="20236" x="5551488" y="2408238"/>
          <p14:tracePt t="20253" x="5551488" y="2393950"/>
          <p14:tracePt t="20272" x="5551488" y="2357438"/>
          <p14:tracePt t="20289" x="5551488" y="2336800"/>
          <p14:tracePt t="20306" x="5551488" y="2300288"/>
          <p14:tracePt t="20312" x="5551488" y="2286000"/>
          <p14:tracePt t="20323" x="5551488" y="2265363"/>
          <p14:tracePt t="20339" x="5551488" y="2236788"/>
          <p14:tracePt t="20355" x="5551488" y="2222500"/>
          <p14:tracePt t="20373" x="5551488" y="2208213"/>
          <p14:tracePt t="20415" x="5551488" y="2200275"/>
          <p14:tracePt t="20444" x="5551488" y="2193925"/>
          <p14:tracePt t="20460" x="5557838" y="2185988"/>
          <p14:tracePt t="20468" x="5557838" y="2179638"/>
          <p14:tracePt t="20479" x="5557838" y="2171700"/>
          <p14:tracePt t="20500" x="5557838" y="2165350"/>
          <p14:tracePt t="20914" x="5557838" y="2171700"/>
          <p14:tracePt t="20929" x="5557838" y="2179638"/>
          <p14:tracePt t="20937" x="5557838" y="2185988"/>
          <p14:tracePt t="20953" x="5557838" y="2193925"/>
          <p14:tracePt t="20990" x="5557838" y="2200275"/>
          <p14:tracePt t="21014" x="5557838" y="2208213"/>
          <p14:tracePt t="21020" x="5557838" y="2214563"/>
          <p14:tracePt t="21037" x="5557838" y="2222500"/>
          <p14:tracePt t="21044" x="5557838" y="2228850"/>
          <p14:tracePt t="21053" x="5557838" y="2236788"/>
          <p14:tracePt t="21069" x="5557838" y="2251075"/>
          <p14:tracePt t="21086" x="5557838" y="2265363"/>
          <p14:tracePt t="21104" x="5557838" y="2279650"/>
          <p14:tracePt t="21120" x="5557838" y="2293938"/>
          <p14:tracePt t="21123" x="5557838" y="2300288"/>
          <p14:tracePt t="21137" x="5557838" y="2322513"/>
          <p14:tracePt t="21154" x="5565775" y="2336800"/>
          <p14:tracePt t="21171" x="5565775" y="2357438"/>
          <p14:tracePt t="21188" x="5565775" y="2365375"/>
          <p14:tracePt t="21206" x="5565775" y="2393950"/>
          <p14:tracePt t="21224" x="5565775" y="2414588"/>
          <p14:tracePt t="21250" x="5565775" y="2422525"/>
          <p14:tracePt t="21273" x="5565775" y="2428875"/>
          <p14:tracePt t="21632" x="5565775" y="2436813"/>
          <p14:tracePt t="22428" x="5565775" y="2443163"/>
          <p14:tracePt t="22491" x="5565775" y="2451100"/>
          <p14:tracePt t="22499" x="5565775" y="2457450"/>
          <p14:tracePt t="22513" x="5565775" y="2465388"/>
          <p14:tracePt t="22529" x="5565775" y="2471738"/>
          <p14:tracePt t="22600" x="5565775" y="2479675"/>
          <p14:tracePt t="23382" x="5565775" y="2471738"/>
          <p14:tracePt t="23398" x="5565775" y="2465388"/>
          <p14:tracePt t="23422" x="5565775" y="2457450"/>
          <p14:tracePt t="23428" x="5565775" y="2451100"/>
          <p14:tracePt t="23444" x="5565775" y="2443163"/>
          <p14:tracePt t="23461" x="5565775" y="2428875"/>
          <p14:tracePt t="23476" x="5565775" y="2422525"/>
          <p14:tracePt t="23493" x="5565775" y="2414588"/>
          <p14:tracePt t="23501" x="5572125" y="2414588"/>
          <p14:tracePt t="23518" x="5580063" y="2400300"/>
          <p14:tracePt t="23534" x="5586413" y="2386013"/>
          <p14:tracePt t="23551" x="5594350" y="2379663"/>
          <p14:tracePt t="23567" x="5600700" y="2379663"/>
          <p14:tracePt t="23601" x="5600700" y="2371725"/>
          <p14:tracePt t="23618" x="5600700" y="2365375"/>
          <p14:tracePt t="23638" x="5622925" y="2351088"/>
          <p14:tracePt t="23654" x="5629275" y="2343150"/>
          <p14:tracePt t="23670" x="5637213" y="2328863"/>
          <p14:tracePt t="23687" x="5657850" y="2314575"/>
          <p14:tracePt t="23704" x="5665788" y="2293938"/>
          <p14:tracePt t="23721" x="5680075" y="2286000"/>
          <p14:tracePt t="23738" x="5686425" y="2286000"/>
          <p14:tracePt t="23755" x="5694363" y="2286000"/>
          <p14:tracePt t="23774" x="5700713" y="2286000"/>
          <p14:tracePt t="23789" x="5708650" y="2279650"/>
          <p14:tracePt t="23805" x="5715000" y="2279650"/>
          <p14:tracePt t="23822" x="5722938" y="2279650"/>
          <p14:tracePt t="23839" x="5722938" y="2271713"/>
          <p14:tracePt t="23858" x="5729288" y="2271713"/>
          <p14:tracePt t="23880" x="5729288" y="2265363"/>
          <p14:tracePt t="23890" x="5737225" y="2265363"/>
          <p14:tracePt t="23958" x="5743575" y="2265363"/>
          <p14:tracePt t="24008" x="5751513" y="2265363"/>
          <p14:tracePt t="24036" x="5757863" y="2265363"/>
          <p14:tracePt t="24100" x="5772150" y="2265363"/>
          <p14:tracePt t="24107" x="5780088" y="2265363"/>
          <p14:tracePt t="24116" x="5786438" y="2265363"/>
          <p14:tracePt t="24130" x="5808663" y="2271713"/>
          <p14:tracePt t="24146" x="5829300" y="2279650"/>
          <p14:tracePt t="24163" x="5837238" y="2286000"/>
          <p14:tracePt t="24180" x="5843588" y="2286000"/>
          <p14:tracePt t="24197" x="5851525" y="2293938"/>
          <p14:tracePt t="24214" x="5865813" y="2300288"/>
          <p14:tracePt t="24229" x="5880100" y="2308225"/>
          <p14:tracePt t="24248" x="5900738" y="2322513"/>
          <p14:tracePt t="24265" x="5915025" y="2328863"/>
          <p14:tracePt t="24282" x="5922963" y="2336800"/>
          <p14:tracePt t="24299" x="5922963" y="2351088"/>
          <p14:tracePt t="24316" x="5929313" y="2357438"/>
          <p14:tracePt t="24322" x="5937250" y="2357438"/>
          <p14:tracePt t="24340" x="5937250" y="2365375"/>
          <p14:tracePt t="24349" x="5943600" y="2365375"/>
          <p14:tracePt t="24371" x="5943600" y="2371725"/>
          <p14:tracePt t="24389" x="5951538" y="2379663"/>
          <p14:tracePt t="24404" x="5951538" y="2386013"/>
          <p14:tracePt t="24484" x="5951538" y="2393950"/>
          <p14:tracePt t="24494" x="5957888" y="2393950"/>
          <p14:tracePt t="24531" x="5957888" y="2400300"/>
          <p14:tracePt t="24746" x="5957888" y="2408238"/>
          <p14:tracePt t="24778" x="5957888" y="2414588"/>
          <p14:tracePt t="24826" x="5957888" y="2422525"/>
          <p14:tracePt t="24927" x="5957888" y="2428875"/>
          <p14:tracePt t="25100" x="5957888" y="2436813"/>
          <p14:tracePt t="25444" x="5957888" y="2443163"/>
          <p14:tracePt t="25453" x="5965825" y="2443163"/>
          <p14:tracePt t="25539" x="5972175" y="2451100"/>
          <p14:tracePt t="25544" x="5972175" y="2457450"/>
          <p14:tracePt t="25554" x="5972175" y="2465388"/>
          <p14:tracePt t="25572" x="5980113" y="2479675"/>
          <p14:tracePt t="25590" x="5980113" y="2493963"/>
          <p14:tracePt t="25607" x="5986463" y="2500313"/>
          <p14:tracePt t="25624" x="5994400" y="2500313"/>
          <p14:tracePt t="25718" x="5994400" y="2508250"/>
          <p14:tracePt t="25732" x="6000750" y="2514600"/>
          <p14:tracePt t="25742" x="6000750" y="2522538"/>
          <p14:tracePt t="25748" x="6000750" y="2528888"/>
          <p14:tracePt t="25760" x="6000750" y="2543175"/>
          <p14:tracePt t="25782" x="6000750" y="2551113"/>
          <p14:tracePt t="25807" x="6000750" y="2557463"/>
          <p14:tracePt t="25818" x="6000750" y="2565400"/>
          <p14:tracePt t="25826" x="6000750" y="2571750"/>
          <p14:tracePt t="25843" x="6008688" y="2608263"/>
          <p14:tracePt t="25861" x="6015038" y="2636838"/>
          <p14:tracePt t="25879" x="6022975" y="2651125"/>
          <p14:tracePt t="25894" x="6022975" y="2657475"/>
          <p14:tracePt t="26097" x="6022975" y="2643188"/>
          <p14:tracePt t="26107" x="6029325" y="2628900"/>
          <p14:tracePt t="26116" x="6029325" y="2622550"/>
          <p14:tracePt t="26133" x="6029325" y="2586038"/>
          <p14:tracePt t="26149" x="6037263" y="2571750"/>
          <p14:tracePt t="26167" x="6037263" y="2557463"/>
          <p14:tracePt t="26183" x="6037263" y="2551113"/>
          <p14:tracePt t="26227" x="6037263" y="2543175"/>
          <p14:tracePt t="26240" x="6037263" y="2536825"/>
          <p14:tracePt t="26247" x="6037263" y="2528888"/>
          <p14:tracePt t="26256" x="6037263" y="2522538"/>
          <p14:tracePt t="26270" x="6037263" y="2508250"/>
          <p14:tracePt t="26287" x="6037263" y="2500313"/>
          <p14:tracePt t="27880" x="6043613" y="2500313"/>
          <p14:tracePt t="29865" x="6051550" y="2500313"/>
          <p14:tracePt t="29873" x="6057900" y="2500313"/>
          <p14:tracePt t="29880" x="6065838" y="2500313"/>
          <p14:tracePt t="30053" x="6072188" y="2500313"/>
          <p14:tracePt t="30066" x="6080125" y="2500313"/>
          <p14:tracePt t="30075" x="6086475" y="2500313"/>
          <p14:tracePt t="30092" x="6094413" y="2500313"/>
          <p14:tracePt t="32615" x="6094413" y="2493963"/>
          <p14:tracePt t="32639" x="6100763" y="2493963"/>
          <p14:tracePt t="32646" x="6100763" y="2486025"/>
          <p14:tracePt t="32912" x="6094413" y="2486025"/>
          <p14:tracePt t="32944" x="6086475" y="2486025"/>
          <p14:tracePt t="32952" x="6080125" y="2486025"/>
          <p14:tracePt t="32999" x="6072188" y="2493963"/>
          <p14:tracePt t="33022" x="6065838" y="2493963"/>
          <p14:tracePt t="33068" x="6057900" y="2493963"/>
          <p14:tracePt t="33115" x="6057900" y="2500313"/>
          <p14:tracePt t="33122" x="6051550" y="2500313"/>
          <p14:tracePt t="33717" x="6051550" y="2508250"/>
          <p14:tracePt t="34076" x="6051550" y="2514600"/>
          <p14:tracePt t="34590" x="6057900" y="2514600"/>
          <p14:tracePt t="34612" x="6065838" y="2514600"/>
          <p14:tracePt t="34619" x="6065838" y="2508250"/>
          <p14:tracePt t="34848" x="6072188" y="2508250"/>
          <p14:tracePt t="34862" x="6072188" y="2514600"/>
          <p14:tracePt t="34974" x="6080125" y="2514600"/>
          <p14:tracePt t="34982" x="6080125" y="2522538"/>
          <p14:tracePt t="34991" x="6086475" y="2522538"/>
          <p14:tracePt t="35036" x="6094413" y="2522538"/>
          <p14:tracePt t="36238" x="6094413" y="2528888"/>
          <p14:tracePt t="39980" x="6086475" y="2528888"/>
          <p14:tracePt t="39988" x="6080125" y="2528888"/>
          <p14:tracePt t="40011" x="6072188" y="2528888"/>
          <p14:tracePt t="40034" x="6057900" y="2528888"/>
          <p14:tracePt t="40043" x="6057900" y="2536825"/>
          <p14:tracePt t="40058" x="6051550" y="2536825"/>
          <p14:tracePt t="40066" x="6051550" y="2543175"/>
          <p14:tracePt t="40105" x="6043613" y="2551113"/>
          <p14:tracePt t="40120" x="6037263" y="2551113"/>
          <p14:tracePt t="40128" x="6029325" y="2551113"/>
          <p14:tracePt t="40136" x="6029325" y="2557463"/>
          <p14:tracePt t="40161" x="6029325" y="2565400"/>
          <p14:tracePt t="40169" x="6022975" y="2565400"/>
          <p14:tracePt t="40185" x="6022975" y="2586038"/>
          <p14:tracePt t="40202" x="6022975" y="2608263"/>
          <p14:tracePt t="40220" x="6015038" y="2628900"/>
          <p14:tracePt t="40237" x="6015038" y="2657475"/>
          <p14:tracePt t="40254" x="6008688" y="2671763"/>
          <p14:tracePt t="40270" x="6008688" y="2708275"/>
          <p14:tracePt t="40287" x="6008688" y="2743200"/>
          <p14:tracePt t="40303" x="6008688" y="2786063"/>
          <p14:tracePt t="40307" x="6008688" y="2800350"/>
          <p14:tracePt t="40321" x="6008688" y="2822575"/>
          <p14:tracePt t="40337" x="6008688" y="2879725"/>
          <p14:tracePt t="40354" x="6008688" y="2928938"/>
          <p14:tracePt t="40371" x="6000750" y="2979738"/>
          <p14:tracePt t="40389" x="5994400" y="3028950"/>
          <p14:tracePt t="40405" x="5994400" y="3057525"/>
          <p14:tracePt t="40423" x="5994400" y="3136900"/>
          <p14:tracePt t="40439" x="5994400" y="3200400"/>
          <p14:tracePt t="40456" x="5994400" y="3257550"/>
          <p14:tracePt t="40473" x="5994400" y="3308350"/>
          <p14:tracePt t="40490" x="5994400" y="3343275"/>
          <p14:tracePt t="40507" x="5994400" y="3379788"/>
          <p14:tracePt t="40525" x="5994400" y="3429000"/>
          <p14:tracePt t="40543" x="5994400" y="3479800"/>
          <p14:tracePt t="40560" x="5994400" y="3514725"/>
          <p14:tracePt t="40577" x="5994400" y="3543300"/>
          <p14:tracePt t="40594" x="5994400" y="3608388"/>
          <p14:tracePt t="40611" x="5994400" y="3700463"/>
          <p14:tracePt t="40628" x="5980113" y="3771900"/>
          <p14:tracePt t="40645" x="5980113" y="3822700"/>
          <p14:tracePt t="40662" x="5972175" y="3871913"/>
          <p14:tracePt t="40679" x="5965825" y="3922713"/>
          <p14:tracePt t="40695" x="5965825" y="3957638"/>
          <p14:tracePt t="40713" x="5951538" y="4037013"/>
          <p14:tracePt t="40730" x="5937250" y="4100513"/>
          <p14:tracePt t="40747" x="5937250" y="4122738"/>
          <p14:tracePt t="40764" x="5937250" y="4151313"/>
          <p14:tracePt t="40781" x="5937250" y="4186238"/>
          <p14:tracePt t="40798" x="5929313" y="4194175"/>
          <p14:tracePt t="40813" x="5929313" y="4214813"/>
          <p14:tracePt t="40830" x="5922963" y="4237038"/>
          <p14:tracePt t="40847" x="5922963" y="4308475"/>
          <p14:tracePt t="40864" x="5915025" y="4343400"/>
          <p14:tracePt t="40881" x="5915025" y="4365625"/>
          <p14:tracePt t="40900" x="5915025" y="4371975"/>
          <p14:tracePt t="40918" x="5908675" y="4408488"/>
          <p14:tracePt t="40934" x="5900738" y="4429125"/>
          <p14:tracePt t="40951" x="5894388" y="4451350"/>
          <p14:tracePt t="40967" x="5894388" y="4465638"/>
          <p14:tracePt t="40985" x="5894388" y="4471988"/>
          <p14:tracePt t="41020" x="5886450" y="4471988"/>
          <p14:tracePt t="41034" x="5872163" y="4494213"/>
          <p14:tracePt t="41051" x="5843588" y="4514850"/>
          <p14:tracePt t="41069" x="5815013" y="4557713"/>
          <p14:tracePt t="41085" x="5800725" y="4600575"/>
          <p14:tracePt t="41102" x="5794375" y="4614863"/>
          <p14:tracePt t="41120" x="5780088" y="4614863"/>
          <p14:tracePt t="41225" x="5772150" y="4614863"/>
          <p14:tracePt t="41240" x="5765800" y="4614863"/>
          <p14:tracePt t="41247" x="5757863" y="4614863"/>
          <p14:tracePt t="41254" x="5751513" y="4600575"/>
          <p14:tracePt t="41272" x="5722938" y="4586288"/>
          <p14:tracePt t="41290" x="5700713" y="4586288"/>
          <p14:tracePt t="41308" x="5686425" y="4572000"/>
          <p14:tracePt t="41324" x="5680075" y="4572000"/>
          <p14:tracePt t="41340" x="5680075" y="4565650"/>
          <p14:tracePt t="41357" x="5672138" y="4565650"/>
          <p14:tracePt t="41373" x="5672138" y="4543425"/>
          <p14:tracePt t="41391" x="5651500" y="4522788"/>
          <p14:tracePt t="41408" x="5637213" y="4479925"/>
          <p14:tracePt t="41425" x="5622925" y="4471988"/>
          <p14:tracePt t="41442" x="5622925" y="4465638"/>
          <p14:tracePt t="41461" x="5608638" y="4443413"/>
          <p14:tracePt t="41477" x="5608638" y="4429125"/>
          <p14:tracePt t="41496" x="5594350" y="4394200"/>
          <p14:tracePt t="41511" x="5594350" y="4386263"/>
          <p14:tracePt t="41528" x="5586413" y="4379913"/>
          <p14:tracePt t="41545" x="5580063" y="4371975"/>
          <p14:tracePt t="41562" x="5580063" y="4365625"/>
          <p14:tracePt t="41786" x="5586413" y="4365625"/>
          <p14:tracePt t="41794" x="5594350" y="4371975"/>
          <p14:tracePt t="41802" x="5608638" y="4371975"/>
          <p14:tracePt t="41816" x="5622925" y="4371975"/>
          <p14:tracePt t="41832" x="5637213" y="4386263"/>
          <p14:tracePt t="41934" x="5643563" y="4386263"/>
          <p14:tracePt t="41939" x="5651500" y="4386263"/>
          <p14:tracePt t="41956" x="5665788" y="4386263"/>
          <p14:tracePt t="41968" x="5680075" y="4394200"/>
          <p14:tracePt t="41986" x="5694363" y="4400550"/>
          <p14:tracePt t="42003" x="5700713" y="4414838"/>
          <p14:tracePt t="42021" x="5715000" y="4414838"/>
          <p14:tracePt t="42039" x="5737225" y="4429125"/>
          <p14:tracePt t="42055" x="5751513" y="4429125"/>
          <p14:tracePt t="42072" x="5751513" y="4437063"/>
          <p14:tracePt t="42089" x="5757863" y="4437063"/>
          <p14:tracePt t="42105" x="5772150" y="4451350"/>
          <p14:tracePt t="42122" x="5808663" y="4465638"/>
          <p14:tracePt t="42139" x="5851525" y="4479925"/>
          <p14:tracePt t="42155" x="5886450" y="4479925"/>
          <p14:tracePt t="42173" x="5915025" y="4479925"/>
          <p14:tracePt t="42286" x="5922963" y="4479925"/>
          <p14:tracePt t="42295" x="5937250" y="4479925"/>
          <p14:tracePt t="42302" x="5943600" y="4479925"/>
          <p14:tracePt t="42309" x="5951538" y="4479925"/>
          <p14:tracePt t="42326" x="5965825" y="4479925"/>
          <p14:tracePt t="42598" x="5965825" y="4486275"/>
          <p14:tracePt t="42622" x="5965825" y="4494213"/>
          <p14:tracePt t="42639" x="5965825" y="4500563"/>
          <p14:tracePt t="42644" x="5965825" y="4508500"/>
          <p14:tracePt t="42658" x="5965825" y="4514850"/>
          <p14:tracePt t="42675" x="5965825" y="4522788"/>
          <p14:tracePt t="42702" x="5965825" y="4529138"/>
          <p14:tracePt t="42725" x="5965825" y="4537075"/>
          <p14:tracePt t="42732" x="5965825" y="4543425"/>
          <p14:tracePt t="42739" x="5965825" y="4551363"/>
          <p14:tracePt t="42752" x="5965825" y="4586288"/>
          <p14:tracePt t="42769" x="5965825" y="4600575"/>
          <p14:tracePt t="42785" x="5965825" y="4614863"/>
          <p14:tracePt t="42803" x="5957888" y="4622800"/>
          <p14:tracePt t="42887" x="5951538" y="4629150"/>
          <p14:tracePt t="42942" x="5951538" y="4637088"/>
          <p14:tracePt t="43340" x="5943600" y="4637088"/>
          <p14:tracePt t="43660" x="5951538" y="4637088"/>
          <p14:tracePt t="43870" x="5957888" y="4637088"/>
          <p14:tracePt t="43908" x="5965825" y="4637088"/>
          <p14:tracePt t="43932" x="5965825" y="4643438"/>
          <p14:tracePt t="44003" x="5972175" y="4643438"/>
          <p14:tracePt t="44027" x="5980113" y="4643438"/>
          <p14:tracePt t="44042" x="5986463" y="4643438"/>
          <p14:tracePt t="44048" x="5994400" y="4643438"/>
          <p14:tracePt t="44058" x="6000750" y="4643438"/>
          <p14:tracePt t="44075" x="6015038" y="4643438"/>
          <p14:tracePt t="44114" x="6022975" y="4643438"/>
          <p14:tracePt t="44182" x="6029325" y="4643438"/>
          <p14:tracePt t="44190" x="6037263" y="4643438"/>
          <p14:tracePt t="44198" x="6051550" y="4643438"/>
          <p14:tracePt t="44212" x="6057900" y="4643438"/>
          <p14:tracePt t="44228" x="6072188" y="4643438"/>
          <p14:tracePt t="44545" x="6080125" y="4643438"/>
          <p14:tracePt t="44613" x="6080125" y="4637088"/>
          <p14:tracePt t="44621" x="6080125" y="4629150"/>
          <p14:tracePt t="44645" x="6080125" y="4614863"/>
          <p14:tracePt t="44651" x="6080125" y="4600575"/>
          <p14:tracePt t="44658" x="6072188" y="4594225"/>
          <p14:tracePt t="44670" x="6072188" y="4586288"/>
          <p14:tracePt t="44687" x="6072188" y="4557713"/>
          <p14:tracePt t="44704" x="6057900" y="4543425"/>
          <p14:tracePt t="44721" x="6051550" y="4537075"/>
          <p14:tracePt t="44739" x="6051550" y="4522788"/>
          <p14:tracePt t="44772" x="6051550" y="4514850"/>
          <p14:tracePt t="44793" x="6043613" y="4508500"/>
          <p14:tracePt t="44808" x="6037263" y="4500563"/>
          <p14:tracePt t="44838" x="6037263" y="4494213"/>
          <p14:tracePt t="45030" x="6029325" y="4494213"/>
          <p14:tracePt t="45058" x="6029325" y="4508500"/>
          <p14:tracePt t="45066" x="6029325" y="4529138"/>
          <p14:tracePt t="45078" x="6022975" y="4537075"/>
          <p14:tracePt t="45097" x="6015038" y="4557713"/>
          <p14:tracePt t="45113" x="6015038" y="4572000"/>
          <p14:tracePt t="45130" x="6008688" y="4586288"/>
          <p14:tracePt t="45146" x="6000750" y="4594225"/>
          <p14:tracePt t="45165" x="5994400" y="4600575"/>
          <p14:tracePt t="45182" x="5994400" y="4622800"/>
          <p14:tracePt t="45294" x="5986463" y="4622800"/>
          <p14:tracePt t="45316" x="5986463" y="4629150"/>
          <p14:tracePt t="45514" x="5994400" y="4629150"/>
          <p14:tracePt t="45520" x="6008688" y="4637088"/>
          <p14:tracePt t="45528" x="6022975" y="4637088"/>
          <p14:tracePt t="45538" x="6029325" y="4637088"/>
          <p14:tracePt t="45556" x="6065838" y="4637088"/>
          <p14:tracePt t="45571" x="6080125" y="4637088"/>
          <p14:tracePt t="45701" x="6086475" y="4637088"/>
          <p14:tracePt t="46918" x="6072188" y="4622800"/>
          <p14:tracePt t="46925" x="6065838" y="4614863"/>
          <p14:tracePt t="46934" x="6057900" y="4614863"/>
          <p14:tracePt t="46947" x="6057900" y="4600575"/>
          <p14:tracePt t="46964" x="6037263" y="4551363"/>
          <p14:tracePt t="46981" x="6029325" y="4479925"/>
          <p14:tracePt t="46998" x="6015038" y="4437063"/>
          <p14:tracePt t="47015" x="5972175" y="4379913"/>
          <p14:tracePt t="47032" x="5951538" y="4343400"/>
          <p14:tracePt t="47051" x="5915025" y="4308475"/>
          <p14:tracePt t="47068" x="5894388" y="4279900"/>
          <p14:tracePt t="47084" x="5857875" y="4257675"/>
          <p14:tracePt t="47100" x="5851525" y="4257675"/>
          <p14:tracePt t="47103" x="5843588" y="4251325"/>
          <p14:tracePt t="47119" x="5822950" y="4237038"/>
          <p14:tracePt t="47136" x="5808663" y="4214813"/>
          <p14:tracePt t="47152" x="5794375" y="4200525"/>
          <p14:tracePt t="47169" x="5780088" y="4171950"/>
          <p14:tracePt t="47187" x="5765800" y="4100513"/>
          <p14:tracePt t="47204" x="5743575" y="4071938"/>
          <p14:tracePt t="47220" x="5708650" y="4014788"/>
          <p14:tracePt t="47236" x="5694363" y="3979863"/>
          <p14:tracePt t="47253" x="5686425" y="3965575"/>
          <p14:tracePt t="47270" x="5680075" y="3951288"/>
          <p14:tracePt t="47287" x="5665788" y="3922713"/>
          <p14:tracePt t="47304" x="5651500" y="3894138"/>
          <p14:tracePt t="47308" x="5651500" y="3879850"/>
          <p14:tracePt t="47322" x="5629275" y="3865563"/>
          <p14:tracePt t="47338" x="5629275" y="3851275"/>
          <p14:tracePt t="47355" x="5622925" y="3843338"/>
          <p14:tracePt t="47401" x="5622925" y="3836988"/>
          <p14:tracePt t="47440" x="5614988" y="3836988"/>
          <p14:tracePt t="47604" x="5608638" y="3836988"/>
          <p14:tracePt t="47621" x="5600700" y="3836988"/>
          <p14:tracePt t="47629" x="5586413" y="3836988"/>
          <p14:tracePt t="47643" x="5580063" y="3836988"/>
          <p14:tracePt t="47653" x="5572125" y="3836988"/>
          <p14:tracePt t="47754" x="5557838" y="3836988"/>
          <p14:tracePt t="47770" x="5543550" y="3836988"/>
          <p14:tracePt t="47778" x="5537200" y="3836988"/>
          <p14:tracePt t="47794" x="5522913" y="3836988"/>
          <p14:tracePt t="47801" x="5508625" y="3836988"/>
          <p14:tracePt t="47813" x="5472113" y="3836988"/>
          <p14:tracePt t="47849" x="5465763" y="3836988"/>
          <p14:tracePt t="47864" x="5457825" y="3836988"/>
          <p14:tracePt t="47894" x="5451475" y="3843338"/>
          <p14:tracePt t="47910" x="5451475" y="3851275"/>
          <p14:tracePt t="47921" x="5443538" y="3857625"/>
          <p14:tracePt t="47952" x="5443538" y="3865563"/>
          <p14:tracePt t="47955" x="5437188" y="3865563"/>
          <p14:tracePt t="48076" x="5451475" y="3871913"/>
          <p14:tracePt t="48082" x="5465763" y="3879850"/>
          <p14:tracePt t="48092" x="5480050" y="3886200"/>
          <p14:tracePt t="48102" x="5500688" y="3894138"/>
          <p14:tracePt t="48119" x="5572125" y="3900488"/>
          <p14:tracePt t="48137" x="5608638" y="3900488"/>
          <p14:tracePt t="48153" x="5614988" y="3900488"/>
          <p14:tracePt t="48269" x="5614988" y="3908425"/>
          <p14:tracePt t="48276" x="5622925" y="3908425"/>
          <p14:tracePt t="48692" x="5622925" y="3914775"/>
          <p14:tracePt t="48706" x="5622925" y="3929063"/>
          <p14:tracePt t="48713" x="5622925" y="3951288"/>
          <p14:tracePt t="48721" x="5622925" y="3965575"/>
          <p14:tracePt t="48731" x="5622925" y="3971925"/>
          <p14:tracePt t="48748" x="5622925" y="3986213"/>
          <p14:tracePt t="48765" x="5622925" y="4000500"/>
          <p14:tracePt t="48782" x="5622925" y="4029075"/>
          <p14:tracePt t="48801" x="5622925" y="4051300"/>
          <p14:tracePt t="48818" x="5622925" y="4079875"/>
          <p14:tracePt t="48834" x="5622925" y="4100513"/>
          <p14:tracePt t="48851" x="5622925" y="4129088"/>
          <p14:tracePt t="48867" x="5622925" y="4143375"/>
          <p14:tracePt t="48885" x="5622925" y="4151313"/>
          <p14:tracePt t="48903" x="5622925" y="4157663"/>
          <p14:tracePt t="48920" x="5622925" y="4171950"/>
          <p14:tracePt t="48937" x="5622925" y="4179888"/>
          <p14:tracePt t="48954" x="5622925" y="4194175"/>
          <p14:tracePt t="48972" x="5622925" y="4214813"/>
          <p14:tracePt t="48988" x="5622925" y="4251325"/>
          <p14:tracePt t="49004" x="5622925" y="4286250"/>
          <p14:tracePt t="49020" x="5622925" y="4294188"/>
          <p14:tracePt t="49129" x="5622925" y="4300538"/>
          <p14:tracePt t="49142" x="5614988" y="4300538"/>
          <p14:tracePt t="49152" x="5614988" y="4314825"/>
          <p14:tracePt t="49158" x="5614988" y="4329113"/>
          <p14:tracePt t="49174" x="5608638" y="4343400"/>
          <p14:tracePt t="49191" x="5608638" y="4351338"/>
          <p14:tracePt t="49238" x="5608638" y="4365625"/>
          <p14:tracePt t="49254" x="5608638" y="4371975"/>
          <p14:tracePt t="49264" x="5600700" y="4394200"/>
          <p14:tracePt t="49278" x="5600700" y="4422775"/>
          <p14:tracePt t="49293" x="5600700" y="4443413"/>
          <p14:tracePt t="49310" x="5600700" y="4451350"/>
          <p14:tracePt t="49378" x="5600700" y="4457700"/>
          <p14:tracePt t="49402" x="5600700" y="4465638"/>
          <p14:tracePt t="49418" x="5600700" y="4471988"/>
          <p14:tracePt t="49440" x="5600700" y="4479925"/>
          <p14:tracePt t="49457" x="5600700" y="4486275"/>
          <p14:tracePt t="49768" x="5600700" y="4479925"/>
          <p14:tracePt t="49777" x="5600700" y="4471988"/>
          <p14:tracePt t="49784" x="5600700" y="4465638"/>
          <p14:tracePt t="49802" x="5600700" y="4457700"/>
          <p14:tracePt t="49819" x="5600700" y="4443413"/>
          <p14:tracePt t="49837" x="5594350" y="4422775"/>
          <p14:tracePt t="49852" x="5586413" y="4408488"/>
          <p14:tracePt t="49870" x="5580063" y="4394200"/>
          <p14:tracePt t="49887" x="5580063" y="4386263"/>
          <p14:tracePt t="49904" x="5580063" y="4357688"/>
          <p14:tracePt t="49922" x="5580063" y="4329113"/>
          <p14:tracePt t="49939" x="5572125" y="4308475"/>
          <p14:tracePt t="49956" x="5565775" y="4286250"/>
          <p14:tracePt t="49973" x="5557838" y="4257675"/>
          <p14:tracePt t="49990" x="5551488" y="4237038"/>
          <p14:tracePt t="50006" x="5551488" y="4229100"/>
          <p14:tracePt t="50023" x="5543550" y="4208463"/>
          <p14:tracePt t="50039" x="5537200" y="4200525"/>
          <p14:tracePt t="51082" x="5543550" y="4200525"/>
          <p14:tracePt t="51450" x="5551488" y="4200525"/>
          <p14:tracePt t="51559" x="5551488" y="4208463"/>
          <p14:tracePt t="51566" x="5551488" y="4214813"/>
          <p14:tracePt t="51582" x="5551488" y="4222750"/>
          <p14:tracePt t="51613" x="5557838" y="4229100"/>
          <p14:tracePt t="51619" x="5557838" y="4237038"/>
          <p14:tracePt t="51706" x="5565775" y="4243388"/>
          <p14:tracePt t="51714" x="5565775" y="4257675"/>
          <p14:tracePt t="51723" x="5565775" y="4265613"/>
          <p14:tracePt t="51740" x="5565775" y="4271963"/>
          <p14:tracePt t="51757" x="5572125" y="4286250"/>
          <p14:tracePt t="51893" x="5572125" y="4294188"/>
          <p14:tracePt t="51918" x="5572125" y="4300538"/>
          <p14:tracePt t="51935" x="5572125" y="4308475"/>
          <p14:tracePt t="52004" x="5572125" y="4314825"/>
          <p14:tracePt t="52013" x="5572125" y="4322763"/>
          <p14:tracePt t="52016" x="5572125" y="4329113"/>
          <p14:tracePt t="52048" x="5572125" y="4337050"/>
          <p14:tracePt t="52122" x="5572125" y="4343400"/>
          <p14:tracePt t="52126" x="5572125" y="4351338"/>
          <p14:tracePt t="52135" x="5572125" y="4371975"/>
          <p14:tracePt t="52146" x="5572125" y="4379913"/>
          <p14:tracePt t="53019" x="5572125" y="4365625"/>
          <p14:tracePt t="53024" x="5572125" y="4343400"/>
          <p14:tracePt t="53032" x="5572125" y="4329113"/>
          <p14:tracePt t="53047" x="5572125" y="4294188"/>
          <p14:tracePt t="53064" x="5572125" y="4265613"/>
          <p14:tracePt t="53082" x="5572125" y="4251325"/>
          <p14:tracePt t="53100" x="5572125" y="4237038"/>
          <p14:tracePt t="53117" x="5572125" y="4214813"/>
          <p14:tracePt t="53134" x="5572125" y="4208463"/>
          <p14:tracePt t="53153" x="5572125" y="4200525"/>
          <p14:tracePt t="53316" x="5572125" y="4208463"/>
          <p14:tracePt t="53322" x="5572125" y="4214813"/>
          <p14:tracePt t="53340" x="5572125" y="4222750"/>
          <p14:tracePt t="53353" x="5572125" y="4237038"/>
          <p14:tracePt t="53370" x="5572125" y="4251325"/>
          <p14:tracePt t="53388" x="5572125" y="4257675"/>
          <p14:tracePt t="53405" x="5572125" y="4265613"/>
          <p14:tracePt t="53421" x="5580063" y="4271963"/>
          <p14:tracePt t="53438" x="5586413" y="4286250"/>
          <p14:tracePt t="53456" x="5586413" y="4308475"/>
          <p14:tracePt t="53473" x="5586413" y="4314825"/>
          <p14:tracePt t="53490" x="5586413" y="4329113"/>
          <p14:tracePt t="53524" x="5586413" y="4337050"/>
          <p14:tracePt t="53605" x="5586413" y="4343400"/>
          <p14:tracePt t="54481" x="5594350" y="4343400"/>
          <p14:tracePt t="56406" x="5594350" y="4337050"/>
          <p14:tracePt t="56415" x="5600700" y="4337050"/>
          <p14:tracePt t="56422" x="5608638" y="4329113"/>
          <p14:tracePt t="56438" x="5608638" y="4322763"/>
          <p14:tracePt t="56448" x="5608638" y="4314825"/>
          <p14:tracePt t="56463" x="5608638" y="4308475"/>
          <p14:tracePt t="56479" x="5614988" y="4300538"/>
          <p14:tracePt t="56497" x="5622925" y="4294188"/>
          <p14:tracePt t="56513" x="5637213" y="4271963"/>
          <p14:tracePt t="56530" x="5643563" y="4257675"/>
          <p14:tracePt t="56547" x="5665788" y="4237038"/>
          <p14:tracePt t="56564" x="5672138" y="4222750"/>
          <p14:tracePt t="56598" x="5680075" y="4222750"/>
          <p14:tracePt t="56615" x="5686425" y="4208463"/>
          <p14:tracePt t="56650" x="5700713" y="4208463"/>
          <p14:tracePt t="56667" x="5708650" y="4208463"/>
          <p14:tracePt t="56700" x="5715000" y="4208463"/>
          <p14:tracePt t="56729" x="5722938" y="4208463"/>
          <p14:tracePt t="56744" x="5729288" y="4200525"/>
          <p14:tracePt t="56773" x="5737225" y="4194175"/>
          <p14:tracePt t="56791" x="5743575" y="4194175"/>
          <p14:tracePt t="56807" x="5751513" y="4194175"/>
          <p14:tracePt t="56814" x="5757863" y="4194175"/>
          <p14:tracePt t="56829" x="5765800" y="4194175"/>
          <p14:tracePt t="56837" x="5772150" y="4194175"/>
          <p14:tracePt t="56853" x="5786438" y="4194175"/>
          <p14:tracePt t="56870" x="5794375" y="4194175"/>
          <p14:tracePt t="56887" x="5800725" y="4194175"/>
          <p14:tracePt t="56906" x="5808663" y="4194175"/>
          <p14:tracePt t="56923" x="5815013" y="4194175"/>
          <p14:tracePt t="56972" x="5829300" y="4194175"/>
          <p14:tracePt t="56980" x="5837238" y="4194175"/>
          <p14:tracePt t="56991" x="5843588" y="4194175"/>
          <p14:tracePt t="57008" x="5865813" y="4200525"/>
          <p14:tracePt t="57024" x="5880100" y="4200525"/>
          <p14:tracePt t="57040" x="5886450" y="4208463"/>
          <p14:tracePt t="57057" x="5894388" y="4214813"/>
          <p14:tracePt t="57092" x="5900738" y="4214813"/>
          <p14:tracePt t="57109" x="5900738" y="4222750"/>
          <p14:tracePt t="57137" x="5908675" y="4222750"/>
          <p14:tracePt t="57150" x="5908675" y="4229100"/>
          <p14:tracePt t="57159" x="5915025" y="4229100"/>
          <p14:tracePt t="57177" x="5922963" y="4257675"/>
          <p14:tracePt t="57193" x="5929313" y="4279900"/>
          <p14:tracePt t="57210" x="5929313" y="4294188"/>
          <p14:tracePt t="57211" x="5929313" y="4300538"/>
          <p14:tracePt t="57227" x="5929313" y="4308475"/>
          <p14:tracePt t="57892" x="5937250" y="4308475"/>
          <p14:tracePt t="57916" x="5943600" y="4308475"/>
          <p14:tracePt t="57931" x="5943600" y="4314825"/>
          <p14:tracePt t="57947" x="5951538" y="4314825"/>
          <p14:tracePt t="58012" x="5951538" y="4322763"/>
          <p14:tracePt t="58018" x="5957888" y="4322763"/>
          <p14:tracePt t="58423" x="5957888" y="4329113"/>
          <p14:tracePt t="58438" x="5965825" y="4329113"/>
          <p14:tracePt t="58502" x="5965825" y="4337050"/>
          <p14:tracePt t="59277" x="5972175" y="4343400"/>
          <p14:tracePt t="59283" x="5980113" y="4343400"/>
          <p14:tracePt t="59294" x="5986463" y="4357688"/>
          <p14:tracePt t="59300" x="5986463" y="4371975"/>
          <p14:tracePt t="59316" x="5994400" y="4371975"/>
          <p14:tracePt t="59333" x="5994400" y="4379913"/>
          <p14:tracePt t="59350" x="6000750" y="4379913"/>
          <p14:tracePt t="59367" x="6008688" y="4394200"/>
          <p14:tracePt t="59384" x="6015038" y="4394200"/>
          <p14:tracePt t="59401" x="6015038" y="4408488"/>
          <p14:tracePt t="59418" x="6022975" y="4422775"/>
          <p14:tracePt t="59436" x="6029325" y="4457700"/>
          <p14:tracePt t="59452" x="6029325" y="4494213"/>
          <p14:tracePt t="59453" x="6043613" y="4508500"/>
          <p14:tracePt t="59468" x="6043613" y="4522788"/>
          <p14:tracePt t="59487" x="6043613" y="4537075"/>
          <p14:tracePt t="59604" x="6051550" y="4543425"/>
          <p14:tracePt t="60501" x="6051550" y="4537075"/>
          <p14:tracePt t="60590" x="6051550" y="4529138"/>
          <p14:tracePt t="60705" x="6051550" y="4522788"/>
          <p14:tracePt t="60837" x="6051550" y="4514850"/>
          <p14:tracePt t="62219" x="6051550" y="4508500"/>
          <p14:tracePt t="62227" x="6051550" y="4494213"/>
          <p14:tracePt t="62243" x="6051550" y="4486275"/>
          <p14:tracePt t="62258" x="6043613" y="4479925"/>
          <p14:tracePt t="62267" x="6043613" y="4471988"/>
          <p14:tracePt t="62281" x="6043613" y="4465638"/>
          <p14:tracePt t="62306" x="6043613" y="4457700"/>
          <p14:tracePt t="62340" x="6043613" y="4451350"/>
          <p14:tracePt t="62346" x="6043613" y="4443413"/>
          <p14:tracePt t="62362" x="6043613" y="4437063"/>
          <p14:tracePt t="62369" x="6043613" y="4422775"/>
          <p14:tracePt t="62383" x="6043613" y="4400550"/>
          <p14:tracePt t="62403" x="6043613" y="4386263"/>
          <p14:tracePt t="62419" x="6043613" y="4379913"/>
          <p14:tracePt t="62435" x="6043613" y="4371975"/>
          <p14:tracePt t="63135" x="6043613" y="4365625"/>
          <p14:tracePt t="63152" x="6043613" y="4351338"/>
          <p14:tracePt t="63168" x="6043613" y="4343400"/>
          <p14:tracePt t="63184" x="6043613" y="4329113"/>
          <p14:tracePt t="63190" x="6051550" y="4322763"/>
          <p14:tracePt t="63200" x="6051550" y="4314825"/>
          <p14:tracePt t="63216" x="6057900" y="4308475"/>
          <p14:tracePt t="63231" x="6057900" y="4300538"/>
          <p14:tracePt t="63254" x="6065838" y="4300538"/>
          <p14:tracePt t="63270" x="6072188" y="4300538"/>
          <p14:tracePt t="63282" x="6080125" y="4279900"/>
          <p14:tracePt t="63299" x="6094413" y="4257675"/>
          <p14:tracePt t="63316" x="6108700" y="4243388"/>
          <p14:tracePt t="63321" x="6115050" y="4237038"/>
          <p14:tracePt t="63333" x="6122988" y="4222750"/>
          <p14:tracePt t="63348" x="6137275" y="4208463"/>
          <p14:tracePt t="63365" x="6143625" y="4208463"/>
          <p14:tracePt t="63382" x="6151563" y="4208463"/>
          <p14:tracePt t="63401" x="6157913" y="4200525"/>
          <p14:tracePt t="63419" x="6165850" y="4200525"/>
          <p14:tracePt t="63435" x="6172200" y="4200525"/>
          <p14:tracePt t="63452" x="6200775" y="4194175"/>
          <p14:tracePt t="63469" x="6229350" y="4186238"/>
          <p14:tracePt t="63502" x="6237288" y="4179888"/>
          <p14:tracePt t="63526" x="6243638" y="4179888"/>
          <p14:tracePt t="63542" x="6251575" y="4179888"/>
          <p14:tracePt t="63558" x="6257925" y="4179888"/>
          <p14:tracePt t="63580" x="6272213" y="4179888"/>
          <p14:tracePt t="63632" x="6280150" y="4179888"/>
          <p14:tracePt t="63640" x="6286500" y="4179888"/>
          <p14:tracePt t="63648" x="6294438" y="4179888"/>
          <p14:tracePt t="63664" x="6308725" y="4186238"/>
          <p14:tracePt t="63673" x="6323013" y="4186238"/>
          <p14:tracePt t="63687" x="6329363" y="4194175"/>
          <p14:tracePt t="63705" x="6351588" y="4200525"/>
          <p14:tracePt t="63721" x="6357938" y="4200525"/>
          <p14:tracePt t="63755" x="6365875" y="4200525"/>
          <p14:tracePt t="63772" x="6365875" y="4208463"/>
          <p14:tracePt t="63796" x="6372225" y="4208463"/>
          <p14:tracePt t="63806" x="6372225" y="4214813"/>
          <p14:tracePt t="63823" x="6380163" y="4214813"/>
          <p14:tracePt t="63840" x="6386513" y="4222750"/>
          <p14:tracePt t="63857" x="6386513" y="4229100"/>
          <p14:tracePt t="63874" x="6400800" y="4237038"/>
          <p14:tracePt t="63891" x="6400800" y="4243388"/>
          <p14:tracePt t="63925" x="6408738" y="4251325"/>
          <p14:tracePt t="63954" x="6415088" y="4251325"/>
          <p14:tracePt t="63963" x="6415088" y="4257675"/>
          <p14:tracePt t="63985" x="6423025" y="4257675"/>
          <p14:tracePt t="64017" x="6423025" y="4265613"/>
          <p14:tracePt t="64033" x="6423025" y="4271963"/>
          <p14:tracePt t="64041" x="6429375" y="4279900"/>
          <p14:tracePt t="64047" x="6437313" y="4279900"/>
          <p14:tracePt t="64072" x="6437313" y="4294188"/>
          <p14:tracePt t="64080" x="6443663" y="4294188"/>
          <p14:tracePt t="64094" x="6443663" y="4308475"/>
          <p14:tracePt t="64111" x="6451600" y="4314825"/>
          <p14:tracePt t="64128" x="6457950" y="4322763"/>
          <p14:tracePt t="64146" x="6457950" y="4329113"/>
          <p14:tracePt t="64166" x="6465888" y="4337050"/>
          <p14:tracePt t="64179" x="6465888" y="4343400"/>
          <p14:tracePt t="64196" x="6472238" y="4351338"/>
          <p14:tracePt t="64278" x="6472238" y="4357688"/>
          <p14:tracePt t="64782" x="6480175" y="4357688"/>
          <p14:tracePt t="64791" x="6486525" y="4357688"/>
          <p14:tracePt t="64796" x="6486525" y="4351338"/>
          <p14:tracePt t="64805" x="6494463" y="4351338"/>
          <p14:tracePt t="64822" x="6500813" y="4329113"/>
          <p14:tracePt t="64840" x="6508750" y="4322763"/>
          <p14:tracePt t="64856" x="6508750" y="4314825"/>
          <p14:tracePt t="64874" x="6523038" y="4294188"/>
          <p14:tracePt t="64891" x="6529388" y="4294188"/>
          <p14:tracePt t="64908" x="6537325" y="4286250"/>
          <p14:tracePt t="64925" x="6551613" y="4279900"/>
          <p14:tracePt t="64943" x="6565900" y="4271963"/>
          <p14:tracePt t="64958" x="6572250" y="4271963"/>
          <p14:tracePt t="64976" x="6594475" y="4265613"/>
          <p14:tracePt t="64992" x="6608763" y="4265613"/>
          <p14:tracePt t="65009" x="6629400" y="4257675"/>
          <p14:tracePt t="65027" x="6643688" y="4243388"/>
          <p14:tracePt t="65045" x="6657975" y="4237038"/>
          <p14:tracePt t="65062" x="6672263" y="4237038"/>
          <p14:tracePt t="65078" x="6686550" y="4237038"/>
          <p14:tracePt t="65095" x="6700838" y="4229100"/>
          <p14:tracePt t="65110" x="6737350" y="4229100"/>
          <p14:tracePt t="65128" x="6772275" y="4229100"/>
          <p14:tracePt t="65144" x="6815138" y="4214813"/>
          <p14:tracePt t="65164" x="6851650" y="4214813"/>
          <p14:tracePt t="65180" x="6865938" y="4214813"/>
          <p14:tracePt t="65197" x="6886575" y="4214813"/>
          <p14:tracePt t="65214" x="6900863" y="4222750"/>
          <p14:tracePt t="65231" x="6915150" y="4222750"/>
          <p14:tracePt t="65248" x="6929438" y="4222750"/>
          <p14:tracePt t="65251" x="6943725" y="4229100"/>
          <p14:tracePt t="65266" x="6958013" y="4237038"/>
          <p14:tracePt t="65282" x="6965950" y="4237038"/>
          <p14:tracePt t="65299" x="6980238" y="4251325"/>
          <p14:tracePt t="65314" x="6986588" y="4257675"/>
          <p14:tracePt t="65330" x="7000875" y="4257675"/>
          <p14:tracePt t="65348" x="7015163" y="4271963"/>
          <p14:tracePt t="65365" x="7037388" y="4294188"/>
          <p14:tracePt t="65381" x="7043738" y="4300538"/>
          <p14:tracePt t="65416" x="7051675" y="4308475"/>
          <p14:tracePt t="65432" x="7051675" y="4314825"/>
          <p14:tracePt t="65532" x="7051675" y="4322763"/>
          <p14:tracePt t="65667" x="7051675" y="4314825"/>
          <p14:tracePt t="65674" x="7065963" y="4314825"/>
          <p14:tracePt t="65689" x="7086600" y="4308475"/>
          <p14:tracePt t="65705" x="7094538" y="4308475"/>
          <p14:tracePt t="65722" x="7100888" y="4300538"/>
          <p14:tracePt t="65739" x="7108825" y="4300538"/>
          <p14:tracePt t="65756" x="7115175" y="4300538"/>
          <p14:tracePt t="65773" x="7123113" y="4294188"/>
          <p14:tracePt t="65788" x="7129463" y="4286250"/>
          <p14:tracePt t="65806" x="7129463" y="4279900"/>
          <p14:tracePt t="65823" x="7143750" y="4271963"/>
          <p14:tracePt t="65856" x="7158038" y="4271963"/>
          <p14:tracePt t="65873" x="7180263" y="4265613"/>
          <p14:tracePt t="65890" x="7200900" y="4257675"/>
          <p14:tracePt t="65907" x="7208838" y="4257675"/>
          <p14:tracePt t="65924" x="7223125" y="4251325"/>
          <p14:tracePt t="65941" x="7229475" y="4243388"/>
          <p14:tracePt t="65960" x="7251700" y="4243388"/>
          <p14:tracePt t="65978" x="7265988" y="4243388"/>
          <p14:tracePt t="66010" x="7272338" y="4243388"/>
          <p14:tracePt t="66027" x="7286625" y="4243388"/>
          <p14:tracePt t="66061" x="7308850" y="4243388"/>
          <p14:tracePt t="66078" x="7337425" y="4243388"/>
          <p14:tracePt t="66095" x="7358063" y="4243388"/>
          <p14:tracePt t="66110" x="7380288" y="4243388"/>
          <p14:tracePt t="66149" x="7386638" y="4251325"/>
          <p14:tracePt t="66164" x="7394575" y="4251325"/>
          <p14:tracePt t="66178" x="7394575" y="4257675"/>
          <p14:tracePt t="66199" x="7400925" y="4265613"/>
          <p14:tracePt t="66213" x="7400925" y="4279900"/>
          <p14:tracePt t="66229" x="7408863" y="4286250"/>
          <p14:tracePt t="66246" x="7408863" y="4300538"/>
          <p14:tracePt t="66263" x="7415213" y="4308475"/>
          <p14:tracePt t="66283" x="7415213" y="4314825"/>
          <p14:tracePt t="66480" x="7423150" y="4314825"/>
          <p14:tracePt t="66485" x="7423150" y="4329113"/>
          <p14:tracePt t="66502" x="7429500" y="4329113"/>
          <p14:tracePt t="66519" x="7437438" y="4343400"/>
          <p14:tracePt t="66535" x="7451725" y="4357688"/>
          <p14:tracePt t="66551" x="7458075" y="4371975"/>
          <p14:tracePt t="66587" x="7458075" y="4394200"/>
          <p14:tracePt t="66604" x="7458075" y="4400550"/>
          <p14:tracePt t="66620" x="7458075" y="4414838"/>
          <p14:tracePt t="66637" x="7466013" y="4451350"/>
          <p14:tracePt t="66654" x="7466013" y="4471988"/>
          <p14:tracePt t="66672" x="7472363" y="4500563"/>
          <p14:tracePt t="66688" x="7486650" y="4522788"/>
          <p14:tracePt t="66705" x="7486650" y="4529138"/>
          <p14:tracePt t="66720" x="7486650" y="4537075"/>
          <p14:tracePt t="66742" x="7486650" y="4543425"/>
          <p14:tracePt t="66754" x="7494588" y="4543425"/>
          <p14:tracePt t="66772" x="7494588" y="4565650"/>
          <p14:tracePt t="66788" x="7500938" y="4586288"/>
          <p14:tracePt t="66805" x="7500938" y="4600575"/>
          <p14:tracePt t="66822" x="7508875" y="4614863"/>
          <p14:tracePt t="66839" x="7508875" y="4622800"/>
          <p14:tracePt t="66857" x="7508875" y="4629150"/>
          <p14:tracePt t="66874" x="7515225" y="4643438"/>
          <p14:tracePt t="66890" x="7515225" y="4672013"/>
          <p14:tracePt t="66906" x="7523163" y="4679950"/>
          <p14:tracePt t="66923" x="7523163" y="4694238"/>
          <p14:tracePt t="67091" x="7515225" y="4686300"/>
          <p14:tracePt t="67100" x="7508875" y="4686300"/>
          <p14:tracePt t="67124" x="7500938" y="4679950"/>
          <p14:tracePt t="67132" x="7500938" y="4672013"/>
          <p14:tracePt t="67144" x="7494588" y="4665663"/>
          <p14:tracePt t="67161" x="7486650" y="4657725"/>
          <p14:tracePt t="67180" x="7486650" y="4629150"/>
          <p14:tracePt t="67196" x="7480300" y="4622800"/>
          <p14:tracePt t="67230" x="7472363" y="4608513"/>
          <p14:tracePt t="67247" x="7472363" y="4600575"/>
          <p14:tracePt t="67264" x="7466013" y="4586288"/>
          <p14:tracePt t="67281" x="7466013" y="4572000"/>
          <p14:tracePt t="67298" x="7458075" y="4565650"/>
          <p14:tracePt t="67315" x="7458075" y="4551363"/>
          <p14:tracePt t="67319" x="7458075" y="4543425"/>
          <p14:tracePt t="67349" x="7458075" y="4522788"/>
          <p14:tracePt t="67366" x="7458075" y="4500563"/>
          <p14:tracePt t="67383" x="7458075" y="4486275"/>
          <p14:tracePt t="67400" x="7466013" y="4479925"/>
          <p14:tracePt t="67434" x="7472363" y="4471988"/>
          <p14:tracePt t="67451" x="7480300" y="4471988"/>
          <p14:tracePt t="67468" x="7494588" y="4465638"/>
          <p14:tracePt t="67484" x="7508875" y="4465638"/>
          <p14:tracePt t="67501" x="7515225" y="4465638"/>
          <p14:tracePt t="67518" x="7515225" y="4457700"/>
          <p14:tracePt t="67535" x="7529513" y="4457700"/>
          <p14:tracePt t="67568" x="7543800" y="4457700"/>
          <p14:tracePt t="67585" x="7551738" y="4457700"/>
          <p14:tracePt t="67602" x="7558088" y="4457700"/>
          <p14:tracePt t="67635" x="7566025" y="4465638"/>
          <p14:tracePt t="67652" x="7566025" y="4471988"/>
          <p14:tracePt t="67669" x="7580313" y="4471988"/>
          <p14:tracePt t="67686" x="7594600" y="4486275"/>
          <p14:tracePt t="67705" x="7600950" y="4494213"/>
          <p14:tracePt t="67739" x="7600950" y="4508500"/>
          <p14:tracePt t="67756" x="7600950" y="4522788"/>
          <p14:tracePt t="67771" x="7608888" y="4551363"/>
          <p14:tracePt t="67792" x="7608888" y="4565650"/>
          <p14:tracePt t="67806" x="7608888" y="4594225"/>
          <p14:tracePt t="67821" x="7608888" y="4622800"/>
          <p14:tracePt t="67838" x="7608888" y="4637088"/>
          <p14:tracePt t="67856" x="7608888" y="4657725"/>
          <p14:tracePt t="67873" x="7600950" y="4679950"/>
          <p14:tracePt t="67890" x="7586663" y="4700588"/>
          <p14:tracePt t="67906" x="7572375" y="4714875"/>
          <p14:tracePt t="67924" x="7558088" y="4729163"/>
          <p14:tracePt t="67941" x="7558088" y="4737100"/>
          <p14:tracePt t="67957" x="7558088" y="4743450"/>
          <p14:tracePt t="67974" x="7558088" y="4751388"/>
          <p14:tracePt t="67991" x="7551738" y="4751388"/>
          <p14:tracePt t="68008" x="7537450" y="4757738"/>
          <p14:tracePt t="68025" x="7523163" y="4757738"/>
          <p14:tracePt t="68042" x="7523163" y="4765675"/>
          <p14:tracePt t="68059" x="7500938" y="4772025"/>
          <p14:tracePt t="68094" x="7494588" y="4772025"/>
          <p14:tracePt t="68179" x="7486650" y="4772025"/>
          <p14:tracePt t="68195" x="7486650" y="4765675"/>
          <p14:tracePt t="68211" x="7486650" y="4757738"/>
          <p14:tracePt t="68227" x="7480300" y="4757738"/>
          <p14:tracePt t="68234" x="7480300" y="4751388"/>
          <p14:tracePt t="68245" x="7472363" y="4751388"/>
          <p14:tracePt t="68262" x="7466013" y="4743450"/>
          <p14:tracePt t="68279" x="7458075" y="4737100"/>
          <p14:tracePt t="68296" x="7451725" y="4737100"/>
          <p14:tracePt t="68317" x="7451725" y="4729163"/>
          <p14:tracePt t="68332" x="7437438" y="4729163"/>
          <p14:tracePt t="68347" x="7437438" y="4722813"/>
          <p14:tracePt t="68366" x="7423150" y="4708525"/>
          <p14:tracePt t="68381" x="7415213" y="4700588"/>
          <p14:tracePt t="68397" x="7400925" y="4686300"/>
          <p14:tracePt t="68414" x="7394575" y="4679950"/>
          <p14:tracePt t="68432" x="7386638" y="4679950"/>
          <p14:tracePt t="68448" x="7380288" y="4665663"/>
          <p14:tracePt t="68465" x="7372350" y="4657725"/>
          <p14:tracePt t="68483" x="7372350" y="4651375"/>
          <p14:tracePt t="68499" x="7366000" y="4651375"/>
          <p14:tracePt t="68516" x="7366000" y="4643438"/>
          <p14:tracePt t="68533" x="7366000" y="4629150"/>
          <p14:tracePt t="68550" x="7366000" y="4614863"/>
          <p14:tracePt t="68567" x="7358063" y="4608513"/>
          <p14:tracePt t="68584" x="7358063" y="4586288"/>
          <p14:tracePt t="68586" x="7351713" y="4579938"/>
          <p14:tracePt t="68601" x="7351713" y="4565650"/>
          <p14:tracePt t="68635" x="7351713" y="4557713"/>
          <p14:tracePt t="68652" x="7358063" y="4551363"/>
          <p14:tracePt t="68680" x="7358063" y="4543425"/>
          <p14:tracePt t="68687" x="7366000" y="4543425"/>
          <p14:tracePt t="68702" x="7366000" y="4537075"/>
          <p14:tracePt t="68719" x="7372350" y="4529138"/>
          <p14:tracePt t="68736" x="7386638" y="4522788"/>
          <p14:tracePt t="68758" x="7394575" y="4514850"/>
          <p14:tracePt t="68780" x="7400925" y="4514850"/>
          <p14:tracePt t="68790" x="7408863" y="4514850"/>
          <p14:tracePt t="68812" x="7415213" y="4514850"/>
          <p14:tracePt t="68828" x="7423150" y="4514850"/>
          <p14:tracePt t="68875" x="7429500" y="4514850"/>
          <p14:tracePt t="68882" x="7437438" y="4514850"/>
          <p14:tracePt t="68915" x="7443788" y="4514850"/>
          <p14:tracePt t="68936" x="7451725" y="4514850"/>
          <p14:tracePt t="68961" x="7458075" y="4514850"/>
          <p14:tracePt t="68968" x="7466013" y="4514850"/>
          <p14:tracePt t="69008" x="7472363" y="4514850"/>
          <p14:tracePt t="69022" x="7480300" y="4514850"/>
          <p14:tracePt t="69054" x="7486650" y="4514850"/>
          <p14:tracePt t="69062" x="7494588" y="4514850"/>
          <p14:tracePt t="69078" x="7500938" y="4514850"/>
          <p14:tracePt t="69085" x="7508875" y="4514850"/>
          <p14:tracePt t="69100" x="7508875" y="4522788"/>
          <p14:tracePt t="69176" x="7508875" y="4529138"/>
          <p14:tracePt t="69230" x="7508875" y="4537075"/>
          <p14:tracePt t="69266" x="7508875" y="4543425"/>
          <p14:tracePt t="69275" x="7508875" y="4551363"/>
          <p14:tracePt t="69292" x="7508875" y="4557713"/>
          <p14:tracePt t="69299" x="7508875" y="4565650"/>
          <p14:tracePt t="69317" x="7508875" y="4572000"/>
          <p14:tracePt t="69340" x="7508875" y="4579938"/>
          <p14:tracePt t="70586" x="7508875" y="4586288"/>
          <p14:tracePt t="82246" x="7508875" y="4594225"/>
          <p14:tracePt t="82255" x="7508875" y="4600575"/>
          <p14:tracePt t="82261" x="7500938" y="4614863"/>
          <p14:tracePt t="82275" x="7486650" y="4679950"/>
          <p14:tracePt t="82291" x="7486650" y="4729163"/>
          <p14:tracePt t="82308" x="7480300" y="4765675"/>
          <p14:tracePt t="82325" x="7472363" y="4800600"/>
          <p14:tracePt t="82344" x="7466013" y="4843463"/>
          <p14:tracePt t="82360" x="7451725" y="4908550"/>
          <p14:tracePt t="82363" x="7443788" y="4951413"/>
          <p14:tracePt t="82376" x="7443788" y="4986338"/>
          <p14:tracePt t="82393" x="7429500" y="5100638"/>
          <p14:tracePt t="82410" x="7415213" y="5186363"/>
          <p14:tracePt t="82429" x="7415213" y="5272088"/>
          <p14:tracePt t="82445" x="7415213" y="5314950"/>
          <p14:tracePt t="82462" x="7415213" y="5357813"/>
          <p14:tracePt t="82466" x="7408863" y="5372100"/>
          <p14:tracePt t="82480" x="7408863" y="5408613"/>
          <p14:tracePt t="82497" x="7400925" y="5422900"/>
          <p14:tracePt t="82606" x="7400925" y="5429250"/>
          <p14:tracePt t="82613" x="7400925" y="5437188"/>
          <p14:tracePt t="82622" x="7394575" y="5443538"/>
          <p14:tracePt t="82637" x="7394575" y="5457825"/>
          <p14:tracePt t="82649" x="7394575" y="5465763"/>
          <p14:tracePt t="82666" x="7386638" y="5480050"/>
          <p14:tracePt t="82699" x="7386638" y="5486400"/>
          <p14:tracePt t="82786" x="7386638" y="5494338"/>
          <p14:tracePt t="82794" x="7380288" y="5508625"/>
          <p14:tracePt t="82804" x="7372350" y="5508625"/>
          <p14:tracePt t="82817" x="7372350" y="5522913"/>
          <p14:tracePt t="82833" x="7372350" y="5529263"/>
          <p14:tracePt t="82927" x="7366000" y="5529263"/>
          <p14:tracePt t="85245" x="7272338" y="5557838"/>
          <p14:tracePt t="85253" x="7086600" y="5637213"/>
          <p14:tracePt t="85260" x="6886575" y="5715000"/>
          <p14:tracePt t="85274" x="6637338" y="5780088"/>
          <p14:tracePt t="85290" x="6265863" y="5894388"/>
          <p14:tracePt t="85307" x="5837238" y="5929313"/>
          <p14:tracePt t="85324" x="5414963" y="5900738"/>
          <p14:tracePt t="85341" x="5008563" y="5843588"/>
          <p14:tracePt t="85359" x="4579938" y="5772150"/>
          <p14:tracePt t="85375" x="4486275" y="5772150"/>
          <p14:tracePt t="85392" x="4222750" y="5772150"/>
          <p14:tracePt t="85410" x="3937000" y="5772150"/>
          <p14:tracePt t="85427" x="3771900" y="5815013"/>
          <p14:tracePt t="85445" x="3622675" y="5857875"/>
          <p14:tracePt t="85462" x="3457575" y="5886450"/>
          <p14:tracePt t="85478" x="3300413" y="5900738"/>
          <p14:tracePt t="85494" x="3151188" y="5900738"/>
          <p14:tracePt t="85511" x="3036888" y="5908675"/>
          <p14:tracePt t="85527" x="2943225" y="5943600"/>
          <p14:tracePt t="85545" x="2836863" y="5980113"/>
          <p14:tracePt t="85562" x="2722563" y="6008688"/>
          <p14:tracePt t="85578" x="2679700" y="6029325"/>
          <p14:tracePt t="85580" x="2665413" y="6043613"/>
          <p14:tracePt t="85597" x="2651125" y="6065838"/>
          <p14:tracePt t="85614" x="2643188" y="6065838"/>
          <p14:tracePt t="85631" x="2636838" y="6065838"/>
          <p14:tracePt t="85763" x="2636838" y="6072188"/>
          <p14:tracePt t="85767" x="2671763" y="6072188"/>
          <p14:tracePt t="85782" x="2708275" y="6072188"/>
          <p14:tracePt t="85800" x="2828925" y="6072188"/>
          <p14:tracePt t="85816" x="2900363" y="6057900"/>
          <p14:tracePt t="85833" x="2951163" y="6057900"/>
          <p14:tracePt t="85850" x="2986088" y="6051550"/>
          <p14:tracePt t="85868" x="3036888" y="6051550"/>
          <p14:tracePt t="85883" x="3100388" y="6057900"/>
          <p14:tracePt t="85887" x="3136900" y="6065838"/>
          <p14:tracePt t="85900" x="3228975" y="6080125"/>
          <p14:tracePt t="85918" x="3357563" y="6086475"/>
          <p14:tracePt t="85935" x="3479800" y="6094413"/>
          <p14:tracePt t="85951" x="3657600" y="6094413"/>
          <p14:tracePt t="85970" x="3800475" y="6094413"/>
          <p14:tracePt t="85987" x="3922713" y="6086475"/>
          <p14:tracePt t="86004" x="4014788" y="6086475"/>
          <p14:tracePt t="86021" x="4057650" y="6086475"/>
          <p14:tracePt t="86038" x="4100513" y="6086475"/>
          <p14:tracePt t="86055" x="4165600" y="6086475"/>
          <p14:tracePt t="86072" x="4300538" y="6094413"/>
          <p14:tracePt t="86090" x="4429125" y="6094413"/>
          <p14:tracePt t="86103" x="4543425" y="6094413"/>
          <p14:tracePt t="86120" x="4637088" y="6086475"/>
          <p14:tracePt t="86137" x="4686300" y="6080125"/>
          <p14:tracePt t="86154" x="4751388" y="6072188"/>
          <p14:tracePt t="86172" x="4794250" y="6065838"/>
          <p14:tracePt t="86189" x="4908550" y="6037263"/>
          <p14:tracePt t="86206" x="4979988" y="6022975"/>
          <p14:tracePt t="86223" x="5057775" y="6015038"/>
          <p14:tracePt t="86240" x="5086350" y="6000750"/>
          <p14:tracePt t="86256" x="5129213" y="6000750"/>
          <p14:tracePt t="86273" x="5165725" y="6000750"/>
          <p14:tracePt t="86290" x="5214938" y="5994400"/>
          <p14:tracePt t="86292" x="5237163" y="5994400"/>
          <p14:tracePt t="86307" x="5300663" y="5965825"/>
          <p14:tracePt t="86326" x="5343525" y="5951538"/>
          <p14:tracePt t="86342" x="5365750" y="5951538"/>
          <p14:tracePt t="86359" x="5408613" y="5951538"/>
          <p14:tracePt t="86375" x="5437188" y="5937250"/>
          <p14:tracePt t="86393" x="5480050" y="5937250"/>
          <p14:tracePt t="86410" x="5500688" y="5929313"/>
          <p14:tracePt t="86550" x="5500688" y="5922963"/>
          <p14:tracePt t="86559" x="5508625" y="5922963"/>
          <p14:tracePt t="86575" x="5514975" y="5922963"/>
          <p14:tracePt t="86582" x="5514975" y="5915025"/>
          <p14:tracePt t="86596" x="5537200" y="5908675"/>
          <p14:tracePt t="86613" x="5551488" y="5900738"/>
          <p14:tracePt t="86630" x="5557838" y="5886450"/>
          <p14:tracePt t="86647" x="5565775" y="5886450"/>
          <p14:tracePt t="86739" x="5572125" y="5880100"/>
          <p14:tracePt t="86747" x="5580063" y="5880100"/>
          <p14:tracePt t="86754" x="5586413" y="5880100"/>
          <p14:tracePt t="86770" x="5594350" y="5872163"/>
          <p14:tracePt t="86784" x="5608638" y="5872163"/>
          <p14:tracePt t="86800" x="5614988" y="5865813"/>
          <p14:tracePt t="86832" x="5622925" y="5865813"/>
          <p14:tracePt t="86849" x="5637213" y="5857875"/>
          <p14:tracePt t="86866" x="5651500" y="5857875"/>
          <p14:tracePt t="86883" x="5665788" y="5857875"/>
          <p14:tracePt t="86901" x="5680075" y="5857875"/>
          <p14:tracePt t="86918" x="5694363" y="5857875"/>
          <p14:tracePt t="86935" x="5700713" y="5857875"/>
          <p14:tracePt t="100670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82860" y="1493785"/>
            <a:ext cx="8229600" cy="4995555"/>
          </a:xfrm>
        </p:spPr>
        <p:txBody>
          <a:bodyPr>
            <a:normAutofit/>
          </a:bodyPr>
          <a:lstStyle/>
          <a:p>
            <a:r>
              <a:rPr lang="ko-KR" altLang="en-US" dirty="0"/>
              <a:t>이차 조사법</a:t>
            </a:r>
            <a:r>
              <a:rPr lang="en-US" altLang="ko-KR" dirty="0"/>
              <a:t>(quadratic probing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이중 </a:t>
            </a:r>
            <a:r>
              <a:rPr lang="ko-KR" altLang="en-US" dirty="0" err="1"/>
              <a:t>해싱법</a:t>
            </a:r>
            <a:r>
              <a:rPr lang="en-US" altLang="ko-KR" dirty="0"/>
              <a:t>(double hashing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재해싱</a:t>
            </a:r>
            <a:r>
              <a:rPr lang="en-US" altLang="ko-KR" dirty="0"/>
              <a:t>(rehashing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충돌이 발생하면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해시 </a:t>
            </a:r>
            <a:r>
              <a:rPr lang="ko-KR" altLang="en-US" dirty="0"/>
              <a:t>함수를 </a:t>
            </a:r>
            <a:r>
              <a:rPr lang="ko-KR" altLang="en-US" dirty="0" smtClean="0"/>
              <a:t>이용해 다음 위치 계산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6455" name="Rectangle 320"/>
          <p:cNvSpPr>
            <a:spLocks noChangeArrowheads="1"/>
          </p:cNvSpPr>
          <p:nvPr/>
        </p:nvSpPr>
        <p:spPr bwMode="auto">
          <a:xfrm>
            <a:off x="0" y="4343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선형 조사 군집화 완화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05" y="2028825"/>
            <a:ext cx="48101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07"/>
    </mc:Choice>
    <mc:Fallback xmlns="">
      <p:transition spd="slow" advTm="70207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버킷에</a:t>
            </a:r>
            <a:r>
              <a:rPr lang="ko-KR" altLang="en-US" dirty="0"/>
              <a:t> 여러 개의 레코드를 저장할 수 있도록 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/>
              <a:t>) </a:t>
            </a:r>
            <a:r>
              <a:rPr lang="en-US" altLang="ko-KR" dirty="0" smtClean="0"/>
              <a:t>h(k)=k%7 </a:t>
            </a:r>
            <a:r>
              <a:rPr lang="ko-KR" altLang="en-US" dirty="0" smtClean="0"/>
              <a:t>을 이용해 </a:t>
            </a:r>
            <a:r>
              <a:rPr lang="en-US" altLang="ko-KR" dirty="0"/>
              <a:t>8, 1, 9, 6, 13 </a:t>
            </a:r>
            <a:r>
              <a:rPr lang="ko-KR" altLang="en-US" dirty="0"/>
              <a:t>을 삽입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/>
              <a:t>체이닝에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의한  </a:t>
            </a:r>
            <a:r>
              <a:rPr lang="ko-KR" altLang="en-US" sz="3200" dirty="0" err="1"/>
              <a:t>오버플로</a:t>
            </a:r>
            <a:r>
              <a:rPr lang="ko-KR" altLang="en-US" sz="3200" dirty="0"/>
              <a:t> 처리</a:t>
            </a:r>
            <a:endParaRPr lang="ko-KR" altLang="en-US" sz="3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3338990"/>
            <a:ext cx="4971512" cy="1434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84" y="3208233"/>
            <a:ext cx="2931486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37"/>
    </mc:Choice>
    <mc:Fallback xmlns="">
      <p:transition spd="slow" advTm="11623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16" x="6251575" y="3965575"/>
          <p14:tracePt t="2826" x="6251575" y="3957638"/>
          <p14:tracePt t="2833" x="6251575" y="3943350"/>
          <p14:tracePt t="2840" x="6251575" y="3922713"/>
          <p14:tracePt t="2854" x="6251575" y="3914775"/>
          <p14:tracePt t="2870" x="6243638" y="3829050"/>
          <p14:tracePt t="2887" x="6229350" y="3779838"/>
          <p14:tracePt t="2905" x="6186488" y="3686175"/>
          <p14:tracePt t="2922" x="6157913" y="3579813"/>
          <p14:tracePt t="2939" x="6115050" y="3457575"/>
          <p14:tracePt t="2943" x="6094413" y="3429000"/>
          <p14:tracePt t="2956" x="6072188" y="3379788"/>
          <p14:tracePt t="2973" x="6015038" y="3322638"/>
          <p14:tracePt t="2989" x="5994400" y="3286125"/>
          <p14:tracePt t="3007" x="5929313" y="3236913"/>
          <p14:tracePt t="3024" x="5886450" y="3200400"/>
          <p14:tracePt t="3041" x="5851525" y="3157538"/>
          <p14:tracePt t="3060" x="5743575" y="3086100"/>
          <p14:tracePt t="3077" x="5672138" y="3022600"/>
          <p14:tracePt t="3093" x="5608638" y="2986088"/>
          <p14:tracePt t="3109" x="5522913" y="2928938"/>
          <p14:tracePt t="3126" x="5408613" y="2879725"/>
          <p14:tracePt t="3145" x="5251450" y="2808288"/>
          <p14:tracePt t="3160" x="5151438" y="2771775"/>
          <p14:tracePt t="3177" x="5057775" y="2722563"/>
          <p14:tracePt t="3194" x="4943475" y="2643188"/>
          <p14:tracePt t="3211" x="4872038" y="2622550"/>
          <p14:tracePt t="3228" x="4794250" y="2600325"/>
          <p14:tracePt t="3244" x="4714875" y="2571750"/>
          <p14:tracePt t="3262" x="4551363" y="2514600"/>
          <p14:tracePt t="3279" x="4465638" y="2465388"/>
          <p14:tracePt t="3295" x="4386263" y="2436813"/>
          <p14:tracePt t="3312" x="4279900" y="2422525"/>
          <p14:tracePt t="3329" x="4186238" y="2400300"/>
          <p14:tracePt t="3349" x="4122738" y="2386013"/>
          <p14:tracePt t="3366" x="4079875" y="2371725"/>
          <p14:tracePt t="3382" x="4057650" y="2365375"/>
          <p14:tracePt t="3399" x="4029075" y="2351088"/>
          <p14:tracePt t="3417" x="4000500" y="2336800"/>
          <p14:tracePt t="3433" x="3994150" y="2336800"/>
          <p14:tracePt t="3516" x="3994150" y="2328863"/>
          <p14:tracePt t="3564" x="3986213" y="2328863"/>
          <p14:tracePt t="3570" x="3986213" y="2322513"/>
          <p14:tracePt t="3591" x="3986213" y="2314575"/>
          <p14:tracePt t="3603" x="3994150" y="2314575"/>
          <p14:tracePt t="3622" x="4029075" y="2314575"/>
          <p14:tracePt t="3638" x="4043363" y="2314575"/>
          <p14:tracePt t="3654" x="4051300" y="2314575"/>
          <p14:tracePt t="3671" x="4057650" y="2314575"/>
          <p14:tracePt t="3688" x="4065588" y="2314575"/>
          <p14:tracePt t="3718" x="4079875" y="2308225"/>
          <p14:tracePt t="3728" x="4086225" y="2308225"/>
          <p14:tracePt t="3744" x="4100513" y="2308225"/>
          <p14:tracePt t="3758" x="4108450" y="2308225"/>
          <p14:tracePt t="3774" x="4129088" y="2308225"/>
          <p14:tracePt t="3790" x="4143375" y="2300288"/>
          <p14:tracePt t="3822" x="4157663" y="2300288"/>
          <p14:tracePt t="3839" x="4165600" y="2293938"/>
          <p14:tracePt t="3856" x="4179888" y="2293938"/>
          <p14:tracePt t="3873" x="4194175" y="2293938"/>
          <p14:tracePt t="3890" x="4208463" y="2293938"/>
          <p14:tracePt t="3909" x="4222750" y="2293938"/>
          <p14:tracePt t="3925" x="4237038" y="2293938"/>
          <p14:tracePt t="3942" x="4251325" y="2286000"/>
          <p14:tracePt t="3960" x="4265613" y="2286000"/>
          <p14:tracePt t="3977" x="4279900" y="2286000"/>
          <p14:tracePt t="3982" x="4279900" y="2279650"/>
          <p14:tracePt t="3992" x="4286250" y="2279650"/>
          <p14:tracePt t="4011" x="4294188" y="2279650"/>
          <p14:tracePt t="4026" x="4300538" y="2279650"/>
          <p14:tracePt t="4044" x="4308475" y="2279650"/>
          <p14:tracePt t="4061" x="4314825" y="2279650"/>
          <p14:tracePt t="4077" x="4314825" y="2271713"/>
          <p14:tracePt t="4094" x="4322763" y="2271713"/>
          <p14:tracePt t="4115" x="4329113" y="2271713"/>
          <p14:tracePt t="4257" x="4337050" y="2271713"/>
          <p14:tracePt t="4295" x="4343400" y="2271713"/>
          <p14:tracePt t="4396" x="4351338" y="2271713"/>
          <p14:tracePt t="4435" x="4357688" y="2271713"/>
          <p14:tracePt t="4445" x="4357688" y="2265363"/>
          <p14:tracePt t="4459" x="4365625" y="2265363"/>
          <p14:tracePt t="4467" x="4371975" y="2265363"/>
          <p14:tracePt t="4498" x="4379913" y="2265363"/>
          <p14:tracePt t="4537" x="4386263" y="2265363"/>
          <p14:tracePt t="4601" x="4400550" y="2265363"/>
          <p14:tracePt t="4608" x="4408488" y="2265363"/>
          <p14:tracePt t="4621" x="4429125" y="2265363"/>
          <p14:tracePt t="4638" x="4443413" y="2265363"/>
          <p14:tracePt t="4655" x="4465638" y="2265363"/>
          <p14:tracePt t="4672" x="4471988" y="2271713"/>
          <p14:tracePt t="4687" x="4486275" y="2271713"/>
          <p14:tracePt t="4704" x="4500563" y="2271713"/>
          <p14:tracePt t="4721" x="4522788" y="2271713"/>
          <p14:tracePt t="4737" x="4572000" y="2271713"/>
          <p14:tracePt t="4755" x="4608513" y="2271713"/>
          <p14:tracePt t="4772" x="4637088" y="2265363"/>
          <p14:tracePt t="4789" x="4657725" y="2265363"/>
          <p14:tracePt t="4806" x="4686300" y="2265363"/>
          <p14:tracePt t="4823" x="4714875" y="2265363"/>
          <p14:tracePt t="4840" x="4729163" y="2265363"/>
          <p14:tracePt t="4857" x="4743450" y="2257425"/>
          <p14:tracePt t="4873" x="4757738" y="2257425"/>
          <p14:tracePt t="4891" x="4779963" y="2257425"/>
          <p14:tracePt t="4907" x="4822825" y="2257425"/>
          <p14:tracePt t="4926" x="4857750" y="2257425"/>
          <p14:tracePt t="4943" x="4908550" y="2257425"/>
          <p14:tracePt t="4960" x="4951413" y="2257425"/>
          <p14:tracePt t="4977" x="4979988" y="2257425"/>
          <p14:tracePt t="4981" x="4986338" y="2257425"/>
          <p14:tracePt t="4992" x="5000625" y="2257425"/>
          <p14:tracePt t="5009" x="5029200" y="2257425"/>
          <p14:tracePt t="5027" x="5043488" y="2257425"/>
          <p14:tracePt t="5043" x="5065713" y="2257425"/>
          <p14:tracePt t="5060" x="5108575" y="2251075"/>
          <p14:tracePt t="5077" x="5143500" y="2243138"/>
          <p14:tracePt t="5097" x="5214938" y="2228850"/>
          <p14:tracePt t="5114" x="5243513" y="2228850"/>
          <p14:tracePt t="5128" x="5251450" y="2222500"/>
          <p14:tracePt t="5145" x="5294313" y="2222500"/>
          <p14:tracePt t="5162" x="5322888" y="2222500"/>
          <p14:tracePt t="5179" x="5357813" y="2222500"/>
          <p14:tracePt t="5195" x="5408613" y="2222500"/>
          <p14:tracePt t="5212" x="5465763" y="2214563"/>
          <p14:tracePt t="5229" x="5543550" y="2208213"/>
          <p14:tracePt t="5246" x="5580063" y="2208213"/>
          <p14:tracePt t="5263" x="5608638" y="2200275"/>
          <p14:tracePt t="5280" x="5629275" y="2200275"/>
          <p14:tracePt t="5297" x="5651500" y="2200275"/>
          <p14:tracePt t="5316" x="5680075" y="2200275"/>
          <p14:tracePt t="5332" x="5700713" y="2200275"/>
          <p14:tracePt t="5348" x="5737225" y="2200275"/>
          <p14:tracePt t="5366" x="5780088" y="2200275"/>
          <p14:tracePt t="5384" x="5822950" y="2200275"/>
          <p14:tracePt t="5399" x="5843588" y="2200275"/>
          <p14:tracePt t="5416" x="5880100" y="2200275"/>
          <p14:tracePt t="5417" x="5894388" y="2200275"/>
          <p14:tracePt t="5433" x="5908675" y="2200275"/>
          <p14:tracePt t="5449" x="5922963" y="2200275"/>
          <p14:tracePt t="5467" x="5951538" y="2200275"/>
          <p14:tracePt t="5484" x="5957888" y="2200275"/>
          <p14:tracePt t="5487" x="5965825" y="2200275"/>
          <p14:tracePt t="5501" x="5980113" y="2200275"/>
          <p14:tracePt t="5517" x="6000750" y="2200275"/>
          <p14:tracePt t="5535" x="6051550" y="2208213"/>
          <p14:tracePt t="5553" x="6072188" y="2208213"/>
          <p14:tracePt t="5568" x="6094413" y="2208213"/>
          <p14:tracePt t="5585" x="6129338" y="2208213"/>
          <p14:tracePt t="5602" x="6172200" y="2208213"/>
          <p14:tracePt t="5619" x="6215063" y="2214563"/>
          <p14:tracePt t="5637" x="6280150" y="2214563"/>
          <p14:tracePt t="5653" x="6315075" y="2214563"/>
          <p14:tracePt t="5670" x="6357938" y="2228850"/>
          <p14:tracePt t="5687" x="6408738" y="2228850"/>
          <p14:tracePt t="5706" x="6443663" y="2228850"/>
          <p14:tracePt t="5723" x="6523038" y="2243138"/>
          <p14:tracePt t="5740" x="6572250" y="2257425"/>
          <p14:tracePt t="5756" x="6600825" y="2265363"/>
          <p14:tracePt t="5773" x="6615113" y="2265363"/>
          <p14:tracePt t="5790" x="6637338" y="2265363"/>
          <p14:tracePt t="5807" x="6637338" y="2271713"/>
          <p14:tracePt t="5839" x="6643688" y="2279650"/>
          <p14:tracePt t="5856" x="6643688" y="2286000"/>
          <p14:tracePt t="5873" x="6643688" y="2293938"/>
          <p14:tracePt t="5890" x="6651625" y="2300288"/>
          <p14:tracePt t="5907" x="6651625" y="2314575"/>
          <p14:tracePt t="5925" x="6651625" y="2343150"/>
          <p14:tracePt t="5943" x="6643688" y="2371725"/>
          <p14:tracePt t="5958" x="6629400" y="2408238"/>
          <p14:tracePt t="5977" x="6623050" y="2436813"/>
          <p14:tracePt t="5984" x="6600825" y="2443163"/>
          <p14:tracePt t="5991" x="6586538" y="2457450"/>
          <p14:tracePt t="6010" x="6565900" y="2471738"/>
          <p14:tracePt t="6025" x="6551613" y="2500313"/>
          <p14:tracePt t="6027" x="6537325" y="2514600"/>
          <p14:tracePt t="6043" x="6515100" y="2528888"/>
          <p14:tracePt t="6060" x="6494463" y="2551113"/>
          <p14:tracePt t="6077" x="6486525" y="2557463"/>
          <p14:tracePt t="6095" x="6480175" y="2565400"/>
          <p14:tracePt t="6112" x="6480175" y="2571750"/>
          <p14:tracePt t="6129" x="6480175" y="2579688"/>
          <p14:tracePt t="6163" x="6472238" y="2586038"/>
          <p14:tracePt t="6180" x="6472238" y="2593975"/>
          <p14:tracePt t="6197" x="6457950" y="2600325"/>
          <p14:tracePt t="6213" x="6451600" y="2614613"/>
          <p14:tracePt t="6230" x="6443663" y="2622550"/>
          <p14:tracePt t="6246" x="6429375" y="2622550"/>
          <p14:tracePt t="6265" x="6429375" y="2636838"/>
          <p14:tracePt t="6282" x="6423025" y="2643188"/>
          <p14:tracePt t="6314" x="6415088" y="2651125"/>
          <p14:tracePt t="6333" x="6400800" y="2671763"/>
          <p14:tracePt t="6350" x="6400800" y="2686050"/>
          <p14:tracePt t="6366" x="6394450" y="2700338"/>
          <p14:tracePt t="6383" x="6386513" y="2714625"/>
          <p14:tracePt t="6398" x="6380163" y="2743200"/>
          <p14:tracePt t="6401" x="6380163" y="2751138"/>
          <p14:tracePt t="6415" x="6372225" y="2765425"/>
          <p14:tracePt t="6433" x="6357938" y="2800350"/>
          <p14:tracePt t="6451" x="6351588" y="2822575"/>
          <p14:tracePt t="6466" x="6343650" y="2836863"/>
          <p14:tracePt t="6483" x="6337300" y="2857500"/>
          <p14:tracePt t="6486" x="6337300" y="2865438"/>
          <p14:tracePt t="6500" x="6329363" y="2879725"/>
          <p14:tracePt t="6517" x="6308725" y="2894013"/>
          <p14:tracePt t="6534" x="6300788" y="2922588"/>
          <p14:tracePt t="6535" x="6300788" y="2928938"/>
          <p14:tracePt t="6551" x="6286500" y="2965450"/>
          <p14:tracePt t="6568" x="6280150" y="3008313"/>
          <p14:tracePt t="6585" x="6265863" y="3043238"/>
          <p14:tracePt t="6602" x="6265863" y="3071813"/>
          <p14:tracePt t="6619" x="6257925" y="3094038"/>
          <p14:tracePt t="6635" x="6251575" y="3136900"/>
          <p14:tracePt t="6652" x="6229350" y="3186113"/>
          <p14:tracePt t="6670" x="6223000" y="3214688"/>
          <p14:tracePt t="6688" x="6215063" y="3243263"/>
          <p14:tracePt t="6705" x="6215063" y="3251200"/>
          <p14:tracePt t="6722" x="6208713" y="3271838"/>
          <p14:tracePt t="6738" x="6208713" y="3286125"/>
          <p14:tracePt t="6754" x="6200775" y="3300413"/>
          <p14:tracePt t="6772" x="6200775" y="3322638"/>
          <p14:tracePt t="6788" x="6200775" y="3371850"/>
          <p14:tracePt t="6805" x="6186488" y="3422650"/>
          <p14:tracePt t="6823" x="6186488" y="3471863"/>
          <p14:tracePt t="6841" x="6180138" y="3522663"/>
          <p14:tracePt t="6857" x="6172200" y="3557588"/>
          <p14:tracePt t="6873" x="6157913" y="3594100"/>
          <p14:tracePt t="6889" x="6151563" y="3614738"/>
          <p14:tracePt t="6907" x="6151563" y="3636963"/>
          <p14:tracePt t="6923" x="6151563" y="3643313"/>
          <p14:tracePt t="6941" x="6151563" y="3671888"/>
          <p14:tracePt t="6958" x="6151563" y="3700463"/>
          <p14:tracePt t="6974" x="6151563" y="3722688"/>
          <p14:tracePt t="6979" x="6143625" y="3736975"/>
          <p14:tracePt t="6991" x="6137275" y="3751263"/>
          <p14:tracePt t="7008" x="6129338" y="3765550"/>
          <p14:tracePt t="7025" x="6122988" y="3779838"/>
          <p14:tracePt t="7043" x="6122988" y="3786188"/>
          <p14:tracePt t="7059" x="6122988" y="3800475"/>
          <p14:tracePt t="7076" x="6122988" y="3808413"/>
          <p14:tracePt t="7093" x="6115050" y="3829050"/>
          <p14:tracePt t="7110" x="6108700" y="3857625"/>
          <p14:tracePt t="7129" x="6108700" y="3879850"/>
          <p14:tracePt t="7144" x="6108700" y="3886200"/>
          <p14:tracePt t="7160" x="6108700" y="3900488"/>
          <p14:tracePt t="7178" x="6108700" y="3908425"/>
          <p14:tracePt t="7200" x="6108700" y="3914775"/>
          <p14:tracePt t="7215" x="6108700" y="3922713"/>
          <p14:tracePt t="7240" x="6108700" y="3929063"/>
          <p14:tracePt t="7270" x="6108700" y="3937000"/>
          <p14:tracePt t="7294" x="6108700" y="3943350"/>
          <p14:tracePt t="7340" x="6108700" y="3951288"/>
          <p14:tracePt t="7444" x="6100763" y="3957638"/>
          <p14:tracePt t="7621" x="6108700" y="3957638"/>
          <p14:tracePt t="7636" x="6115050" y="3957638"/>
          <p14:tracePt t="7645" x="6122988" y="3957638"/>
          <p14:tracePt t="7652" x="6129338" y="3957638"/>
          <p14:tracePt t="7669" x="6143625" y="3957638"/>
          <p14:tracePt t="7686" x="6157913" y="3957638"/>
          <p14:tracePt t="7703" x="6172200" y="3957638"/>
          <p14:tracePt t="7720" x="6186488" y="3951288"/>
          <p14:tracePt t="7737" x="6208713" y="3951288"/>
          <p14:tracePt t="7754" x="6215063" y="3943350"/>
          <p14:tracePt t="7771" x="6229350" y="3937000"/>
          <p14:tracePt t="7790" x="6243638" y="3937000"/>
          <p14:tracePt t="7807" x="6294438" y="3929063"/>
          <p14:tracePt t="7823" x="6323013" y="3922713"/>
          <p14:tracePt t="7840" x="6386513" y="3922713"/>
          <p14:tracePt t="7855" x="6429375" y="3922713"/>
          <p14:tracePt t="7872" x="6465888" y="3922713"/>
          <p14:tracePt t="7889" x="6494463" y="3922713"/>
          <p14:tracePt t="7907" x="6537325" y="3922713"/>
          <p14:tracePt t="7925" x="6608763" y="3922713"/>
          <p14:tracePt t="7942" x="6657975" y="3914775"/>
          <p14:tracePt t="7959" x="6672263" y="3914775"/>
          <p14:tracePt t="7976" x="6700838" y="3908425"/>
          <p14:tracePt t="7982" x="6708775" y="3900488"/>
          <p14:tracePt t="7992" x="6715125" y="3900488"/>
          <p14:tracePt t="8010" x="6743700" y="3894138"/>
          <p14:tracePt t="8028" x="6757988" y="3886200"/>
          <p14:tracePt t="8044" x="6765925" y="3886200"/>
          <p14:tracePt t="8334" x="6757988" y="3886200"/>
          <p14:tracePt t="8340" x="6751638" y="3886200"/>
          <p14:tracePt t="8348" x="6743700" y="3886200"/>
          <p14:tracePt t="8366" x="6737350" y="3886200"/>
          <p14:tracePt t="8381" x="6723063" y="3886200"/>
          <p14:tracePt t="8398" x="6700838" y="3886200"/>
          <p14:tracePt t="8415" x="6680200" y="3894138"/>
          <p14:tracePt t="8433" x="6651625" y="3894138"/>
          <p14:tracePt t="8453" x="6643688" y="3894138"/>
          <p14:tracePt t="8466" x="6615113" y="3894138"/>
          <p14:tracePt t="8483" x="6600825" y="3894138"/>
          <p14:tracePt t="8499" x="6586538" y="3894138"/>
          <p14:tracePt t="8516" x="6572250" y="3894138"/>
          <p14:tracePt t="8535" x="6523038" y="3894138"/>
          <p14:tracePt t="8552" x="6494463" y="3886200"/>
          <p14:tracePt t="8569" x="6465888" y="3886200"/>
          <p14:tracePt t="8586" x="6457950" y="3886200"/>
          <p14:tracePt t="8603" x="6423025" y="3886200"/>
          <p14:tracePt t="8621" x="6380163" y="3886200"/>
          <p14:tracePt t="8636" x="6351588" y="3886200"/>
          <p14:tracePt t="8652" x="6323013" y="3886200"/>
          <p14:tracePt t="8669" x="6286500" y="3886200"/>
          <p14:tracePt t="8686" x="6237288" y="3886200"/>
          <p14:tracePt t="8702" x="6200775" y="3879850"/>
          <p14:tracePt t="8720" x="6186488" y="3879850"/>
          <p14:tracePt t="8737" x="6129338" y="3871913"/>
          <p14:tracePt t="8754" x="6108700" y="3871913"/>
          <p14:tracePt t="8771" x="6094413" y="3871913"/>
          <p14:tracePt t="8789" x="6086475" y="3871913"/>
          <p14:tracePt t="8805" x="6072188" y="3865563"/>
          <p14:tracePt t="8841" x="6057900" y="3865563"/>
          <p14:tracePt t="8857" x="6051550" y="3865563"/>
          <p14:tracePt t="8873" x="6029325" y="3857625"/>
          <p14:tracePt t="8889" x="5994400" y="3857625"/>
          <p14:tracePt t="8907" x="5951538" y="3857625"/>
          <p14:tracePt t="8923" x="5915025" y="3857625"/>
          <p14:tracePt t="8941" x="5865813" y="3851275"/>
          <p14:tracePt t="8957" x="5851525" y="3851275"/>
          <p14:tracePt t="9092" x="5837238" y="3851275"/>
          <p14:tracePt t="9100" x="5829300" y="3851275"/>
          <p14:tracePt t="9111" x="5822950" y="3851275"/>
          <p14:tracePt t="9136" x="5822950" y="3857625"/>
          <p14:tracePt t="9148" x="5822950" y="3865563"/>
          <p14:tracePt t="9192" x="5815013" y="3865563"/>
          <p14:tracePt t="9206" x="5815013" y="3871913"/>
          <p14:tracePt t="9223" x="5808663" y="3871913"/>
          <p14:tracePt t="9231" x="5808663" y="3879850"/>
          <p14:tracePt t="9247" x="5808663" y="3894138"/>
          <p14:tracePt t="9264" x="5800725" y="3894138"/>
          <p14:tracePt t="9602" x="5815013" y="3894138"/>
          <p14:tracePt t="9607" x="5822950" y="3894138"/>
          <p14:tracePt t="9619" x="5851525" y="3894138"/>
          <p14:tracePt t="9636" x="5865813" y="3894138"/>
          <p14:tracePt t="9653" x="5880100" y="3894138"/>
          <p14:tracePt t="9669" x="5894388" y="3894138"/>
          <p14:tracePt t="9685" x="5900738" y="3894138"/>
          <p14:tracePt t="9703" x="5908675" y="3894138"/>
          <p14:tracePt t="9720" x="5922963" y="3894138"/>
          <p14:tracePt t="9737" x="5943600" y="3894138"/>
          <p14:tracePt t="9754" x="5965825" y="3894138"/>
          <p14:tracePt t="9771" x="5994400" y="3900488"/>
          <p14:tracePt t="9787" x="6008688" y="3900488"/>
          <p14:tracePt t="9804" x="6015038" y="3900488"/>
          <p14:tracePt t="9821" x="6037263" y="3900488"/>
          <p14:tracePt t="9838" x="6051550" y="3900488"/>
          <p14:tracePt t="9855" x="6080125" y="3900488"/>
          <p14:tracePt t="9873" x="6100763" y="3900488"/>
          <p14:tracePt t="9891" x="6122988" y="3900488"/>
          <p14:tracePt t="9908" x="6157913" y="3900488"/>
          <p14:tracePt t="9922" x="6172200" y="3908425"/>
          <p14:tracePt t="9940" x="6194425" y="3908425"/>
          <p14:tracePt t="9958" x="6215063" y="3908425"/>
          <p14:tracePt t="9975" x="6223000" y="3908425"/>
          <p14:tracePt t="9992" x="6229350" y="3908425"/>
          <p14:tracePt t="10007" x="6237288" y="3908425"/>
          <p14:tracePt t="10223" x="6243638" y="3908425"/>
          <p14:tracePt t="10395" x="6251575" y="3908425"/>
          <p14:tracePt t="10411" x="6251575" y="3914775"/>
          <p14:tracePt t="10428" x="6257925" y="3914775"/>
          <p14:tracePt t="10445" x="6265863" y="3914775"/>
          <p14:tracePt t="10453" x="6272213" y="3914775"/>
          <p14:tracePt t="10466" x="6280150" y="3914775"/>
          <p14:tracePt t="10482" x="6294438" y="3914775"/>
          <p14:tracePt t="10499" x="6300788" y="3914775"/>
          <p14:tracePt t="10516" x="6308725" y="3914775"/>
          <p14:tracePt t="10533" x="6323013" y="3914775"/>
          <p14:tracePt t="10567" x="6329363" y="3914775"/>
          <p14:tracePt t="10588" x="6337300" y="3914775"/>
          <p14:tracePt t="10602" x="6351588" y="3914775"/>
          <p14:tracePt t="10619" x="6365875" y="3922713"/>
          <p14:tracePt t="10636" x="6386513" y="3922713"/>
          <p14:tracePt t="10653" x="6400800" y="3922713"/>
          <p14:tracePt t="10670" x="6415088" y="3922713"/>
          <p14:tracePt t="10687" x="6423025" y="3922713"/>
          <p14:tracePt t="10704" x="6429375" y="3922713"/>
          <p14:tracePt t="10738" x="6437313" y="3922713"/>
          <p14:tracePt t="10753" x="6443663" y="3922713"/>
          <p14:tracePt t="10770" x="6451600" y="3922713"/>
          <p14:tracePt t="10787" x="6480175" y="3922713"/>
          <p14:tracePt t="10804" x="6508750" y="3922713"/>
          <p14:tracePt t="10821" x="6529388" y="3937000"/>
          <p14:tracePt t="10838" x="6543675" y="3937000"/>
          <p14:tracePt t="10854" x="6557963" y="3937000"/>
          <p14:tracePt t="10872" x="6572250" y="3937000"/>
          <p14:tracePt t="10888" x="6580188" y="3937000"/>
          <p14:tracePt t="10905" x="6586538" y="3937000"/>
          <p14:tracePt t="10940" x="6594475" y="3943350"/>
          <p14:tracePt t="10958" x="6615113" y="3943350"/>
          <p14:tracePt t="10975" x="6637338" y="3943350"/>
          <p14:tracePt t="10981" x="6643688" y="3943350"/>
          <p14:tracePt t="10992" x="6651625" y="3943350"/>
          <p14:tracePt t="11076" x="6657975" y="3943350"/>
          <p14:tracePt t="13154" x="6665913" y="3943350"/>
          <p14:tracePt t="13163" x="6672263" y="3943350"/>
          <p14:tracePt t="13169" x="6680200" y="3943350"/>
          <p14:tracePt t="13177" x="6686550" y="3943350"/>
          <p14:tracePt t="13193" x="6723063" y="3943350"/>
          <p14:tracePt t="13210" x="6751638" y="3943350"/>
          <p14:tracePt t="13227" x="6794500" y="3943350"/>
          <p14:tracePt t="13243" x="6815138" y="3943350"/>
          <p14:tracePt t="13245" x="6829425" y="3943350"/>
          <p14:tracePt t="13261" x="6843713" y="3943350"/>
          <p14:tracePt t="13278" x="6865938" y="3943350"/>
          <p14:tracePt t="13294" x="6886575" y="3943350"/>
          <p14:tracePt t="13312" x="6923088" y="3951288"/>
          <p14:tracePt t="13328" x="6929438" y="3951288"/>
          <p14:tracePt t="13345" x="6980238" y="3951288"/>
          <p14:tracePt t="13362" x="6994525" y="3951288"/>
          <p14:tracePt t="13379" x="7008813" y="3951288"/>
          <p14:tracePt t="13396" x="7029450" y="3951288"/>
          <p14:tracePt t="13414" x="7065963" y="3957638"/>
          <p14:tracePt t="13430" x="7100888" y="3957638"/>
          <p14:tracePt t="13447" x="7180263" y="3957638"/>
          <p14:tracePt t="13464" x="7237413" y="3957638"/>
          <p14:tracePt t="13481" x="7315200" y="3937000"/>
          <p14:tracePt t="13499" x="7380288" y="3937000"/>
          <p14:tracePt t="13517" x="7437438" y="3937000"/>
          <p14:tracePt t="13534" x="7480300" y="3937000"/>
          <p14:tracePt t="13550" x="7500938" y="3937000"/>
          <p14:tracePt t="13582" x="7537450" y="3937000"/>
          <p14:tracePt t="13600" x="7594600" y="3937000"/>
          <p14:tracePt t="13617" x="7637463" y="3937000"/>
          <p14:tracePt t="13635" x="7708900" y="3937000"/>
          <p14:tracePt t="13651" x="7743825" y="3937000"/>
          <p14:tracePt t="13669" x="7780338" y="3937000"/>
          <p14:tracePt t="13686" x="7823200" y="3922713"/>
          <p14:tracePt t="13703" x="7872413" y="3922713"/>
          <p14:tracePt t="13721" x="7972425" y="3922713"/>
          <p14:tracePt t="13737" x="8008938" y="3922713"/>
          <p14:tracePt t="13753" x="8015288" y="3922713"/>
          <p14:tracePt t="13770" x="8023225" y="3922713"/>
          <p14:tracePt t="14067" x="8015288" y="3922713"/>
          <p14:tracePt t="14083" x="8001000" y="3922713"/>
          <p14:tracePt t="14104" x="7994650" y="3922713"/>
          <p14:tracePt t="14121" x="7980363" y="3922713"/>
          <p14:tracePt t="14131" x="7972425" y="3922713"/>
          <p14:tracePt t="14285" x="7966075" y="3922713"/>
          <p14:tracePt t="14311" x="7966075" y="3929063"/>
          <p14:tracePt t="14336" x="7958138" y="3929063"/>
          <p14:tracePt t="14351" x="7951788" y="3929063"/>
          <p14:tracePt t="14365" x="7943850" y="3929063"/>
          <p14:tracePt t="14381" x="7937500" y="3929063"/>
          <p14:tracePt t="14403" x="7929563" y="3929063"/>
          <p14:tracePt t="14428" x="7923213" y="3929063"/>
          <p14:tracePt t="14465" x="7915275" y="3929063"/>
          <p14:tracePt t="14686" x="7908925" y="3929063"/>
          <p14:tracePt t="14700" x="7908925" y="3937000"/>
          <p14:tracePt t="15111" x="7900988" y="3943350"/>
          <p14:tracePt t="15119" x="7894638" y="3943350"/>
          <p14:tracePt t="15128" x="7880350" y="3943350"/>
          <p14:tracePt t="15140" x="7858125" y="3951288"/>
          <p14:tracePt t="15159" x="7823200" y="3957638"/>
          <p14:tracePt t="15175" x="7737475" y="3957638"/>
          <p14:tracePt t="15191" x="7643813" y="3965575"/>
          <p14:tracePt t="15208" x="7543800" y="3965575"/>
          <p14:tracePt t="15225" x="7429500" y="3965575"/>
          <p14:tracePt t="15244" x="7300913" y="3965575"/>
          <p14:tracePt t="15259" x="7108825" y="3965575"/>
          <p14:tracePt t="15276" x="6994525" y="3965575"/>
          <p14:tracePt t="15292" x="6894513" y="3979863"/>
          <p14:tracePt t="15309" x="6837363" y="3979863"/>
          <p14:tracePt t="15326" x="6808788" y="3979863"/>
          <p14:tracePt t="15343" x="6786563" y="3979863"/>
          <p14:tracePt t="15361" x="6765925" y="3979863"/>
          <p14:tracePt t="15377" x="6737350" y="3979863"/>
          <p14:tracePt t="15394" x="6723063" y="3979863"/>
          <p14:tracePt t="15411" x="6708775" y="3979863"/>
          <p14:tracePt t="15428" x="6700838" y="3979863"/>
          <p14:tracePt t="15518" x="6694488" y="3979863"/>
          <p14:tracePt t="15621" x="6708775" y="3971925"/>
          <p14:tracePt t="15630" x="6772275" y="3971925"/>
          <p14:tracePt t="15637" x="6829425" y="3971925"/>
          <p14:tracePt t="15647" x="6886575" y="3965575"/>
          <p14:tracePt t="15664" x="6986588" y="3951288"/>
          <p14:tracePt t="15681" x="7094538" y="3965575"/>
          <p14:tracePt t="15698" x="7123113" y="3965575"/>
          <p14:tracePt t="15716" x="7151688" y="3965575"/>
          <p14:tracePt t="15734" x="7215188" y="3965575"/>
          <p14:tracePt t="15751" x="7258050" y="3965575"/>
          <p14:tracePt t="15769" x="7380288" y="3971925"/>
          <p14:tracePt t="15783" x="7472363" y="3971925"/>
          <p14:tracePt t="15799" x="7537450" y="3979863"/>
          <p14:tracePt t="15816" x="7586663" y="3986213"/>
          <p14:tracePt t="15833" x="7637463" y="3986213"/>
          <p14:tracePt t="15850" x="7658100" y="3986213"/>
          <p14:tracePt t="15867" x="7658100" y="3979863"/>
          <p14:tracePt t="15985" x="7666038" y="3979863"/>
          <p14:tracePt t="17333" x="7658100" y="3979863"/>
          <p14:tracePt t="17347" x="7651750" y="3979863"/>
          <p14:tracePt t="17362" x="7643813" y="3979863"/>
          <p14:tracePt t="17386" x="7637463" y="3971925"/>
          <p14:tracePt t="17424" x="7629525" y="3971925"/>
          <p14:tracePt t="17441" x="7615238" y="3971925"/>
          <p14:tracePt t="17457" x="7608888" y="3971925"/>
          <p14:tracePt t="17480" x="7600950" y="3971925"/>
          <p14:tracePt t="17494" x="7594600" y="3965575"/>
          <p14:tracePt t="17502" x="7586663" y="3957638"/>
          <p14:tracePt t="17518" x="7572375" y="3957638"/>
          <p14:tracePt t="17550" x="7566025" y="3957638"/>
          <p14:tracePt t="17566" x="7558088" y="3957638"/>
          <p14:tracePt t="17574" x="7551738" y="3957638"/>
          <p14:tracePt t="17580" x="7543800" y="3957638"/>
          <p14:tracePt t="17590" x="7537450" y="3957638"/>
          <p14:tracePt t="17608" x="7508875" y="3957638"/>
          <p14:tracePt t="17627" x="7480300" y="3957638"/>
          <p14:tracePt t="17643" x="7437438" y="3957638"/>
          <p14:tracePt t="17659" x="7408863" y="3957638"/>
          <p14:tracePt t="17675" x="7394575" y="3957638"/>
          <p14:tracePt t="17692" x="7386638" y="3965575"/>
          <p14:tracePt t="17709" x="7380288" y="3965575"/>
          <p14:tracePt t="17755" x="7372350" y="3965575"/>
          <p14:tracePt t="17769" x="7366000" y="3965575"/>
          <p14:tracePt t="17786" x="7358063" y="3965575"/>
          <p14:tracePt t="17795" x="7351713" y="3965575"/>
          <p14:tracePt t="17812" x="7337425" y="3971925"/>
          <p14:tracePt t="17828" x="7323138" y="3971925"/>
          <p14:tracePt t="17861" x="7315200" y="3971925"/>
          <p14:tracePt t="17878" x="7286625" y="3971925"/>
          <p14:tracePt t="17894" x="7280275" y="3971925"/>
          <p14:tracePt t="17912" x="7237413" y="3971925"/>
          <p14:tracePt t="17928" x="7186613" y="3971925"/>
          <p14:tracePt t="17945" x="7143750" y="3971925"/>
          <p14:tracePt t="17963" x="7086600" y="3979863"/>
          <p14:tracePt t="17979" x="7065963" y="3979863"/>
          <p14:tracePt t="17996" x="7023100" y="3979863"/>
          <p14:tracePt t="18013" x="7015163" y="3979863"/>
          <p14:tracePt t="18030" x="6986588" y="3979863"/>
          <p14:tracePt t="18048" x="6958013" y="3979863"/>
          <p14:tracePt t="18064" x="6923088" y="3979863"/>
          <p14:tracePt t="18065" x="6900863" y="3979863"/>
          <p14:tracePt t="18081" x="6865938" y="3979863"/>
          <p14:tracePt t="18098" x="6780213" y="3979863"/>
          <p14:tracePt t="18114" x="6700838" y="3979863"/>
          <p14:tracePt t="18131" x="6608763" y="3965575"/>
          <p14:tracePt t="18150" x="6551613" y="3957638"/>
          <p14:tracePt t="18152" x="6500813" y="3957638"/>
          <p14:tracePt t="18165" x="6437313" y="3957638"/>
          <p14:tracePt t="18182" x="6394450" y="3957638"/>
          <p14:tracePt t="18199" x="6380163" y="3951288"/>
          <p14:tracePt t="18216" x="6365875" y="3951288"/>
          <p14:tracePt t="18234" x="6357938" y="3951288"/>
          <p14:tracePt t="18251" x="6357938" y="3943350"/>
          <p14:tracePt t="18268" x="6357938" y="3922713"/>
          <p14:tracePt t="18285" x="6343650" y="3908425"/>
          <p14:tracePt t="18301" x="6343650" y="3879850"/>
          <p14:tracePt t="18318" x="6343650" y="3843338"/>
          <p14:tracePt t="18335" x="6343650" y="3814763"/>
          <p14:tracePt t="18352" x="6343650" y="3786188"/>
          <p14:tracePt t="18368" x="6357938" y="3765550"/>
          <p14:tracePt t="18385" x="6380163" y="3743325"/>
          <p14:tracePt t="18401" x="6386513" y="3736975"/>
          <p14:tracePt t="18418" x="6408738" y="3729038"/>
          <p14:tracePt t="18435" x="6415088" y="3714750"/>
          <p14:tracePt t="18452" x="6437313" y="3700463"/>
          <p14:tracePt t="18469" x="6443663" y="3679825"/>
          <p14:tracePt t="18487" x="6480175" y="3657600"/>
          <p14:tracePt t="18503" x="6494463" y="3651250"/>
          <p14:tracePt t="18520" x="6500813" y="3643313"/>
          <p14:tracePt t="18537" x="6500813" y="3636963"/>
          <p14:tracePt t="18554" x="6508750" y="3636963"/>
          <p14:tracePt t="18571" x="6523038" y="3629025"/>
          <p14:tracePt t="18588" x="6543675" y="3629025"/>
          <p14:tracePt t="18608" x="6565900" y="3629025"/>
          <p14:tracePt t="18623" x="6594475" y="3629025"/>
          <p14:tracePt t="18640" x="6615113" y="3629025"/>
          <p14:tracePt t="18657" x="6680200" y="3614738"/>
          <p14:tracePt t="18674" x="6772275" y="3608388"/>
          <p14:tracePt t="18690" x="6815138" y="3608388"/>
          <p14:tracePt t="18707" x="6851650" y="3608388"/>
          <p14:tracePt t="18724" x="6908800" y="3608388"/>
          <p14:tracePt t="18741" x="6937375" y="3608388"/>
          <p14:tracePt t="18759" x="7008813" y="3622675"/>
          <p14:tracePt t="18775" x="7037388" y="3622675"/>
          <p14:tracePt t="18792" x="7058025" y="3643313"/>
          <p14:tracePt t="18808" x="7058025" y="3651250"/>
          <p14:tracePt t="18826" x="7072313" y="3657600"/>
          <p14:tracePt t="18841" x="7080250" y="3671888"/>
          <p14:tracePt t="18858" x="7080250" y="3679825"/>
          <p14:tracePt t="18875" x="7086600" y="3708400"/>
          <p14:tracePt t="18892" x="7094538" y="3722688"/>
          <p14:tracePt t="18908" x="7115175" y="3771900"/>
          <p14:tracePt t="18926" x="7115175" y="3779838"/>
          <p14:tracePt t="18943" x="7115175" y="3800475"/>
          <p14:tracePt t="18960" x="7115175" y="3829050"/>
          <p14:tracePt t="18977" x="7115175" y="3857625"/>
          <p14:tracePt t="18981" x="7108825" y="3871913"/>
          <p14:tracePt t="18994" x="7108825" y="3879850"/>
          <p14:tracePt t="19011" x="7094538" y="3900488"/>
          <p14:tracePt t="19098" x="7086600" y="3900488"/>
          <p14:tracePt t="19116" x="7080250" y="3900488"/>
          <p14:tracePt t="19130" x="7072313" y="3900488"/>
          <p14:tracePt t="19153" x="7065963" y="3900488"/>
          <p14:tracePt t="19169" x="7058025" y="3900488"/>
          <p14:tracePt t="19177" x="7051675" y="3900488"/>
          <p14:tracePt t="19190" x="7043738" y="3908425"/>
          <p14:tracePt t="19214" x="7037388" y="3908425"/>
          <p14:tracePt t="19231" x="7029450" y="3908425"/>
          <p14:tracePt t="19237" x="7023100" y="3908425"/>
          <p14:tracePt t="19247" x="7015163" y="3908425"/>
          <p14:tracePt t="19264" x="7000875" y="3908425"/>
          <p14:tracePt t="19281" x="6986588" y="3908425"/>
          <p14:tracePt t="19298" x="6965950" y="3908425"/>
          <p14:tracePt t="19314" x="6951663" y="3914775"/>
          <p14:tracePt t="19316" x="6943725" y="3914775"/>
          <p14:tracePt t="19362" x="6937375" y="3914775"/>
          <p14:tracePt t="19370" x="6929438" y="3922713"/>
          <p14:tracePt t="19386" x="6915150" y="3922713"/>
          <p14:tracePt t="19463" x="6908800" y="3922713"/>
          <p14:tracePt t="19637" x="6900863" y="3922713"/>
          <p14:tracePt t="19669" x="6900863" y="3929063"/>
          <p14:tracePt t="19676" x="6894513" y="3929063"/>
          <p14:tracePt t="19693" x="6886575" y="3929063"/>
          <p14:tracePt t="19710" x="6880225" y="3929063"/>
          <p14:tracePt t="19722" x="6865938" y="3929063"/>
          <p14:tracePt t="19738" x="6851650" y="3929063"/>
          <p14:tracePt t="19755" x="6823075" y="3929063"/>
          <p14:tracePt t="19772" x="6815138" y="3929063"/>
          <p14:tracePt t="19808" x="6808788" y="3929063"/>
          <p14:tracePt t="20051" x="6800850" y="3929063"/>
          <p14:tracePt t="20058" x="6794500" y="3929063"/>
          <p14:tracePt t="20071" x="6786563" y="3929063"/>
          <p14:tracePt t="20088" x="6780213" y="3929063"/>
          <p14:tracePt t="20112" x="6765925" y="3929063"/>
          <p14:tracePt t="20128" x="6757988" y="3929063"/>
          <p14:tracePt t="20151" x="6743700" y="3929063"/>
          <p14:tracePt t="20167" x="6737350" y="3929063"/>
          <p14:tracePt t="20174" x="6723063" y="3929063"/>
          <p14:tracePt t="20182" x="6715125" y="3929063"/>
          <p14:tracePt t="20192" x="6708775" y="3929063"/>
          <p14:tracePt t="20210" x="6700838" y="3929063"/>
          <p14:tracePt t="20227" x="6694488" y="3929063"/>
          <p14:tracePt t="20718" x="6680200" y="3929063"/>
          <p14:tracePt t="20739" x="6665913" y="3929063"/>
          <p14:tracePt t="20745" x="6651625" y="3929063"/>
          <p14:tracePt t="20756" x="6637338" y="3937000"/>
          <p14:tracePt t="20771" x="6623050" y="3937000"/>
          <p14:tracePt t="20789" x="6615113" y="3937000"/>
          <p14:tracePt t="20802" x="6600825" y="3937000"/>
          <p14:tracePt t="20818" x="6586538" y="3937000"/>
          <p14:tracePt t="20834" x="6572250" y="3937000"/>
          <p14:tracePt t="20851" x="6551613" y="3937000"/>
          <p14:tracePt t="20869" x="6515100" y="3937000"/>
          <p14:tracePt t="20888" x="6494463" y="3937000"/>
          <p14:tracePt t="20903" x="6465888" y="3943350"/>
          <p14:tracePt t="20919" x="6443663" y="3943350"/>
          <p14:tracePt t="20936" x="6408738" y="3951288"/>
          <p14:tracePt t="20953" x="6372225" y="3951288"/>
          <p14:tracePt t="20970" x="6351588" y="3957638"/>
          <p14:tracePt t="20986" x="6329363" y="3965575"/>
          <p14:tracePt t="21003" x="6323013" y="3965575"/>
          <p14:tracePt t="21021" x="6315075" y="3965575"/>
          <p14:tracePt t="21037" x="6300788" y="3971925"/>
          <p14:tracePt t="21054" x="6286500" y="3971925"/>
          <p14:tracePt t="21072" x="6251575" y="3971925"/>
          <p14:tracePt t="21088" x="6223000" y="3971925"/>
          <p14:tracePt t="21105" x="6208713" y="3971925"/>
          <p14:tracePt t="21122" x="6180138" y="3971925"/>
          <p14:tracePt t="21139" x="6157913" y="3971925"/>
          <p14:tracePt t="21157" x="6129338" y="3971925"/>
          <p14:tracePt t="21173" x="6094413" y="3971925"/>
          <p14:tracePt t="21189" x="6065838" y="3971925"/>
          <p14:tracePt t="21206" x="6057900" y="3971925"/>
          <p14:tracePt t="21300" x="6051550" y="3971925"/>
          <p14:tracePt t="21322" x="6043613" y="3971925"/>
          <p14:tracePt t="21752" x="6037263" y="3971925"/>
          <p14:tracePt t="21775" x="6029325" y="3971925"/>
          <p14:tracePt t="21792" x="6022975" y="3965575"/>
          <p14:tracePt t="21800" x="6008688" y="3965575"/>
          <p14:tracePt t="21808" x="5986463" y="3957638"/>
          <p14:tracePt t="21815" x="5980113" y="3957638"/>
          <p14:tracePt t="21832" x="5965825" y="3951288"/>
          <p14:tracePt t="22064" x="5951538" y="3951288"/>
          <p14:tracePt t="22072" x="5929313" y="3951288"/>
          <p14:tracePt t="22080" x="5908675" y="3951288"/>
          <p14:tracePt t="22089" x="5886450" y="3943350"/>
          <p14:tracePt t="22102" x="5872163" y="3937000"/>
          <p14:tracePt t="22119" x="5865813" y="3937000"/>
          <p14:tracePt t="22213" x="5857875" y="3929063"/>
          <p14:tracePt t="22219" x="5837238" y="3929063"/>
          <p14:tracePt t="22227" x="5808663" y="3922713"/>
          <p14:tracePt t="22236" x="5772150" y="3914775"/>
          <p14:tracePt t="22254" x="5729288" y="3908425"/>
          <p14:tracePt t="22270" x="5700713" y="3900488"/>
          <p14:tracePt t="22611" x="5708650" y="3900488"/>
          <p14:tracePt t="22633" x="5715000" y="3900488"/>
          <p14:tracePt t="22649" x="5722938" y="3900488"/>
          <p14:tracePt t="22657" x="5737225" y="3900488"/>
          <p14:tracePt t="22682" x="5751513" y="3900488"/>
          <p14:tracePt t="22690" x="5772150" y="3900488"/>
          <p14:tracePt t="22698" x="5794375" y="3900488"/>
          <p14:tracePt t="22709" x="5800725" y="3908425"/>
          <p14:tracePt t="22727" x="5843588" y="3908425"/>
          <p14:tracePt t="22744" x="5857875" y="3908425"/>
          <p14:tracePt t="22761" x="5872163" y="3908425"/>
          <p14:tracePt t="22779" x="5886450" y="3908425"/>
          <p14:tracePt t="22795" x="5900738" y="3908425"/>
          <p14:tracePt t="22812" x="5908675" y="3908425"/>
          <p14:tracePt t="22829" x="5929313" y="3908425"/>
          <p14:tracePt t="22845" x="5943600" y="3908425"/>
          <p14:tracePt t="22862" x="5951538" y="3908425"/>
          <p14:tracePt t="22879" x="5957888" y="3908425"/>
          <p14:tracePt t="22987" x="5965825" y="3908425"/>
          <p14:tracePt t="23133" x="5972175" y="3908425"/>
          <p14:tracePt t="23137" x="5986463" y="3908425"/>
          <p14:tracePt t="23149" x="6000750" y="3908425"/>
          <p14:tracePt t="23166" x="6015038" y="3908425"/>
          <p14:tracePt t="23221" x="6022975" y="3908425"/>
          <p14:tracePt t="23237" x="6029325" y="3908425"/>
          <p14:tracePt t="23245" x="6043613" y="3908425"/>
          <p14:tracePt t="23253" x="6051550" y="3908425"/>
          <p14:tracePt t="23277" x="6057900" y="3908425"/>
          <p14:tracePt t="23287" x="6065838" y="3908425"/>
          <p14:tracePt t="23403" x="6072188" y="3908425"/>
          <p14:tracePt t="23418" x="6080125" y="3908425"/>
          <p14:tracePt t="23432" x="6094413" y="3908425"/>
          <p14:tracePt t="23440" x="6108700" y="3908425"/>
          <p14:tracePt t="23464" x="6115050" y="3908425"/>
          <p14:tracePt t="23761" x="6108700" y="3908425"/>
          <p14:tracePt t="23778" x="6100763" y="3908425"/>
          <p14:tracePt t="23785" x="6094413" y="3908425"/>
          <p14:tracePt t="23793" x="6094413" y="3900488"/>
          <p14:tracePt t="23809" x="6080125" y="3900488"/>
          <p14:tracePt t="23826" x="6065838" y="3894138"/>
          <p14:tracePt t="23842" x="6051550" y="3894138"/>
          <p14:tracePt t="23858" x="6043613" y="3894138"/>
          <p14:tracePt t="23880" x="6037263" y="3894138"/>
          <p14:tracePt t="23893" x="6022975" y="3894138"/>
          <p14:tracePt t="23910" x="5957888" y="3879850"/>
          <p14:tracePt t="23926" x="5915025" y="3879850"/>
          <p14:tracePt t="23943" x="5857875" y="3871913"/>
          <p14:tracePt t="23961" x="5794375" y="3857625"/>
          <p14:tracePt t="23979" x="5786438" y="3857625"/>
          <p14:tracePt t="24133" x="5794375" y="3857625"/>
          <p14:tracePt t="24136" x="5808663" y="3857625"/>
          <p14:tracePt t="24152" x="5822950" y="3857625"/>
          <p14:tracePt t="24185" x="5829300" y="3857625"/>
          <p14:tracePt t="24201" x="5837238" y="3857625"/>
          <p14:tracePt t="24208" x="5843588" y="3857625"/>
          <p14:tracePt t="24231" x="5851525" y="3857625"/>
          <p14:tracePt t="24237" x="5857875" y="3857625"/>
          <p14:tracePt t="24254" x="5865813" y="3865563"/>
          <p14:tracePt t="24265" x="5880100" y="3865563"/>
          <p14:tracePt t="24281" x="5900738" y="3865563"/>
          <p14:tracePt t="24298" x="5951538" y="3871913"/>
          <p14:tracePt t="24315" x="5972175" y="3871913"/>
          <p14:tracePt t="24537" x="5965825" y="3871913"/>
          <p14:tracePt t="24543" x="5957888" y="3879850"/>
          <p14:tracePt t="24553" x="5951538" y="3886200"/>
          <p14:tracePt t="24570" x="5937250" y="3886200"/>
          <p14:tracePt t="24587" x="5922963" y="3886200"/>
          <p14:tracePt t="24603" x="5915025" y="3886200"/>
          <p14:tracePt t="24619" x="5900738" y="3894138"/>
          <p14:tracePt t="24639" x="5894388" y="3900488"/>
          <p14:tracePt t="24655" x="5872163" y="3900488"/>
          <p14:tracePt t="24672" x="5865813" y="3900488"/>
          <p14:tracePt t="24688" x="5857875" y="3900488"/>
          <p14:tracePt t="24705" x="5829300" y="3900488"/>
          <p14:tracePt t="24720" x="5829300" y="3908425"/>
          <p14:tracePt t="24740" x="5822950" y="3908425"/>
          <p14:tracePt t="24957" x="5822950" y="3914775"/>
          <p14:tracePt t="24962" x="5837238" y="3914775"/>
          <p14:tracePt t="24973" x="5843588" y="3914775"/>
          <p14:tracePt t="24991" x="5857875" y="3914775"/>
          <p14:tracePt t="25008" x="5900738" y="3922713"/>
          <p14:tracePt t="25011" x="5922963" y="3922713"/>
          <p14:tracePt t="25024" x="5965825" y="3922713"/>
          <p14:tracePt t="25041" x="5994400" y="3922713"/>
          <p14:tracePt t="25061" x="6022975" y="3929063"/>
          <p14:tracePt t="25077" x="6037263" y="3929063"/>
          <p14:tracePt t="25192" x="6043613" y="3929063"/>
          <p14:tracePt t="25213" x="6051550" y="3929063"/>
          <p14:tracePt t="25233" x="6057900" y="3929063"/>
          <p14:tracePt t="25658" x="6065838" y="3929063"/>
          <p14:tracePt t="25682" x="6072188" y="3929063"/>
          <p14:tracePt t="25696" x="6080125" y="3929063"/>
          <p14:tracePt t="25704" x="6086475" y="3929063"/>
          <p14:tracePt t="25717" x="6094413" y="3929063"/>
          <p14:tracePt t="25737" x="6100763" y="3929063"/>
          <p14:tracePt t="25752" x="6108700" y="3929063"/>
          <p14:tracePt t="25768" x="6115050" y="3929063"/>
          <p14:tracePt t="25785" x="6129338" y="3929063"/>
          <p14:tracePt t="25803" x="6151563" y="3929063"/>
          <p14:tracePt t="25836" x="6157913" y="3929063"/>
          <p14:tracePt t="25980" x="6165850" y="3929063"/>
          <p14:tracePt t="25986" x="6172200" y="3929063"/>
          <p14:tracePt t="25994" x="6180138" y="3929063"/>
          <p14:tracePt t="26010" x="6194425" y="3929063"/>
          <p14:tracePt t="26021" x="6215063" y="3929063"/>
          <p14:tracePt t="26039" x="6272213" y="3937000"/>
          <p14:tracePt t="26056" x="6300788" y="3951288"/>
          <p14:tracePt t="26076" x="6337300" y="3951288"/>
          <p14:tracePt t="26093" x="6400800" y="3951288"/>
          <p14:tracePt t="26108" x="6423025" y="3951288"/>
          <p14:tracePt t="26123" x="6457950" y="3951288"/>
          <p14:tracePt t="26140" x="6529388" y="3951288"/>
          <p14:tracePt t="26158" x="6580188" y="3951288"/>
          <p14:tracePt t="26175" x="6608763" y="3951288"/>
          <p14:tracePt t="26192" x="6629400" y="3951288"/>
          <p14:tracePt t="26227" x="6637338" y="3951288"/>
          <p14:tracePt t="26291" x="6643688" y="3951288"/>
          <p14:tracePt t="26310" x="6651625" y="3951288"/>
          <p14:tracePt t="26314" x="6657975" y="3951288"/>
          <p14:tracePt t="26354" x="6672263" y="3951288"/>
          <p14:tracePt t="26385" x="6680200" y="3951288"/>
          <p14:tracePt t="26395" x="6694488" y="3951288"/>
          <p14:tracePt t="26412" x="6715125" y="3951288"/>
          <p14:tracePt t="26419" x="6729413" y="3951288"/>
          <p14:tracePt t="26429" x="6743700" y="3951288"/>
          <p14:tracePt t="26446" x="6815138" y="3951288"/>
          <p14:tracePt t="26462" x="6865938" y="3951288"/>
          <p14:tracePt t="26479" x="6923088" y="3951288"/>
          <p14:tracePt t="26486" x="6937375" y="3951288"/>
          <p14:tracePt t="26496" x="6980238" y="3951288"/>
          <p14:tracePt t="26513" x="7043738" y="3951288"/>
          <p14:tracePt t="26529" x="7137400" y="3957638"/>
          <p14:tracePt t="26545" x="7194550" y="3957638"/>
          <p14:tracePt t="26563" x="7308850" y="3965575"/>
          <p14:tracePt t="26581" x="7351713" y="3965575"/>
          <p14:tracePt t="26598" x="7380288" y="3965575"/>
          <p14:tracePt t="26614" x="7400925" y="3965575"/>
          <p14:tracePt t="26630" x="7429500" y="3965575"/>
          <p14:tracePt t="26647" x="7466013" y="3965575"/>
          <p14:tracePt t="26663" x="7486650" y="3965575"/>
          <p14:tracePt t="26681" x="7508875" y="3965575"/>
          <p14:tracePt t="26697" x="7515225" y="3965575"/>
          <p14:tracePt t="26714" x="7529513" y="3965575"/>
          <p14:tracePt t="26732" x="7543800" y="3971925"/>
          <p14:tracePt t="26748" x="7566025" y="3971925"/>
          <p14:tracePt t="26766" x="7580313" y="3971925"/>
          <p14:tracePt t="26784" x="7615238" y="3979863"/>
          <p14:tracePt t="26801" x="7637463" y="3979863"/>
          <p14:tracePt t="26819" x="7651750" y="3979863"/>
          <p14:tracePt t="26838" x="7694613" y="3979863"/>
          <p14:tracePt t="26850" x="7708900" y="3979863"/>
          <p14:tracePt t="26868" x="7751763" y="3979863"/>
          <p14:tracePt t="26883" x="7758113" y="3979863"/>
          <p14:tracePt t="26900" x="7786688" y="3979863"/>
          <p14:tracePt t="26917" x="7823200" y="3979863"/>
          <p14:tracePt t="26934" x="7858125" y="3979863"/>
          <p14:tracePt t="26951" x="7894638" y="3979863"/>
          <p14:tracePt t="26969" x="7915275" y="3979863"/>
          <p14:tracePt t="26986" x="7937500" y="3979863"/>
          <p14:tracePt t="27001" x="7951788" y="3979863"/>
          <p14:tracePt t="27018" x="7994650" y="3979863"/>
          <p14:tracePt t="27035" x="8051800" y="3971925"/>
          <p14:tracePt t="27052" x="8080375" y="3971925"/>
          <p14:tracePt t="27071" x="8108950" y="3971925"/>
          <p14:tracePt t="27087" x="8123238" y="3971925"/>
          <p14:tracePt t="27105" x="8137525" y="3971925"/>
          <p14:tracePt t="27122" x="8151813" y="3971925"/>
          <p14:tracePt t="27139" x="8158163" y="3971925"/>
          <p14:tracePt t="27155" x="8180388" y="3971925"/>
          <p14:tracePt t="27172" x="8186738" y="3971925"/>
          <p14:tracePt t="27189" x="8194675" y="3971925"/>
          <p14:tracePt t="27278" x="8201025" y="3971925"/>
          <p14:tracePt t="27479" x="8208963" y="3971925"/>
          <p14:tracePt t="28736" x="8201025" y="3971925"/>
          <p14:tracePt t="28744" x="8186738" y="3971925"/>
          <p14:tracePt t="28752" x="8166100" y="3971925"/>
          <p14:tracePt t="28761" x="8143875" y="3971925"/>
          <p14:tracePt t="28776" x="8108950" y="3971925"/>
          <p14:tracePt t="28793" x="8043863" y="3971925"/>
          <p14:tracePt t="28811" x="7972425" y="3971925"/>
          <p14:tracePt t="28828" x="7872413" y="3971925"/>
          <p14:tracePt t="28843" x="7786688" y="3971925"/>
          <p14:tracePt t="28860" x="7737475" y="3971925"/>
          <p14:tracePt t="28877" x="7586663" y="3971925"/>
          <p14:tracePt t="28894" x="7458075" y="3971925"/>
          <p14:tracePt t="28910" x="7315200" y="3979863"/>
          <p14:tracePt t="28927" x="7158038" y="3986213"/>
          <p14:tracePt t="28945" x="6994525" y="3986213"/>
          <p14:tracePt t="28962" x="6923088" y="3979863"/>
          <p14:tracePt t="28978" x="6886575" y="3979863"/>
          <p14:tracePt t="28995" x="6872288" y="3979863"/>
          <p14:tracePt t="29012" x="6865938" y="3979863"/>
          <p14:tracePt t="29029" x="6858000" y="3979863"/>
          <p14:tracePt t="29047" x="6843713" y="3979863"/>
          <p14:tracePt t="29064" x="6837363" y="3971925"/>
          <p14:tracePt t="29082" x="6823075" y="3971925"/>
          <p14:tracePt t="29097" x="6815138" y="3971925"/>
          <p14:tracePt t="29418" x="6815138" y="3965575"/>
          <p14:tracePt t="29427" x="6823075" y="3965575"/>
          <p14:tracePt t="29456" x="6829425" y="3965575"/>
          <p14:tracePt t="29488" x="6837363" y="3965575"/>
          <p14:tracePt t="29519" x="6843713" y="3965575"/>
          <p14:tracePt t="29532" x="6843713" y="3957638"/>
          <p14:tracePt t="29540" x="6851650" y="3957638"/>
          <p14:tracePt t="29552" x="6865938" y="3957638"/>
          <p14:tracePt t="29569" x="6880225" y="3957638"/>
          <p14:tracePt t="29588" x="6886575" y="3957638"/>
          <p14:tracePt t="29605" x="6900863" y="3957638"/>
          <p14:tracePt t="29622" x="6908800" y="3957638"/>
          <p14:tracePt t="29692" x="6915150" y="3957638"/>
          <p14:tracePt t="29695" x="6923088" y="3957638"/>
          <p14:tracePt t="29707" x="6929438" y="3957638"/>
          <p14:tracePt t="29722" x="6958013" y="3957638"/>
          <p14:tracePt t="29739" x="7000875" y="3951288"/>
          <p14:tracePt t="29756" x="7023100" y="3951288"/>
          <p14:tracePt t="29773" x="7080250" y="3951288"/>
          <p14:tracePt t="29791" x="7108825" y="3951288"/>
          <p14:tracePt t="29808" x="7137400" y="3951288"/>
          <p14:tracePt t="29825" x="7186613" y="3951288"/>
          <p14:tracePt t="29842" x="7208838" y="3951288"/>
          <p14:tracePt t="29857" x="7237413" y="3957638"/>
          <p14:tracePt t="29874" x="7286625" y="3965575"/>
          <p14:tracePt t="29891" x="7386638" y="3971925"/>
          <p14:tracePt t="29908" x="7415213" y="3971925"/>
          <p14:tracePt t="29925" x="7423150" y="3971925"/>
          <p14:tracePt t="29941" x="7429500" y="3971925"/>
          <p14:tracePt t="29988" x="7437438" y="3971925"/>
          <p14:tracePt t="29997" x="7443788" y="3965575"/>
          <p14:tracePt t="30010" x="7458075" y="3965575"/>
          <p14:tracePt t="30027" x="7486650" y="3965575"/>
          <p14:tracePt t="30044" x="7508875" y="3971925"/>
          <p14:tracePt t="30061" x="7529513" y="3971925"/>
          <p14:tracePt t="30078" x="7543800" y="3971925"/>
          <p14:tracePt t="30093" x="7566025" y="3971925"/>
          <p14:tracePt t="30110" x="7586663" y="3971925"/>
          <p14:tracePt t="30127" x="7600950" y="3971925"/>
          <p14:tracePt t="30145" x="7608888" y="3971925"/>
          <p14:tracePt t="30161" x="7643813" y="3971925"/>
          <p14:tracePt t="30178" x="7658100" y="3965575"/>
          <p14:tracePt t="30195" x="7708900" y="3965575"/>
          <p14:tracePt t="30211" x="7729538" y="3965575"/>
          <p14:tracePt t="30228" x="7758113" y="3957638"/>
          <p14:tracePt t="30245" x="7772400" y="3957638"/>
          <p14:tracePt t="30262" x="7786688" y="3957638"/>
          <p14:tracePt t="30280" x="7794625" y="3951288"/>
          <p14:tracePt t="30298" x="7823200" y="3951288"/>
          <p14:tracePt t="30315" x="7837488" y="3951288"/>
          <p14:tracePt t="30332" x="7858125" y="3951288"/>
          <p14:tracePt t="30348" x="7886700" y="3951288"/>
          <p14:tracePt t="30364" x="7908925" y="3951288"/>
          <p14:tracePt t="30381" x="7915275" y="3951288"/>
          <p14:tracePt t="30397" x="7937500" y="3951288"/>
          <p14:tracePt t="30415" x="7972425" y="3951288"/>
          <p14:tracePt t="30431" x="7980363" y="3951288"/>
          <p14:tracePt t="30449" x="7986713" y="3943350"/>
          <p14:tracePt t="30465" x="7994650" y="3943350"/>
          <p14:tracePt t="30499" x="8001000" y="3943350"/>
          <p14:tracePt t="30519" x="8008938" y="3943350"/>
          <p14:tracePt t="30535" x="8015288" y="3943350"/>
          <p14:tracePt t="30550" x="8029575" y="3943350"/>
          <p14:tracePt t="30566" x="8043863" y="3943350"/>
          <p14:tracePt t="30584" x="8051800" y="3943350"/>
          <p14:tracePt t="30600" x="8066088" y="3943350"/>
          <p14:tracePt t="30634" x="8072438" y="3943350"/>
          <p14:tracePt t="30651" x="8080375" y="3943350"/>
          <p14:tracePt t="30668" x="8094663" y="3943350"/>
          <p14:tracePt t="30685" x="8101013" y="3943350"/>
          <p14:tracePt t="30702" x="8108950" y="3943350"/>
          <p14:tracePt t="30719" x="8123238" y="3937000"/>
          <p14:tracePt t="30738" x="8137525" y="3937000"/>
          <p14:tracePt t="30754" x="8143875" y="3937000"/>
          <p14:tracePt t="30770" x="8158163" y="3937000"/>
          <p14:tracePt t="30786" x="8180388" y="3937000"/>
          <p14:tracePt t="30803" x="8186738" y="3929063"/>
          <p14:tracePt t="30820" x="8201025" y="3929063"/>
          <p14:tracePt t="30837" x="8223250" y="3914775"/>
          <p14:tracePt t="30853" x="8243888" y="3914775"/>
          <p14:tracePt t="30871" x="8272463" y="3900488"/>
          <p14:tracePt t="30887" x="8301038" y="3900488"/>
          <p14:tracePt t="30904" x="8308975" y="3900488"/>
          <p14:tracePt t="30921" x="8323263" y="3900488"/>
          <p14:tracePt t="30938" x="8329613" y="3900488"/>
          <p14:tracePt t="30955" x="8343900" y="3900488"/>
          <p14:tracePt t="30972" x="8351838" y="3900488"/>
          <p14:tracePt t="30990" x="8366125" y="3900488"/>
          <p14:tracePt t="31008" x="8380413" y="3900488"/>
          <p14:tracePt t="31023" x="8386763" y="3900488"/>
          <p14:tracePt t="31041" x="8401050" y="3900488"/>
          <p14:tracePt t="31057" x="8408988" y="3900488"/>
          <p14:tracePt t="31074" x="8423275" y="3900488"/>
          <p14:tracePt t="31091" x="8429625" y="3900488"/>
          <p14:tracePt t="31108" x="8443913" y="3900488"/>
          <p14:tracePt t="31126" x="8458200" y="3900488"/>
          <p14:tracePt t="31141" x="8466138" y="3900488"/>
          <p14:tracePt t="31157" x="8472488" y="3900488"/>
          <p14:tracePt t="31175" x="8486775" y="3900488"/>
          <p14:tracePt t="31194" x="8494713" y="3900488"/>
          <p14:tracePt t="31210" x="8509000" y="3900488"/>
          <p14:tracePt t="31228" x="8543925" y="3900488"/>
          <p14:tracePt t="31243" x="8558213" y="3894138"/>
          <p14:tracePt t="31259" x="8572500" y="3894138"/>
          <p14:tracePt t="31276" x="8580438" y="3886200"/>
          <p14:tracePt t="31293" x="8586788" y="3886200"/>
          <p14:tracePt t="31310" x="8594725" y="3886200"/>
          <p14:tracePt t="31327" x="8601075" y="3886200"/>
          <p14:tracePt t="31393" x="8609013" y="3886200"/>
          <p14:tracePt t="31401" x="8615363" y="3886200"/>
          <p14:tracePt t="31439" x="8623300" y="3886200"/>
          <p14:tracePt t="32230" x="8629650" y="3886200"/>
          <p14:tracePt t="32256" x="8637588" y="3886200"/>
          <p14:tracePt t="32269" x="8643938" y="3886200"/>
          <p14:tracePt t="33034" x="8651875" y="3886200"/>
          <p14:tracePt t="35524" x="8658225" y="3914775"/>
          <p14:tracePt t="35532" x="8658225" y="3943350"/>
          <p14:tracePt t="35540" x="8658225" y="3957638"/>
          <p14:tracePt t="35551" x="8658225" y="3979863"/>
          <p14:tracePt t="35569" x="8651875" y="4079875"/>
          <p14:tracePt t="35585" x="8629650" y="4137025"/>
          <p14:tracePt t="35602" x="8623300" y="4171950"/>
          <p14:tracePt t="35618" x="8615363" y="4200525"/>
          <p14:tracePt t="35635" x="8615363" y="4214813"/>
          <p14:tracePt t="35738" x="8609013" y="4214813"/>
          <p14:tracePt t="35778" x="8609013" y="4222750"/>
          <p14:tracePt t="35782" x="8609013" y="4243388"/>
          <p14:tracePt t="35791" x="8609013" y="4271963"/>
          <p14:tracePt t="35805" x="8609013" y="4337050"/>
          <p14:tracePt t="35821" x="8609013" y="4386263"/>
          <p14:tracePt t="35838" x="8609013" y="4457700"/>
          <p14:tracePt t="35855" x="8601075" y="4500563"/>
          <p14:tracePt t="35872" x="8594725" y="4579938"/>
          <p14:tracePt t="35888" x="8594725" y="4643438"/>
          <p14:tracePt t="35906" x="8572500" y="4729163"/>
          <p14:tracePt t="35924" x="8566150" y="4779963"/>
          <p14:tracePt t="35939" x="8566150" y="4808538"/>
          <p14:tracePt t="35956" x="8543925" y="4872038"/>
          <p14:tracePt t="35975" x="8537575" y="4929188"/>
          <p14:tracePt t="35990" x="8515350" y="4951413"/>
          <p14:tracePt t="36007" x="8494713" y="5051425"/>
          <p14:tracePt t="36025" x="8472488" y="5100638"/>
          <p14:tracePt t="36042" x="8458200" y="5151438"/>
          <p14:tracePt t="36060" x="8443913" y="5200650"/>
          <p14:tracePt t="36077" x="8423275" y="5251450"/>
          <p14:tracePt t="36093" x="8401050" y="5280025"/>
          <p14:tracePt t="36109" x="8366125" y="5314950"/>
          <p14:tracePt t="36125" x="8329613" y="5365750"/>
          <p14:tracePt t="36142" x="8286750" y="5414963"/>
          <p14:tracePt t="36159" x="8237538" y="5465763"/>
          <p14:tracePt t="36176" x="8194675" y="5508625"/>
          <p14:tracePt t="36196" x="8143875" y="5551488"/>
          <p14:tracePt t="36212" x="8129588" y="5565775"/>
          <p14:tracePt t="36228" x="8094663" y="5580063"/>
          <p14:tracePt t="36245" x="8072438" y="5594350"/>
          <p14:tracePt t="36262" x="8037513" y="5622925"/>
          <p14:tracePt t="36279" x="8008938" y="5629275"/>
          <p14:tracePt t="36297" x="7958138" y="5651500"/>
          <p14:tracePt t="36312" x="7951788" y="5657850"/>
          <p14:tracePt t="36328" x="7908925" y="5665788"/>
          <p14:tracePt t="36345" x="7872413" y="5665788"/>
          <p14:tracePt t="36362" x="7794625" y="5665788"/>
          <p14:tracePt t="36379" x="7737475" y="5665788"/>
          <p14:tracePt t="36397" x="7580313" y="5657850"/>
          <p14:tracePt t="36415" x="7500938" y="5629275"/>
          <p14:tracePt t="36431" x="7415213" y="5608638"/>
          <p14:tracePt t="36448" x="7329488" y="5586413"/>
          <p14:tracePt t="36465" x="7265988" y="5572125"/>
          <p14:tracePt t="36482" x="7223125" y="5565775"/>
          <p14:tracePt t="36485" x="7172325" y="5537200"/>
          <p14:tracePt t="36496" x="7151688" y="5537200"/>
          <p14:tracePt t="36515" x="7008813" y="5465763"/>
          <p14:tracePt t="36531" x="6886575" y="5422900"/>
          <p14:tracePt t="36548" x="6815138" y="5380038"/>
          <p14:tracePt t="36565" x="6765925" y="5365750"/>
          <p14:tracePt t="36584" x="6737350" y="5337175"/>
          <p14:tracePt t="36598" x="6723063" y="5314950"/>
          <p14:tracePt t="36601" x="6723063" y="5294313"/>
          <p14:tracePt t="36615" x="6723063" y="5265738"/>
          <p14:tracePt t="36634" x="6723063" y="5194300"/>
          <p14:tracePt t="36651" x="6743700" y="5100638"/>
          <p14:tracePt t="36668" x="6737350" y="5000625"/>
          <p14:tracePt t="36683" x="6737350" y="4872038"/>
          <p14:tracePt t="36700" x="6737350" y="4779963"/>
          <p14:tracePt t="36716" x="6751638" y="4708525"/>
          <p14:tracePt t="36733" x="6757988" y="4614863"/>
          <p14:tracePt t="36750" x="6786563" y="4537075"/>
          <p14:tracePt t="36769" x="6808788" y="4400550"/>
          <p14:tracePt t="36786" x="6837363" y="4243388"/>
          <p14:tracePt t="36802" x="6872288" y="4051300"/>
          <p14:tracePt t="36819" x="6886575" y="3986213"/>
          <p14:tracePt t="36835" x="6908800" y="3943350"/>
          <p14:tracePt t="36852" x="6929438" y="3914775"/>
          <p14:tracePt t="36869" x="6972300" y="3871913"/>
          <p14:tracePt t="36886" x="7000875" y="3836988"/>
          <p14:tracePt t="36902" x="7023100" y="3814763"/>
          <p14:tracePt t="36919" x="7058025" y="3786188"/>
          <p14:tracePt t="36936" x="7123113" y="3757613"/>
          <p14:tracePt t="36939" x="7129463" y="3743325"/>
          <p14:tracePt t="36956" x="7180263" y="3729038"/>
          <p14:tracePt t="36970" x="7223125" y="3700463"/>
          <p14:tracePt t="36988" x="7323138" y="3686175"/>
          <p14:tracePt t="37004" x="7386638" y="3651250"/>
          <p14:tracePt t="37023" x="7494588" y="3636963"/>
          <p14:tracePt t="37039" x="7537450" y="3629025"/>
          <p14:tracePt t="37057" x="7572375" y="3629025"/>
          <p14:tracePt t="37072" x="7608888" y="3622675"/>
          <p14:tracePt t="37089" x="7643813" y="3614738"/>
          <p14:tracePt t="37106" x="7672388" y="3614738"/>
          <p14:tracePt t="37122" x="7700963" y="3614738"/>
          <p14:tracePt t="37139" x="7723188" y="3614738"/>
          <p14:tracePt t="37156" x="7729538" y="3614738"/>
          <p14:tracePt t="37173" x="7743825" y="3614738"/>
          <p14:tracePt t="37191" x="7766050" y="3614738"/>
          <p14:tracePt t="37208" x="7800975" y="3614738"/>
          <p14:tracePt t="37226" x="7829550" y="3614738"/>
          <p14:tracePt t="37242" x="7843838" y="3622675"/>
          <p14:tracePt t="37258" x="7872413" y="3622675"/>
          <p14:tracePt t="37275" x="7880350" y="3629025"/>
          <p14:tracePt t="37292" x="7900988" y="3636963"/>
          <p14:tracePt t="37308" x="7908925" y="3643313"/>
          <p14:tracePt t="37325" x="7943850" y="3651250"/>
          <p14:tracePt t="37342" x="7980363" y="3665538"/>
          <p14:tracePt t="37344" x="7986713" y="3665538"/>
          <p14:tracePt t="37363" x="8008938" y="3671888"/>
          <p14:tracePt t="37379" x="8023225" y="3686175"/>
          <p14:tracePt t="37393" x="8043863" y="3700463"/>
          <p14:tracePt t="37409" x="8080375" y="3708400"/>
          <p14:tracePt t="37426" x="8094663" y="3714750"/>
          <p14:tracePt t="37445" x="8166100" y="3729038"/>
          <p14:tracePt t="37462" x="8186738" y="3729038"/>
          <p14:tracePt t="37478" x="8215313" y="3736975"/>
          <p14:tracePt t="37484" x="8215313" y="3743325"/>
          <p14:tracePt t="37496" x="8223250" y="3743325"/>
          <p14:tracePt t="37517" x="8229600" y="3743325"/>
          <p14:tracePt t="37543" x="8237538" y="3751263"/>
          <p14:tracePt t="37548" x="8237538" y="3757613"/>
          <p14:tracePt t="37561" x="8251825" y="3771900"/>
          <p14:tracePt t="37578" x="8266113" y="3794125"/>
          <p14:tracePt t="37595" x="8286750" y="3808413"/>
          <p14:tracePt t="37612" x="8294688" y="3808413"/>
          <p14:tracePt t="37629" x="8308975" y="3836988"/>
          <p14:tracePt t="37647" x="8329613" y="3894138"/>
          <p14:tracePt t="37663" x="8351838" y="3979863"/>
          <p14:tracePt t="37680" x="8351838" y="4022725"/>
          <p14:tracePt t="37697" x="8343900" y="4071938"/>
          <p14:tracePt t="37714" x="8343900" y="4100513"/>
          <p14:tracePt t="37730" x="8343900" y="4151313"/>
          <p14:tracePt t="37747" x="8343900" y="4179888"/>
          <p14:tracePt t="37765" x="8337550" y="4229100"/>
          <p14:tracePt t="37781" x="8337550" y="4257675"/>
          <p14:tracePt t="37798" x="8329613" y="4279900"/>
          <p14:tracePt t="37815" x="8308975" y="4322763"/>
          <p14:tracePt t="37832" x="8294688" y="4357688"/>
          <p14:tracePt t="37849" x="8286750" y="4386263"/>
          <p14:tracePt t="37866" x="8266113" y="4437063"/>
          <p14:tracePt t="37884" x="8251825" y="4479925"/>
          <p14:tracePt t="37901" x="8251825" y="4494213"/>
          <p14:tracePt t="37918" x="8229600" y="4508500"/>
          <p14:tracePt t="37934" x="8223250" y="4529138"/>
          <p14:tracePt t="37950" x="8201025" y="4551363"/>
          <p14:tracePt t="37967" x="8186738" y="4565650"/>
          <p14:tracePt t="37984" x="8151813" y="4622800"/>
          <p14:tracePt t="38000" x="8123238" y="4637088"/>
          <p14:tracePt t="38017" x="8108950" y="4657725"/>
          <p14:tracePt t="38034" x="8080375" y="4672013"/>
          <p14:tracePt t="38051" x="8066088" y="4679950"/>
          <p14:tracePt t="38069" x="8023225" y="4700588"/>
          <p14:tracePt t="38085" x="7986713" y="4714875"/>
          <p14:tracePt t="38102" x="7929563" y="4722813"/>
          <p14:tracePt t="38120" x="7843838" y="4722813"/>
          <p14:tracePt t="38137" x="7794625" y="4722813"/>
          <p14:tracePt t="38152" x="7737475" y="4722813"/>
          <p14:tracePt t="38170" x="7680325" y="4714875"/>
          <p14:tracePt t="38187" x="7600950" y="4686300"/>
          <p14:tracePt t="38204" x="7551738" y="4686300"/>
          <p14:tracePt t="38220" x="7515225" y="4686300"/>
          <p14:tracePt t="38238" x="7472363" y="4672013"/>
          <p14:tracePt t="38254" x="7423150" y="4657725"/>
          <p14:tracePt t="38288" x="7408863" y="4657725"/>
          <p14:tracePt t="38305" x="7366000" y="4651375"/>
          <p14:tracePt t="38321" x="7351713" y="4643438"/>
          <p14:tracePt t="38338" x="7315200" y="4637088"/>
          <p14:tracePt t="38355" x="7272338" y="4622800"/>
          <p14:tracePt t="38372" x="7208838" y="4608513"/>
          <p14:tracePt t="38389" x="7123113" y="4565650"/>
          <p14:tracePt t="38409" x="7072313" y="4529138"/>
          <p14:tracePt t="38423" x="7051675" y="4500563"/>
          <p14:tracePt t="38440" x="7043738" y="4479925"/>
          <p14:tracePt t="38457" x="7029450" y="4443413"/>
          <p14:tracePt t="38474" x="7029450" y="4414838"/>
          <p14:tracePt t="38492" x="7023100" y="4314825"/>
          <p14:tracePt t="38509" x="7015163" y="4257675"/>
          <p14:tracePt t="38526" x="7015163" y="4179888"/>
          <p14:tracePt t="38542" x="7015163" y="4108450"/>
          <p14:tracePt t="38558" x="7015163" y="3994150"/>
          <p14:tracePt t="38575" x="7015163" y="3914775"/>
          <p14:tracePt t="38593" x="7029450" y="3808413"/>
          <p14:tracePt t="38609" x="7029450" y="3722688"/>
          <p14:tracePt t="38626" x="7037388" y="3651250"/>
          <p14:tracePt t="38643" x="7037388" y="3600450"/>
          <p14:tracePt t="38660" x="7051675" y="3529013"/>
          <p14:tracePt t="38678" x="7072313" y="3486150"/>
          <p14:tracePt t="38695" x="7094538" y="3443288"/>
          <p14:tracePt t="38712" x="7108825" y="3414713"/>
          <p14:tracePt t="38729" x="7115175" y="3379788"/>
          <p14:tracePt t="38746" x="7137400" y="3328988"/>
          <p14:tracePt t="38763" x="7143750" y="3271838"/>
          <p14:tracePt t="38780" x="7194550" y="3222625"/>
          <p14:tracePt t="38797" x="7243763" y="3165475"/>
          <p14:tracePt t="38814" x="7286625" y="3151188"/>
          <p14:tracePt t="38830" x="7315200" y="3136900"/>
          <p14:tracePt t="38846" x="7337425" y="3122613"/>
          <p14:tracePt t="38863" x="7372350" y="3114675"/>
          <p14:tracePt t="38880" x="7415213" y="3086100"/>
          <p14:tracePt t="38896" x="7451725" y="3086100"/>
          <p14:tracePt t="38913" x="7486650" y="3086100"/>
          <p14:tracePt t="38930" x="7537450" y="3086100"/>
          <p14:tracePt t="38947" x="7566025" y="3094038"/>
          <p14:tracePt t="38964" x="7586663" y="3094038"/>
          <p14:tracePt t="38982" x="7615238" y="3094038"/>
          <p14:tracePt t="38984" x="7643813" y="3094038"/>
          <p14:tracePt t="38999" x="7680325" y="3094038"/>
          <p14:tracePt t="39016" x="7723188" y="3094038"/>
          <p14:tracePt t="39033" x="7751763" y="3094038"/>
          <p14:tracePt t="39050" x="7800975" y="3094038"/>
          <p14:tracePt t="39066" x="7843838" y="3100388"/>
          <p14:tracePt t="39083" x="7886700" y="3100388"/>
          <p14:tracePt t="39086" x="7908925" y="3108325"/>
          <p14:tracePt t="39100" x="7923213" y="3122613"/>
          <p14:tracePt t="39117" x="7986713" y="3157538"/>
          <p14:tracePt t="39136" x="8058150" y="3179763"/>
          <p14:tracePt t="39149" x="8115300" y="3200400"/>
          <p14:tracePt t="39166" x="8172450" y="3243263"/>
          <p14:tracePt t="39183" x="8223250" y="3286125"/>
          <p14:tracePt t="39201" x="8237538" y="3300413"/>
          <p14:tracePt t="39218" x="8251825" y="3308350"/>
          <p14:tracePt t="39235" x="8280400" y="3328988"/>
          <p14:tracePt t="39253" x="8286750" y="3328988"/>
          <p14:tracePt t="39270" x="8301038" y="3336925"/>
          <p14:tracePt t="39288" x="8315325" y="3343275"/>
          <p14:tracePt t="39304" x="8323263" y="3351213"/>
          <p14:tracePt t="39319" x="8329613" y="3357563"/>
          <p14:tracePt t="39336" x="8337550" y="3371850"/>
          <p14:tracePt t="39353" x="8343900" y="3394075"/>
          <p14:tracePt t="39370" x="8358188" y="3422650"/>
          <p14:tracePt t="39386" x="8366125" y="3436938"/>
          <p14:tracePt t="39403" x="8372475" y="3471863"/>
          <p14:tracePt t="39421" x="8380413" y="3514725"/>
          <p14:tracePt t="39438" x="8386763" y="3557588"/>
          <p14:tracePt t="39455" x="8415338" y="3586163"/>
          <p14:tracePt t="39472" x="8415338" y="3600450"/>
          <p14:tracePt t="39479" x="8415338" y="3614738"/>
          <p14:tracePt t="39487" x="8415338" y="3629025"/>
          <p14:tracePt t="39504" x="8415338" y="3651250"/>
          <p14:tracePt t="39523" x="8429625" y="3700463"/>
          <p14:tracePt t="39540" x="8429625" y="3736975"/>
          <p14:tracePt t="39557" x="8437563" y="3779838"/>
          <p14:tracePt t="39572" x="8443913" y="3814763"/>
          <p14:tracePt t="39589" x="8458200" y="3865563"/>
          <p14:tracePt t="39606" x="8458200" y="3908425"/>
          <p14:tracePt t="39623" x="8458200" y="3943350"/>
          <p14:tracePt t="39640" x="8458200" y="4000500"/>
          <p14:tracePt t="39656" x="8458200" y="4037013"/>
          <p14:tracePt t="39673" x="8458200" y="4051300"/>
          <p14:tracePt t="39690" x="8451850" y="4079875"/>
          <p14:tracePt t="39708" x="8443913" y="4122738"/>
          <p14:tracePt t="39724" x="8429625" y="4165600"/>
          <p14:tracePt t="39725" x="8415338" y="4186238"/>
          <p14:tracePt t="39741" x="8415338" y="4229100"/>
          <p14:tracePt t="39758" x="8415338" y="4251325"/>
          <p14:tracePt t="39776" x="8401050" y="4279900"/>
          <p14:tracePt t="39794" x="8394700" y="4308475"/>
          <p14:tracePt t="39810" x="8380413" y="4322763"/>
          <p14:tracePt t="39813" x="8380413" y="4337050"/>
          <p14:tracePt t="39828" x="8366125" y="4357688"/>
          <p14:tracePt t="39844" x="8343900" y="4386263"/>
          <p14:tracePt t="39859" x="8329613" y="4408488"/>
          <p14:tracePt t="39876" x="8315325" y="4422775"/>
          <p14:tracePt t="39893" x="8294688" y="4451350"/>
          <p14:tracePt t="39910" x="8272463" y="4486275"/>
          <p14:tracePt t="39927" x="8251825" y="4494213"/>
          <p14:tracePt t="39944" x="8229600" y="4508500"/>
          <p14:tracePt t="39960" x="8208963" y="4537075"/>
          <p14:tracePt t="39977" x="8194675" y="4543425"/>
          <p14:tracePt t="39995" x="8180388" y="4557713"/>
          <p14:tracePt t="40011" x="8151813" y="4572000"/>
          <p14:tracePt t="40028" x="8137525" y="4579938"/>
          <p14:tracePt t="40045" x="8108950" y="4594225"/>
          <p14:tracePt t="40062" x="8094663" y="4600575"/>
          <p14:tracePt t="40079" x="8080375" y="4600575"/>
          <p14:tracePt t="40096" x="8066088" y="4608513"/>
          <p14:tracePt t="40114" x="8051800" y="4608513"/>
          <p14:tracePt t="40134" x="8037513" y="4614863"/>
          <p14:tracePt t="40147" x="8029575" y="4614863"/>
          <p14:tracePt t="40180" x="8015288" y="4614863"/>
          <p14:tracePt t="40214" x="8008938" y="4614863"/>
          <p14:tracePt t="40220" x="8001000" y="4614863"/>
          <p14:tracePt t="40233" x="7986713" y="4614863"/>
          <p14:tracePt t="40267" x="7966075" y="4614863"/>
          <p14:tracePt t="40300" x="7951788" y="4614863"/>
          <p14:tracePt t="40317" x="7929563" y="4614863"/>
          <p14:tracePt t="40332" x="7923213" y="4614863"/>
          <p14:tracePt t="40349" x="7908925" y="4614863"/>
          <p14:tracePt t="40367" x="7886700" y="4614863"/>
          <p14:tracePt t="40408" x="7880350" y="4614863"/>
          <p14:tracePt t="40418" x="7872413" y="4614863"/>
          <p14:tracePt t="40435" x="7851775" y="4614863"/>
          <p14:tracePt t="40451" x="7837488" y="4614863"/>
          <p14:tracePt t="40467" x="7829550" y="4614863"/>
          <p14:tracePt t="40484" x="7823200" y="4614863"/>
          <p14:tracePt t="40501" x="7815263" y="4614863"/>
          <p14:tracePt t="40534" x="7808913" y="4614863"/>
          <p14:tracePt t="40541" x="7800975" y="4608513"/>
          <p14:tracePt t="40557" x="7794625" y="4608513"/>
          <p14:tracePt t="40571" x="7780338" y="4600575"/>
          <p14:tracePt t="40589" x="7766050" y="4594225"/>
          <p14:tracePt t="40604" x="7751763" y="4586288"/>
          <p14:tracePt t="40622" x="7737475" y="4579938"/>
          <p14:tracePt t="40639" x="7715250" y="4572000"/>
          <p14:tracePt t="40655" x="7686675" y="4557713"/>
          <p14:tracePt t="40671" x="7658100" y="4551363"/>
          <p14:tracePt t="40689" x="7637463" y="4537075"/>
          <p14:tracePt t="40706" x="7608888" y="4522788"/>
          <p14:tracePt t="40724" x="7586663" y="4514850"/>
          <p14:tracePt t="40740" x="7566025" y="4514850"/>
          <p14:tracePt t="40742" x="7558088" y="4508500"/>
          <p14:tracePt t="40757" x="7529513" y="4508500"/>
          <p14:tracePt t="40773" x="7515225" y="4508500"/>
          <p14:tracePt t="40790" x="7508875" y="4500563"/>
          <p14:tracePt t="40807" x="7480300" y="4494213"/>
          <p14:tracePt t="40824" x="7451725" y="4486275"/>
          <p14:tracePt t="40840" x="7437438" y="4479925"/>
          <p14:tracePt t="40856" x="7429500" y="4471988"/>
          <p14:tracePt t="40873" x="7423150" y="4465638"/>
          <p14:tracePt t="40916" x="7415213" y="4465638"/>
          <p14:tracePt t="40930" x="7415213" y="4457700"/>
          <p14:tracePt t="40952" x="7408863" y="4457700"/>
          <p14:tracePt t="40992" x="7408863" y="4451350"/>
          <p14:tracePt t="41015" x="7400925" y="4443413"/>
          <p14:tracePt t="41031" x="7400925" y="4437063"/>
          <p14:tracePt t="41038" x="7394575" y="4437063"/>
          <p14:tracePt t="41062" x="7386638" y="4437063"/>
          <p14:tracePt t="41071" x="7380288" y="4429125"/>
          <p14:tracePt t="41089" x="7380288" y="4414838"/>
          <p14:tracePt t="41096" x="7380288" y="4408488"/>
          <p14:tracePt t="41111" x="7380288" y="4394200"/>
          <p14:tracePt t="41128" x="7372350" y="4394200"/>
          <p14:tracePt t="41143" x="7358063" y="4386263"/>
          <p14:tracePt t="41162" x="7358063" y="4371975"/>
          <p14:tracePt t="41179" x="7351713" y="4365625"/>
          <p14:tracePt t="41206" x="7351713" y="4357688"/>
          <p14:tracePt t="41236" x="7343775" y="4357688"/>
          <p14:tracePt t="41314" x="7337425" y="4343400"/>
          <p14:tracePt t="41330" x="7337425" y="4329113"/>
          <p14:tracePt t="41337" x="7337425" y="4322763"/>
          <p14:tracePt t="41346" x="7337425" y="4314825"/>
          <p14:tracePt t="41363" x="7337425" y="4308475"/>
          <p14:tracePt t="41380" x="7337425" y="4294188"/>
          <p14:tracePt t="41397" x="7337425" y="4265613"/>
          <p14:tracePt t="41414" x="7337425" y="4243388"/>
          <p14:tracePt t="41430" x="7337425" y="4222750"/>
          <p14:tracePt t="41448" x="7337425" y="4179888"/>
          <p14:tracePt t="41466" x="7337425" y="4151313"/>
          <p14:tracePt t="41481" x="7351713" y="4122738"/>
          <p14:tracePt t="41483" x="7351713" y="4114800"/>
          <p14:tracePt t="41499" x="7351713" y="4108450"/>
          <p14:tracePt t="41517" x="7351713" y="4094163"/>
          <p14:tracePt t="41534" x="7351713" y="4086225"/>
          <p14:tracePt t="41605" x="7351713" y="4079875"/>
          <p14:tracePt t="41618" x="7358063" y="4079875"/>
          <p14:tracePt t="41641" x="7358063" y="4071938"/>
          <p14:tracePt t="41673" x="7351713" y="4071938"/>
          <p14:tracePt t="41680" x="7337425" y="4071938"/>
          <p14:tracePt t="41688" x="7329488" y="4071938"/>
          <p14:tracePt t="41701" x="7323138" y="4071938"/>
          <p14:tracePt t="41717" x="7308850" y="4065588"/>
          <p14:tracePt t="41734" x="7300913" y="4065588"/>
          <p14:tracePt t="41752" x="7294563" y="4065588"/>
          <p14:tracePt t="41768" x="7280275" y="4065588"/>
          <p14:tracePt t="41785" x="7265988" y="4065588"/>
          <p14:tracePt t="41803" x="7237413" y="4065588"/>
          <p14:tracePt t="41819" x="7208838" y="4065588"/>
          <p14:tracePt t="41836" x="7180263" y="4065588"/>
          <p14:tracePt t="41853" x="7151688" y="4065588"/>
          <p14:tracePt t="41869" x="7143750" y="4057650"/>
          <p14:tracePt t="41887" x="7129463" y="4051300"/>
          <p14:tracePt t="41907" x="7115175" y="4043363"/>
          <p14:tracePt t="41938" x="7100888" y="4043363"/>
          <p14:tracePt t="41952" x="7100888" y="4037013"/>
          <p14:tracePt t="42054" x="7094538" y="4037013"/>
          <p14:tracePt t="42070" x="7086600" y="4037013"/>
          <p14:tracePt t="42085" x="7080250" y="4037013"/>
          <p14:tracePt t="42093" x="7072313" y="4037013"/>
          <p14:tracePt t="42106" x="7058025" y="4029075"/>
          <p14:tracePt t="42123" x="7043738" y="4022725"/>
          <p14:tracePt t="42157" x="7037388" y="4014788"/>
          <p14:tracePt t="42174" x="7023100" y="4008438"/>
          <p14:tracePt t="42191" x="7008813" y="4000500"/>
          <p14:tracePt t="42208" x="6994525" y="4000500"/>
          <p14:tracePt t="42210" x="6994525" y="3994150"/>
          <p14:tracePt t="42225" x="6980238" y="3986213"/>
          <p14:tracePt t="42243" x="6958013" y="3986213"/>
          <p14:tracePt t="42260" x="6943725" y="3986213"/>
          <p14:tracePt t="42277" x="6937375" y="3979863"/>
          <p14:tracePt t="42293" x="6929438" y="3979863"/>
          <p14:tracePt t="42311" x="6929438" y="3971925"/>
          <p14:tracePt t="42649" x="6937375" y="3971925"/>
          <p14:tracePt t="42674" x="6943725" y="3971925"/>
          <p14:tracePt t="42684" x="6951663" y="3971925"/>
          <p14:tracePt t="42690" x="6958013" y="3971925"/>
          <p14:tracePt t="42699" x="6965950" y="3971925"/>
          <p14:tracePt t="42716" x="6980238" y="3971925"/>
          <p14:tracePt t="42733" x="6994525" y="3971925"/>
          <p14:tracePt t="42750" x="7008813" y="3971925"/>
          <p14:tracePt t="42766" x="7015163" y="3971925"/>
          <p14:tracePt t="42785" x="7023100" y="3965575"/>
          <p14:tracePt t="42801" x="7029450" y="3965575"/>
          <p14:tracePt t="42818" x="7043738" y="3965575"/>
          <p14:tracePt t="42836" x="7086600" y="3965575"/>
          <p14:tracePt t="42851" x="7100888" y="3965575"/>
          <p14:tracePt t="42867" x="7129463" y="3965575"/>
          <p14:tracePt t="42884" x="7143750" y="3965575"/>
          <p14:tracePt t="42902" x="7158038" y="3965575"/>
          <p14:tracePt t="42918" x="7180263" y="3965575"/>
          <p14:tracePt t="42935" x="7200900" y="3965575"/>
          <p14:tracePt t="42952" x="7258050" y="3971925"/>
          <p14:tracePt t="42968" x="7286625" y="3971925"/>
          <p14:tracePt t="42985" x="7315200" y="3971925"/>
          <p14:tracePt t="43003" x="7358063" y="3986213"/>
          <p14:tracePt t="43019" x="7400925" y="3994150"/>
          <p14:tracePt t="43037" x="7458075" y="4000500"/>
          <p14:tracePt t="43055" x="7486650" y="4008438"/>
          <p14:tracePt t="43071" x="7500938" y="4014788"/>
          <p14:tracePt t="43086" x="7523163" y="4014788"/>
          <p14:tracePt t="43104" x="7551738" y="4014788"/>
          <p14:tracePt t="43120" x="7586663" y="4014788"/>
          <p14:tracePt t="43137" x="7629525" y="4022725"/>
          <p14:tracePt t="43156" x="7686675" y="4029075"/>
          <p14:tracePt t="43171" x="7715250" y="4029075"/>
          <p14:tracePt t="43188" x="7758113" y="4029075"/>
          <p14:tracePt t="43204" x="7786688" y="4029075"/>
          <p14:tracePt t="43221" x="7815263" y="4029075"/>
          <p14:tracePt t="43239" x="7851775" y="4037013"/>
          <p14:tracePt t="43255" x="7880350" y="4037013"/>
          <p14:tracePt t="43256" x="7880350" y="4043363"/>
          <p14:tracePt t="43272" x="7908925" y="4043363"/>
          <p14:tracePt t="43289" x="7951788" y="4043363"/>
          <p14:tracePt t="43307" x="7966075" y="4043363"/>
          <p14:tracePt t="43323" x="7994650" y="4043363"/>
          <p14:tracePt t="43340" x="8029575" y="4043363"/>
          <p14:tracePt t="43357" x="8051800" y="4051300"/>
          <p14:tracePt t="43374" x="8080375" y="4051300"/>
          <p14:tracePt t="43391" x="8094663" y="4051300"/>
          <p14:tracePt t="43408" x="8108950" y="4051300"/>
          <p14:tracePt t="43426" x="8137525" y="4051300"/>
          <p14:tracePt t="43444" x="8166100" y="4051300"/>
          <p14:tracePt t="43460" x="8208963" y="4043363"/>
          <p14:tracePt t="43477" x="8223250" y="4037013"/>
          <p14:tracePt t="43484" x="8237538" y="4037013"/>
          <p14:tracePt t="43493" x="8243888" y="4037013"/>
          <p14:tracePt t="43511" x="8251825" y="4037013"/>
          <p14:tracePt t="43528" x="8266113" y="4037013"/>
          <p14:tracePt t="43561" x="8286750" y="4037013"/>
          <p14:tracePt t="43578" x="8294688" y="4037013"/>
          <p14:tracePt t="43595" x="8301038" y="4037013"/>
          <p14:tracePt t="43612" x="8308975" y="4037013"/>
          <p14:tracePt t="43651" x="8315325" y="4037013"/>
          <p14:tracePt t="43806" x="8323263" y="4037013"/>
          <p14:tracePt t="43828" x="8329613" y="4037013"/>
          <p14:tracePt t="43876" x="8337550" y="4037013"/>
          <p14:tracePt t="43898" x="8343900" y="4037013"/>
          <p14:tracePt t="43916" x="8351838" y="4037013"/>
          <p14:tracePt t="43933" x="8358188" y="4037013"/>
          <p14:tracePt t="43969" x="8366125" y="4037013"/>
          <p14:tracePt t="44031" x="8372475" y="4043363"/>
          <p14:tracePt t="44578" x="8372475" y="4051300"/>
          <p14:tracePt t="44602" x="8372475" y="4065588"/>
          <p14:tracePt t="44616" x="8366125" y="4071938"/>
          <p14:tracePt t="44624" x="8358188" y="4071938"/>
          <p14:tracePt t="44634" x="8351838" y="4079875"/>
          <p14:tracePt t="44656" x="8351838" y="4086225"/>
          <p14:tracePt t="44673" x="8343900" y="4086225"/>
          <p14:tracePt t="44695" x="8343900" y="4094163"/>
          <p14:tracePt t="44702" x="8337550" y="4094163"/>
          <p14:tracePt t="44718" x="8329613" y="4094163"/>
          <p14:tracePt t="44727" x="8323263" y="4094163"/>
          <p14:tracePt t="44742" x="8315325" y="4094163"/>
          <p14:tracePt t="44759" x="8294688" y="4100513"/>
          <p14:tracePt t="44777" x="8272463" y="4100513"/>
          <p14:tracePt t="44794" x="8251825" y="4100513"/>
          <p14:tracePt t="44796" x="8243888" y="4100513"/>
          <p14:tracePt t="44813" x="8201025" y="4100513"/>
          <p14:tracePt t="44828" x="8166100" y="4094163"/>
          <p14:tracePt t="44844" x="8108950" y="4094163"/>
          <p14:tracePt t="44860" x="8066088" y="4108450"/>
          <p14:tracePt t="44877" x="8023225" y="4108450"/>
          <p14:tracePt t="44896" x="7958138" y="4108450"/>
          <p14:tracePt t="44913" x="7880350" y="4108450"/>
          <p14:tracePt t="44929" x="7843838" y="4108450"/>
          <p14:tracePt t="44947" x="7800975" y="4108450"/>
          <p14:tracePt t="44963" x="7729538" y="4108450"/>
          <p14:tracePt t="44981" x="7666038" y="4100513"/>
          <p14:tracePt t="44987" x="7629525" y="4100513"/>
          <p14:tracePt t="44998" x="7600950" y="4100513"/>
          <p14:tracePt t="45013" x="7543800" y="4100513"/>
          <p14:tracePt t="45030" x="7429500" y="4079875"/>
          <p14:tracePt t="45046" x="7372350" y="4065588"/>
          <p14:tracePt t="45063" x="7323138" y="4065588"/>
          <p14:tracePt t="45082" x="7258050" y="4057650"/>
          <p14:tracePt t="45099" x="7180263" y="4057650"/>
          <p14:tracePt t="45114" x="7151688" y="4051300"/>
          <p14:tracePt t="45136" x="7037388" y="4029075"/>
          <p14:tracePt t="45148" x="6943725" y="4014788"/>
          <p14:tracePt t="45164" x="6880225" y="3994150"/>
          <p14:tracePt t="45181" x="6851650" y="3994150"/>
          <p14:tracePt t="45198" x="6837363" y="3994150"/>
          <p14:tracePt t="45391" x="6843713" y="3994150"/>
          <p14:tracePt t="45398" x="6851650" y="3986213"/>
          <p14:tracePt t="45406" x="6858000" y="3986213"/>
          <p14:tracePt t="45418" x="6872288" y="3986213"/>
          <p14:tracePt t="45435" x="6908800" y="3986213"/>
          <p14:tracePt t="45451" x="6923088" y="3986213"/>
          <p14:tracePt t="45469" x="6965950" y="3986213"/>
          <p14:tracePt t="45487" x="6994525" y="3986213"/>
          <p14:tracePt t="45503" x="7023100" y="3994150"/>
          <p14:tracePt t="45519" x="7065963" y="3994150"/>
          <p14:tracePt t="45536" x="7080250" y="3994150"/>
          <p14:tracePt t="45553" x="7094538" y="3994150"/>
          <p14:tracePt t="45570" x="7115175" y="3994150"/>
          <p14:tracePt t="45586" x="7151688" y="3994150"/>
          <p14:tracePt t="45604" x="7180263" y="3994150"/>
          <p14:tracePt t="45620" x="7215188" y="3994150"/>
          <p14:tracePt t="45638" x="7243763" y="4000500"/>
          <p14:tracePt t="45655" x="7294563" y="4008438"/>
          <p14:tracePt t="45672" x="7323138" y="4008438"/>
          <p14:tracePt t="45689" x="7343775" y="4014788"/>
          <p14:tracePt t="45706" x="7386638" y="4022725"/>
          <p14:tracePt t="45725" x="7415213" y="4022725"/>
          <p14:tracePt t="45741" x="7423150" y="4022725"/>
          <p14:tracePt t="45758" x="7443788" y="4022725"/>
          <p14:tracePt t="45773" x="7451725" y="4022725"/>
          <p14:tracePt t="45791" x="7458075" y="4022725"/>
          <p14:tracePt t="45823" x="7466013" y="4022725"/>
          <p14:tracePt t="46024" x="7458075" y="4022725"/>
          <p14:tracePt t="46031" x="7451725" y="4022725"/>
          <p14:tracePt t="46044" x="7437438" y="4022725"/>
          <p14:tracePt t="46060" x="7400925" y="4022725"/>
          <p14:tracePt t="46079" x="7343775" y="4022725"/>
          <p14:tracePt t="46096" x="7329488" y="4022725"/>
          <p14:tracePt t="46112" x="7315200" y="4022725"/>
          <p14:tracePt t="46128" x="7294563" y="4022725"/>
          <p14:tracePt t="46145" x="7272338" y="4022725"/>
          <p14:tracePt t="46161" x="7229475" y="4022725"/>
          <p14:tracePt t="46165" x="7208838" y="4022725"/>
          <p14:tracePt t="46178" x="7180263" y="4029075"/>
          <p14:tracePt t="46195" x="7137400" y="4029075"/>
          <p14:tracePt t="46213" x="7115175" y="4029075"/>
          <p14:tracePt t="46229" x="7108825" y="4029075"/>
          <p14:tracePt t="46247" x="7100888" y="4029075"/>
          <p14:tracePt t="46393" x="7108825" y="4029075"/>
          <p14:tracePt t="46397" x="7123113" y="4029075"/>
          <p14:tracePt t="46406" x="7129463" y="4029075"/>
          <p14:tracePt t="46415" x="7151688" y="4029075"/>
          <p14:tracePt t="46432" x="7186613" y="4029075"/>
          <p14:tracePt t="46449" x="7229475" y="4029075"/>
          <p14:tracePt t="46465" x="7272338" y="4029075"/>
          <p14:tracePt t="46483" x="7308850" y="4029075"/>
          <p14:tracePt t="46499" x="7337425" y="4029075"/>
          <p14:tracePt t="46516" x="7351713" y="4037013"/>
          <p14:tracePt t="46533" x="7372350" y="4037013"/>
          <p14:tracePt t="46550" x="7394575" y="4051300"/>
          <p14:tracePt t="46567" x="7415213" y="4051300"/>
          <p14:tracePt t="46584" x="7451725" y="4051300"/>
          <p14:tracePt t="46586" x="7466013" y="4051300"/>
          <p14:tracePt t="46602" x="7486650" y="4051300"/>
          <p14:tracePt t="46618" x="7494588" y="4051300"/>
          <p14:tracePt t="46635" x="7508875" y="4051300"/>
          <p14:tracePt t="46652" x="7523163" y="4051300"/>
          <p14:tracePt t="46669" x="7529513" y="4051300"/>
          <p14:tracePt t="46686" x="7537450" y="4051300"/>
          <p14:tracePt t="46702" x="7551738" y="4057650"/>
          <p14:tracePt t="46821" x="7543800" y="4057650"/>
          <p14:tracePt t="46830" x="7523163" y="4057650"/>
          <p14:tracePt t="46841" x="7508875" y="4057650"/>
          <p14:tracePt t="46853" x="7486650" y="4051300"/>
          <p14:tracePt t="46871" x="7423150" y="4051300"/>
          <p14:tracePt t="46889" x="7323138" y="4043363"/>
          <p14:tracePt t="46905" x="7243763" y="4043363"/>
          <p14:tracePt t="46922" x="7186613" y="4043363"/>
          <p14:tracePt t="46939" x="7129463" y="4029075"/>
          <p14:tracePt t="46955" x="7080250" y="4022725"/>
          <p14:tracePt t="46974" x="7072313" y="4022725"/>
          <p14:tracePt t="46981" x="7072313" y="4014788"/>
          <p14:tracePt t="46996" x="7065963" y="4014788"/>
          <p14:tracePt t="47156" x="7080250" y="4014788"/>
          <p14:tracePt t="47164" x="7137400" y="4014788"/>
          <p14:tracePt t="47176" x="7172325" y="4014788"/>
          <p14:tracePt t="47192" x="7243763" y="4022725"/>
          <p14:tracePt t="47209" x="7366000" y="4008438"/>
          <p14:tracePt t="47225" x="7423150" y="4000500"/>
          <p14:tracePt t="47242" x="7486650" y="4000500"/>
          <p14:tracePt t="47260" x="7523163" y="4008438"/>
          <p14:tracePt t="47276" x="7600950" y="4022725"/>
          <p14:tracePt t="47295" x="7666038" y="4029075"/>
          <p14:tracePt t="47312" x="7686675" y="4029075"/>
          <p14:tracePt t="47329" x="7708900" y="4029075"/>
          <p14:tracePt t="47345" x="7723188" y="4037013"/>
          <p14:tracePt t="47363" x="7743825" y="4037013"/>
          <p14:tracePt t="47378" x="7780338" y="4043363"/>
          <p14:tracePt t="47395" x="7800975" y="4043363"/>
          <p14:tracePt t="47413" x="7837488" y="4043363"/>
          <p14:tracePt t="47430" x="7880350" y="4043363"/>
          <p14:tracePt t="47447" x="7915275" y="4051300"/>
          <p14:tracePt t="47465" x="7929563" y="4051300"/>
          <p14:tracePt t="47481" x="7951788" y="4051300"/>
          <p14:tracePt t="47485" x="7972425" y="4051300"/>
          <p14:tracePt t="47497" x="8008938" y="4051300"/>
          <p14:tracePt t="47513" x="8043863" y="4043363"/>
          <p14:tracePt t="47530" x="8086725" y="4043363"/>
          <p14:tracePt t="47547" x="8123238" y="4043363"/>
          <p14:tracePt t="47564" x="8166100" y="4043363"/>
          <p14:tracePt t="47580" x="8186738" y="4043363"/>
          <p14:tracePt t="47597" x="8215313" y="4043363"/>
          <p14:tracePt t="47614" x="8251825" y="4043363"/>
          <p14:tracePt t="47616" x="8258175" y="4043363"/>
          <p14:tracePt t="47634" x="8272463" y="4043363"/>
          <p14:tracePt t="47648" x="8308975" y="4043363"/>
          <p14:tracePt t="47665" x="8329613" y="4037013"/>
          <p14:tracePt t="47682" x="8366125" y="4037013"/>
          <p14:tracePt t="47699" x="8408988" y="4029075"/>
          <p14:tracePt t="47716" x="8437563" y="4022725"/>
          <p14:tracePt t="47733" x="8486775" y="4014788"/>
          <p14:tracePt t="47749" x="8509000" y="4014788"/>
          <p14:tracePt t="47767" x="8529638" y="4008438"/>
          <p14:tracePt t="47785" x="8543925" y="4000500"/>
          <p14:tracePt t="47802" x="8558213" y="4000500"/>
          <p14:tracePt t="47805" x="8558213" y="3994150"/>
          <p14:tracePt t="48992" x="8551863" y="3994150"/>
          <p14:tracePt t="48999" x="8543925" y="3994150"/>
          <p14:tracePt t="49007" x="8523288" y="3994150"/>
          <p14:tracePt t="49018" x="8515350" y="3994150"/>
          <p14:tracePt t="49035" x="8494713" y="3994150"/>
          <p14:tracePt t="49051" x="8472488" y="3994150"/>
          <p14:tracePt t="49069" x="8429625" y="3994150"/>
          <p14:tracePt t="49087" x="8415338" y="3994150"/>
          <p14:tracePt t="49101" x="8394700" y="3994150"/>
          <p14:tracePt t="49118" x="8386763" y="3994150"/>
          <p14:tracePt t="49135" x="8380413" y="3994150"/>
          <p14:tracePt t="49152" x="8358188" y="3994150"/>
          <p14:tracePt t="49169" x="8337550" y="3994150"/>
          <p14:tracePt t="49186" x="8308975" y="3994150"/>
          <p14:tracePt t="49203" x="8294688" y="4000500"/>
          <p14:tracePt t="49220" x="8272463" y="4000500"/>
          <p14:tracePt t="49239" x="8237538" y="4008438"/>
          <p14:tracePt t="49255" x="8208963" y="4008438"/>
          <p14:tracePt t="49272" x="8172450" y="4014788"/>
          <p14:tracePt t="49287" x="8143875" y="4014788"/>
          <p14:tracePt t="49304" x="8086725" y="4014788"/>
          <p14:tracePt t="49321" x="8058150" y="4008438"/>
          <p14:tracePt t="49338" x="8008938" y="4008438"/>
          <p14:tracePt t="49355" x="7972425" y="4008438"/>
          <p14:tracePt t="49372" x="7929563" y="4008438"/>
          <p14:tracePt t="49373" x="7923213" y="4008438"/>
          <p14:tracePt t="49389" x="7908925" y="4008438"/>
          <p14:tracePt t="49405" x="7900988" y="4008438"/>
          <p14:tracePt t="49422" x="7886700" y="4014788"/>
          <p14:tracePt t="49439" x="7880350" y="4014788"/>
          <p14:tracePt t="49456" x="7837488" y="4014788"/>
          <p14:tracePt t="49473" x="7786688" y="4014788"/>
          <p14:tracePt t="49476" x="7766050" y="4014788"/>
          <p14:tracePt t="49489" x="7743825" y="4022725"/>
          <p14:tracePt t="49508" x="7694613" y="4022725"/>
          <p14:tracePt t="49527" x="7672388" y="4022725"/>
          <p14:tracePt t="49541" x="7651750" y="4014788"/>
          <p14:tracePt t="49557" x="7623175" y="4014788"/>
          <p14:tracePt t="49575" x="7580313" y="4014788"/>
          <p14:tracePt t="49591" x="7558088" y="4022725"/>
          <p14:tracePt t="49609" x="7523163" y="4022725"/>
          <p14:tracePt t="49626" x="7480300" y="4014788"/>
          <p14:tracePt t="49642" x="7437438" y="4008438"/>
          <p14:tracePt t="49659" x="7380288" y="4000500"/>
          <p14:tracePt t="49677" x="7315200" y="3994150"/>
          <p14:tracePt t="49693" x="7286625" y="3994150"/>
          <p14:tracePt t="49710" x="7265988" y="3986213"/>
          <p14:tracePt t="49726" x="7258050" y="3979863"/>
          <p14:tracePt t="49743" x="7237413" y="3979863"/>
          <p14:tracePt t="49760" x="7223125" y="3971925"/>
          <p14:tracePt t="49777" x="7194550" y="3971925"/>
          <p14:tracePt t="49796" x="7143750" y="3965575"/>
          <p14:tracePt t="49813" x="7100888" y="3951288"/>
          <p14:tracePt t="49829" x="7080250" y="3943350"/>
          <p14:tracePt t="49845" x="7043738" y="3937000"/>
          <p14:tracePt t="49861" x="7029450" y="3937000"/>
          <p14:tracePt t="49878" x="7000875" y="3937000"/>
          <p14:tracePt t="49895" x="6972300" y="3922713"/>
          <p14:tracePt t="49912" x="6880225" y="3908425"/>
          <p14:tracePt t="49929" x="6837363" y="3900488"/>
          <p14:tracePt t="49946" x="6800850" y="3894138"/>
          <p14:tracePt t="49965" x="6794500" y="3894138"/>
          <p14:tracePt t="50087" x="6772275" y="3886200"/>
          <p14:tracePt t="50092" x="6765925" y="3886200"/>
          <p14:tracePt t="50108" x="6751638" y="3886200"/>
          <p14:tracePt t="50118" x="6743700" y="3886200"/>
          <p14:tracePt t="50136" x="6737350" y="3886200"/>
          <p14:tracePt t="50149" x="6729413" y="3886200"/>
          <p14:tracePt t="50240" x="6723063" y="3886200"/>
          <p14:tracePt t="50248" x="6708775" y="3886200"/>
          <p14:tracePt t="50256" x="6700838" y="3886200"/>
          <p14:tracePt t="50267" x="6694488" y="3894138"/>
          <p14:tracePt t="50284" x="6657975" y="3900488"/>
          <p14:tracePt t="50301" x="6637338" y="3908425"/>
          <p14:tracePt t="50319" x="6594475" y="3929063"/>
          <p14:tracePt t="50336" x="6557963" y="3929063"/>
          <p14:tracePt t="50352" x="6529388" y="3929063"/>
          <p14:tracePt t="50368" x="6494463" y="3929063"/>
          <p14:tracePt t="50387" x="6472238" y="3929063"/>
          <p14:tracePt t="50402" x="6451600" y="3929063"/>
          <p14:tracePt t="50419" x="6394450" y="3937000"/>
          <p14:tracePt t="50436" x="6357938" y="3951288"/>
          <p14:tracePt t="50453" x="6329363" y="3957638"/>
          <p14:tracePt t="50471" x="6315075" y="3957638"/>
          <p14:tracePt t="50476" x="6308725" y="3957638"/>
          <p14:tracePt t="50490" x="6300788" y="3957638"/>
          <p14:tracePt t="50508" x="6294438" y="3957638"/>
          <p14:tracePt t="50522" x="6280150" y="3957638"/>
          <p14:tracePt t="50537" x="6265863" y="3957638"/>
          <p14:tracePt t="50554" x="6257925" y="3951288"/>
          <p14:tracePt t="50571" x="6251575" y="3951288"/>
          <p14:tracePt t="50788" x="6257925" y="3951288"/>
          <p14:tracePt t="50796" x="6280150" y="3943350"/>
          <p14:tracePt t="50807" x="6294438" y="3943350"/>
          <p14:tracePt t="50825" x="6337300" y="3929063"/>
          <p14:tracePt t="50841" x="6351588" y="3929063"/>
          <p14:tracePt t="50859" x="6372225" y="3929063"/>
          <p14:tracePt t="50875" x="6386513" y="3929063"/>
          <p14:tracePt t="50892" x="6423025" y="3929063"/>
          <p14:tracePt t="50909" x="6443663" y="3922713"/>
          <p14:tracePt t="50926" x="6480175" y="3914775"/>
          <p14:tracePt t="50928" x="6494463" y="3914775"/>
          <p14:tracePt t="50943" x="6529388" y="3914775"/>
          <p14:tracePt t="50959" x="6551613" y="3914775"/>
          <p14:tracePt t="50977" x="6580188" y="3914775"/>
          <p14:tracePt t="50994" x="6600825" y="3914775"/>
          <p14:tracePt t="51013" x="6637338" y="3914775"/>
          <p14:tracePt t="51256" x="6629400" y="3914775"/>
          <p14:tracePt t="51264" x="6623050" y="3914775"/>
          <p14:tracePt t="51280" x="6608763" y="3914775"/>
          <p14:tracePt t="51288" x="6600825" y="3914775"/>
          <p14:tracePt t="51298" x="6586538" y="3914775"/>
          <p14:tracePt t="51314" x="6572250" y="3922713"/>
          <p14:tracePt t="51332" x="6529388" y="3922713"/>
          <p14:tracePt t="51349" x="6500813" y="3922713"/>
          <p14:tracePt t="51367" x="6457950" y="3922713"/>
          <p14:tracePt t="51383" x="6423025" y="3922713"/>
          <p14:tracePt t="51401" x="6394450" y="3922713"/>
          <p14:tracePt t="51417" x="6365875" y="3922713"/>
          <p14:tracePt t="51420" x="6351588" y="3922713"/>
          <p14:tracePt t="51433" x="6343650" y="3922713"/>
          <p14:tracePt t="51450" x="6337300" y="3922713"/>
          <p14:tracePt t="51469" x="6329363" y="3914775"/>
          <p14:tracePt t="51483" x="6315075" y="3914775"/>
          <p14:tracePt t="51500" x="6300788" y="3914775"/>
          <p14:tracePt t="51518" x="6272213" y="3914775"/>
          <p14:tracePt t="51536" x="6237288" y="3914775"/>
          <p14:tracePt t="51551" x="6200775" y="3914775"/>
          <p14:tracePt t="51554" x="6186488" y="3914775"/>
          <p14:tracePt t="51568" x="6180138" y="3914775"/>
          <p14:tracePt t="51587" x="6137275" y="3914775"/>
          <p14:tracePt t="51603" x="6129338" y="3908425"/>
          <p14:tracePt t="51620" x="6122988" y="3908425"/>
          <p14:tracePt t="51637" x="6108700" y="3908425"/>
          <p14:tracePt t="51654" x="6086475" y="3908425"/>
          <p14:tracePt t="51671" x="6072188" y="3908425"/>
          <p14:tracePt t="51686" x="6043613" y="3908425"/>
          <p14:tracePt t="51703" x="6008688" y="3914775"/>
          <p14:tracePt t="51723" x="5980113" y="3914775"/>
          <p14:tracePt t="51739" x="5965825" y="3914775"/>
          <p14:tracePt t="51754" x="5957888" y="3914775"/>
          <p14:tracePt t="51780" x="5951538" y="3914775"/>
          <p14:tracePt t="51788" x="5943600" y="3914775"/>
          <p14:tracePt t="51805" x="5908675" y="3922713"/>
          <p14:tracePt t="51822" x="5865813" y="3929063"/>
          <p14:tracePt t="51838" x="5808663" y="3929063"/>
          <p14:tracePt t="51855" x="5751513" y="3929063"/>
          <p14:tracePt t="51873" x="5722938" y="3929063"/>
          <p14:tracePt t="51890" x="5708650" y="3929063"/>
          <p14:tracePt t="51906" x="5700713" y="3929063"/>
          <p14:tracePt t="51922" x="5694363" y="3929063"/>
          <p14:tracePt t="51942" x="5672138" y="3929063"/>
          <p14:tracePt t="51958" x="5651500" y="3922713"/>
          <p14:tracePt t="51975" x="5622925" y="3922713"/>
          <p14:tracePt t="51992" x="5600700" y="3922713"/>
          <p14:tracePt t="52009" x="5594350" y="3922713"/>
          <p14:tracePt t="53078" x="5600700" y="3922713"/>
          <p14:tracePt t="53093" x="5608638" y="3922713"/>
          <p14:tracePt t="53101" x="5622925" y="3922713"/>
          <p14:tracePt t="53125" x="5629275" y="3922713"/>
          <p14:tracePt t="53141" x="5643563" y="3922713"/>
          <p14:tracePt t="53764" x="5637213" y="3922713"/>
          <p14:tracePt t="53772" x="5622925" y="3922713"/>
          <p14:tracePt t="53787" x="5608638" y="3922713"/>
          <p14:tracePt t="54202" x="5600700" y="3922713"/>
          <p14:tracePt t="54210" x="5594350" y="3922713"/>
          <p14:tracePt t="54224" x="5586413" y="3922713"/>
          <p14:tracePt t="54274" x="5580063" y="3922713"/>
          <p14:tracePt t="54297" x="5580063" y="3914775"/>
          <p14:tracePt t="54302" x="5572125" y="3914775"/>
          <p14:tracePt t="54318" x="5557838" y="3914775"/>
          <p14:tracePt t="54343" x="5551488" y="3914775"/>
          <p14:tracePt t="54367" x="5543550" y="3914775"/>
          <p14:tracePt t="54381" x="5537200" y="3914775"/>
          <p14:tracePt t="54415" x="5529263" y="3914775"/>
          <p14:tracePt t="54429" x="5522913" y="3914775"/>
          <p14:tracePt t="54436" x="5514975" y="3914775"/>
          <p14:tracePt t="54444" x="5508625" y="3914775"/>
          <p14:tracePt t="54457" x="5494338" y="3908425"/>
          <p14:tracePt t="54474" x="5486400" y="3908425"/>
          <p14:tracePt t="54493" x="5465763" y="3908425"/>
          <p14:tracePt t="54510" x="5451475" y="3908425"/>
          <p14:tracePt t="59681" x="5443538" y="3929063"/>
          <p14:tracePt t="59687" x="5443538" y="3943350"/>
          <p14:tracePt t="59695" x="5443538" y="3951288"/>
          <p14:tracePt t="59712" x="5443538" y="3971925"/>
          <p14:tracePt t="59729" x="5443538" y="3979863"/>
          <p14:tracePt t="59746" x="5443538" y="3986213"/>
          <p14:tracePt t="59763" x="5400675" y="3986213"/>
          <p14:tracePt t="59781" x="5380038" y="3994150"/>
          <p14:tracePt t="59798" x="5351463" y="4008438"/>
          <p14:tracePt t="59815" x="5337175" y="4014788"/>
          <p14:tracePt t="59830" x="5337175" y="4022725"/>
          <p14:tracePt t="59864" x="5351463" y="4022725"/>
          <p14:tracePt t="59881" x="5408613" y="4022725"/>
          <p14:tracePt t="59897" x="5457825" y="4014788"/>
          <p14:tracePt t="59914" x="5486400" y="4000500"/>
          <p14:tracePt t="59931" x="5537200" y="3979863"/>
          <p14:tracePt t="59949" x="5565775" y="3965575"/>
          <p14:tracePt t="59966" x="5572125" y="3951288"/>
          <p14:tracePt t="60021" x="5572125" y="3943350"/>
          <p14:tracePt t="60028" x="5586413" y="3943350"/>
          <p14:tracePt t="60037" x="5600700" y="3943350"/>
          <p14:tracePt t="60049" x="5614988" y="3937000"/>
          <p14:tracePt t="60067" x="5672138" y="3922713"/>
          <p14:tracePt t="60084" x="5708650" y="3914775"/>
          <p14:tracePt t="60100" x="5729288" y="3894138"/>
          <p14:tracePt t="60134" x="5729288" y="3886200"/>
          <p14:tracePt t="60295" x="5737225" y="3886200"/>
          <p14:tracePt t="60303" x="5743575" y="3886200"/>
          <p14:tracePt t="60327" x="5751513" y="3886200"/>
          <p14:tracePt t="60365" x="5757863" y="3886200"/>
          <p14:tracePt t="60379" x="5765800" y="3886200"/>
          <p14:tracePt t="60395" x="5772150" y="3886200"/>
          <p14:tracePt t="60403" x="5786438" y="3886200"/>
          <p14:tracePt t="60411" x="5794375" y="3886200"/>
          <p14:tracePt t="60428" x="5808663" y="3886200"/>
          <p14:tracePt t="60438" x="5815013" y="3886200"/>
          <p14:tracePt t="60455" x="5829300" y="3894138"/>
          <p14:tracePt t="60472" x="5843588" y="3894138"/>
          <p14:tracePt t="60475" x="5851525" y="3894138"/>
          <p14:tracePt t="60507" x="5857875" y="3894138"/>
          <p14:tracePt t="60514" x="5865813" y="3894138"/>
          <p14:tracePt t="60528" x="5872163" y="3894138"/>
          <p14:tracePt t="60540" x="5886450" y="3894138"/>
          <p14:tracePt t="60557" x="5900738" y="3894138"/>
          <p14:tracePt t="60577" x="5929313" y="3900488"/>
          <p14:tracePt t="60591" x="5951538" y="3900488"/>
          <p14:tracePt t="60609" x="5965825" y="3900488"/>
          <p14:tracePt t="60643" x="5980113" y="3900488"/>
          <p14:tracePt t="60659" x="5994400" y="3900488"/>
          <p14:tracePt t="60677" x="6015038" y="3900488"/>
          <p14:tracePt t="60693" x="6029325" y="3900488"/>
          <p14:tracePt t="60709" x="6043613" y="3900488"/>
          <p14:tracePt t="60726" x="6057900" y="3900488"/>
          <p14:tracePt t="60742" x="6080125" y="3908425"/>
          <p14:tracePt t="60777" x="6115050" y="3908425"/>
          <p14:tracePt t="60793" x="6151563" y="3908425"/>
          <p14:tracePt t="60810" x="6194425" y="3914775"/>
          <p14:tracePt t="60827" x="6229350" y="3914775"/>
          <p14:tracePt t="60846" x="6272213" y="3914775"/>
          <p14:tracePt t="60860" x="6308725" y="3908425"/>
          <p14:tracePt t="60877" x="6343650" y="3900488"/>
          <p14:tracePt t="60895" x="6386513" y="3894138"/>
          <p14:tracePt t="60912" x="6429375" y="3894138"/>
          <p14:tracePt t="60928" x="6465888" y="3886200"/>
          <p14:tracePt t="60945" x="6515100" y="3894138"/>
          <p14:tracePt t="60962" x="6551613" y="3894138"/>
          <p14:tracePt t="60979" x="6586538" y="3894138"/>
          <p14:tracePt t="60983" x="6615113" y="3894138"/>
          <p14:tracePt t="60995" x="6637338" y="3894138"/>
          <p14:tracePt t="61013" x="6715125" y="3894138"/>
          <p14:tracePt t="61030" x="6772275" y="3894138"/>
          <p14:tracePt t="61047" x="6800850" y="3900488"/>
          <p14:tracePt t="61064" x="6808788" y="3900488"/>
          <p14:tracePt t="61081" x="6815138" y="3900488"/>
          <p14:tracePt t="61099" x="6823075" y="3900488"/>
          <p14:tracePt t="61185" x="6823075" y="3908425"/>
          <p14:tracePt t="61209" x="6815138" y="3908425"/>
          <p14:tracePt t="61225" x="6808788" y="3908425"/>
          <p14:tracePt t="61232" x="6800850" y="3908425"/>
          <p14:tracePt t="61240" x="6794500" y="3900488"/>
          <p14:tracePt t="61249" x="6780213" y="3900488"/>
          <p14:tracePt t="61266" x="6772275" y="3900488"/>
          <p14:tracePt t="61283" x="6765925" y="3900488"/>
          <p14:tracePt t="61300" x="6743700" y="3900488"/>
          <p14:tracePt t="61318" x="6708775" y="3900488"/>
          <p14:tracePt t="61334" x="6694488" y="3900488"/>
          <p14:tracePt t="61352" x="6672263" y="3900488"/>
          <p14:tracePt t="61369" x="6665913" y="3908425"/>
          <p14:tracePt t="61386" x="6657975" y="3908425"/>
          <p14:tracePt t="61695" x="6665913" y="3908425"/>
          <p14:tracePt t="61699" x="6680200" y="3908425"/>
          <p14:tracePt t="61708" x="6686550" y="3908425"/>
          <p14:tracePt t="61723" x="6715125" y="3908425"/>
          <p14:tracePt t="61740" x="6737350" y="3914775"/>
          <p14:tracePt t="61757" x="6751638" y="3922713"/>
          <p14:tracePt t="61774" x="6772275" y="3922713"/>
          <p14:tracePt t="61792" x="6780213" y="3922713"/>
          <p14:tracePt t="61809" x="6800850" y="3922713"/>
          <p14:tracePt t="61826" x="6815138" y="3922713"/>
          <p14:tracePt t="61841" x="6837363" y="3922713"/>
          <p14:tracePt t="61858" x="6858000" y="3922713"/>
          <p14:tracePt t="61874" x="6872288" y="3914775"/>
          <p14:tracePt t="61891" x="6886575" y="3914775"/>
          <p14:tracePt t="61908" x="6908800" y="3914775"/>
          <p14:tracePt t="61943" x="6915150" y="3914775"/>
          <p14:tracePt t="61959" x="6923088" y="3914775"/>
          <p14:tracePt t="61976" x="6929438" y="3914775"/>
          <p14:tracePt t="61992" x="6943725" y="3914775"/>
          <p14:tracePt t="62009" x="6951663" y="3914775"/>
          <p14:tracePt t="62027" x="6958013" y="3914775"/>
          <p14:tracePt t="62045" x="6972300" y="3914775"/>
          <p14:tracePt t="62061" x="6980238" y="3914775"/>
          <p14:tracePt t="62078" x="6986588" y="3914775"/>
          <p14:tracePt t="62095" x="6994525" y="3914775"/>
          <p14:tracePt t="62111" x="7000875" y="3914775"/>
          <p14:tracePt t="62319" x="6994525" y="3914775"/>
          <p14:tracePt t="62334" x="6986588" y="3914775"/>
          <p14:tracePt t="62350" x="6980238" y="3914775"/>
          <p14:tracePt t="62597" x="6972300" y="3914775"/>
          <p14:tracePt t="62606" x="6958013" y="3914775"/>
          <p14:tracePt t="62617" x="6943725" y="3914775"/>
          <p14:tracePt t="62637" x="6923088" y="3914775"/>
          <p14:tracePt t="62710" x="6915150" y="3914775"/>
          <p14:tracePt t="62750" x="6908800" y="3914775"/>
          <p14:tracePt t="62757" x="6894513" y="3922713"/>
          <p14:tracePt t="62772" x="6872288" y="3922713"/>
          <p14:tracePt t="62789" x="6858000" y="3922713"/>
          <p14:tracePt t="62805" x="6843713" y="3922713"/>
          <p14:tracePt t="62822" x="6837363" y="3922713"/>
          <p14:tracePt t="62968" x="6823075" y="3922713"/>
          <p14:tracePt t="62976" x="6815138" y="3922713"/>
          <p14:tracePt t="62983" x="6800850" y="3922713"/>
          <p14:tracePt t="62995" x="6794500" y="3922713"/>
          <p14:tracePt t="63008" x="6780213" y="3922713"/>
          <p14:tracePt t="63025" x="6765925" y="3922713"/>
          <p14:tracePt t="63042" x="6757988" y="3922713"/>
          <p14:tracePt t="63060" x="6729413" y="3922713"/>
          <p14:tracePt t="63076" x="6694488" y="3922713"/>
          <p14:tracePt t="63093" x="6672263" y="3922713"/>
          <p14:tracePt t="63109" x="6643688" y="3922713"/>
          <p14:tracePt t="63453" x="6651625" y="3922713"/>
          <p14:tracePt t="63461" x="6657975" y="3922713"/>
          <p14:tracePt t="63465" x="6665913" y="3922713"/>
          <p14:tracePt t="63499" x="6680200" y="3922713"/>
          <p14:tracePt t="63530" x="6686550" y="3922713"/>
          <p14:tracePt t="63653" x="6694488" y="3922713"/>
          <p14:tracePt t="63724" x="6700838" y="3914775"/>
          <p14:tracePt t="63741" x="6708775" y="3914775"/>
          <p14:tracePt t="63763" x="6715125" y="3914775"/>
          <p14:tracePt t="63913" x="6723063" y="3914775"/>
          <p14:tracePt t="63927" x="6723063" y="3908425"/>
          <p14:tracePt t="64770" x="6737350" y="3908425"/>
          <p14:tracePt t="64778" x="6743700" y="3908425"/>
          <p14:tracePt t="64788" x="6751638" y="3908425"/>
          <p14:tracePt t="64798" x="6757988" y="3908425"/>
          <p14:tracePt t="64814" x="6765925" y="3908425"/>
          <p14:tracePt t="64831" x="6786563" y="3908425"/>
          <p14:tracePt t="64848" x="6800850" y="3908425"/>
          <p14:tracePt t="64865" x="6823075" y="3908425"/>
          <p14:tracePt t="64882" x="6843713" y="3908425"/>
          <p14:tracePt t="64900" x="6858000" y="3908425"/>
          <p14:tracePt t="64918" x="6880225" y="3908425"/>
          <p14:tracePt t="64934" x="6886575" y="3908425"/>
          <p14:tracePt t="64952" x="6900863" y="3908425"/>
          <p14:tracePt t="64968" x="6908800" y="3908425"/>
          <p14:tracePt t="64985" x="6937375" y="3908425"/>
          <p14:tracePt t="65002" x="6951663" y="3900488"/>
          <p14:tracePt t="65018" x="6965950" y="3900488"/>
          <p14:tracePt t="65034" x="6994525" y="3900488"/>
          <p14:tracePt t="65051" x="7051675" y="3894138"/>
          <p14:tracePt t="65067" x="7080250" y="3900488"/>
          <p14:tracePt t="65086" x="7115175" y="3908425"/>
          <p14:tracePt t="65103" x="7143750" y="3908425"/>
          <p14:tracePt t="65120" x="7165975" y="3908425"/>
          <p14:tracePt t="65137" x="7200900" y="3908425"/>
          <p14:tracePt t="65156" x="7215188" y="3908425"/>
          <p14:tracePt t="65171" x="7237413" y="3908425"/>
          <p14:tracePt t="65188" x="7251700" y="3908425"/>
          <p14:tracePt t="65204" x="7265988" y="3908425"/>
          <p14:tracePt t="65221" x="7280275" y="3908425"/>
          <p14:tracePt t="65237" x="7308850" y="3914775"/>
          <p14:tracePt t="65254" x="7323138" y="3914775"/>
          <p14:tracePt t="65271" x="7343775" y="3914775"/>
          <p14:tracePt t="65287" x="7358063" y="3914775"/>
          <p14:tracePt t="65305" x="7394575" y="3914775"/>
          <p14:tracePt t="65321" x="7423150" y="3914775"/>
          <p14:tracePt t="65339" x="7466013" y="3914775"/>
          <p14:tracePt t="65357" x="7494588" y="3914775"/>
          <p14:tracePt t="65373" x="7515225" y="3914775"/>
          <p14:tracePt t="65391" x="7537450" y="3914775"/>
          <p14:tracePt t="65406" x="7558088" y="3914775"/>
          <p14:tracePt t="65422" x="7580313" y="3914775"/>
          <p14:tracePt t="65440" x="7586663" y="3922713"/>
          <p14:tracePt t="65457" x="7600950" y="3922713"/>
          <p14:tracePt t="65473" x="7615238" y="3922713"/>
          <p14:tracePt t="65493" x="7623175" y="3922713"/>
          <p14:tracePt t="65509" x="7643813" y="3922713"/>
          <p14:tracePt t="65526" x="7658100" y="3922713"/>
          <p14:tracePt t="65544" x="7694613" y="3929063"/>
          <p14:tracePt t="65559" x="7708900" y="3929063"/>
          <p14:tracePt t="65575" x="7729538" y="3937000"/>
          <p14:tracePt t="65592" x="7743825" y="3937000"/>
          <p14:tracePt t="65608" x="7751763" y="3937000"/>
          <p14:tracePt t="65626" x="7772400" y="3937000"/>
          <p14:tracePt t="65643" x="7786688" y="3937000"/>
          <p14:tracePt t="65659" x="7815263" y="3937000"/>
          <p14:tracePt t="65676" x="7823200" y="3937000"/>
          <p14:tracePt t="65732" x="7829550" y="3943350"/>
          <p14:tracePt t="65746" x="7837488" y="3943350"/>
          <p14:tracePt t="65755" x="7843838" y="3943350"/>
          <p14:tracePt t="65762" x="7851775" y="3943350"/>
          <p14:tracePt t="65777" x="7866063" y="3943350"/>
          <p14:tracePt t="65794" x="7872413" y="3943350"/>
          <p14:tracePt t="65811" x="7886700" y="3943350"/>
          <p14:tracePt t="65829" x="7900988" y="3943350"/>
          <p14:tracePt t="65845" x="7908925" y="3943350"/>
          <p14:tracePt t="65863" x="7923213" y="3943350"/>
          <p14:tracePt t="65895" x="7929563" y="3943350"/>
          <p14:tracePt t="65945" x="7937500" y="3943350"/>
          <p14:tracePt t="66053" x="7943850" y="3943350"/>
          <p14:tracePt t="66396" x="7943850" y="3951288"/>
          <p14:tracePt t="66702" x="7951788" y="3951288"/>
          <p14:tracePt t="66718" x="7958138" y="3951288"/>
          <p14:tracePt t="66733" x="7972425" y="3951288"/>
          <p14:tracePt t="66747" x="7980363" y="3951288"/>
          <p14:tracePt t="66755" x="7994650" y="3951288"/>
          <p14:tracePt t="66762" x="8001000" y="3951288"/>
          <p14:tracePt t="66774" x="8008938" y="3951288"/>
          <p14:tracePt t="66791" x="8015288" y="3951288"/>
          <p14:tracePt t="66808" x="8037513" y="3951288"/>
          <p14:tracePt t="66825" x="8043863" y="3951288"/>
          <p14:tracePt t="66859" x="8058150" y="3951288"/>
          <p14:tracePt t="66876" x="8072438" y="3951288"/>
          <p14:tracePt t="66892" x="8094663" y="3951288"/>
          <p14:tracePt t="66909" x="8123238" y="3957638"/>
          <p14:tracePt t="66926" x="8137525" y="3957638"/>
          <p14:tracePt t="66944" x="8151813" y="3957638"/>
          <p14:tracePt t="66961" x="8166100" y="3957638"/>
          <p14:tracePt t="66977" x="8172450" y="3957638"/>
          <p14:tracePt t="66994" x="8180388" y="3957638"/>
          <p14:tracePt t="67011" x="8194675" y="3965575"/>
          <p14:tracePt t="67045" x="8208963" y="3965575"/>
          <p14:tracePt t="67062" x="8215313" y="3965575"/>
          <p14:tracePt t="67080" x="8229600" y="3965575"/>
          <p14:tracePt t="67096" x="8251825" y="3951288"/>
          <p14:tracePt t="67098" x="8258175" y="3951288"/>
          <p14:tracePt t="67115" x="8272463" y="3951288"/>
          <p14:tracePt t="67129" x="8286750" y="3951288"/>
          <p14:tracePt t="67146" x="8308975" y="3937000"/>
          <p14:tracePt t="67163" x="8337550" y="3937000"/>
          <p14:tracePt t="67181" x="8351838" y="3937000"/>
          <p14:tracePt t="67197" x="8358188" y="3929063"/>
          <p14:tracePt t="67215" x="8394700" y="3929063"/>
          <p14:tracePt t="67232" x="8415338" y="3922713"/>
          <p14:tracePt t="67248" x="8429625" y="3922713"/>
          <p14:tracePt t="67265" x="8429625" y="3914775"/>
          <p14:tracePt t="67282" x="8451850" y="3914775"/>
          <p14:tracePt t="67298" x="8472488" y="3914775"/>
          <p14:tracePt t="67318" x="8501063" y="3894138"/>
          <p14:tracePt t="67333" x="8523288" y="3886200"/>
          <p14:tracePt t="67349" x="8543925" y="3886200"/>
          <p14:tracePt t="67366" x="8551863" y="3879850"/>
          <p14:tracePt t="67383" x="8558213" y="3879850"/>
          <p14:tracePt t="67416" x="8566150" y="3879850"/>
          <p14:tracePt t="67433" x="8572500" y="3879850"/>
          <p14:tracePt t="67450" x="8572500" y="3871913"/>
          <p14:tracePt t="68037" x="8580438" y="3871913"/>
          <p14:tracePt t="68055" x="8586788" y="3871913"/>
          <p14:tracePt t="68085" x="8594725" y="3871913"/>
          <p14:tracePt t="68091" x="8601075" y="3871913"/>
          <p14:tracePt t="68115" x="8609013" y="3871913"/>
          <p14:tracePt t="68132" x="8615363" y="3871913"/>
          <p14:tracePt t="68144" x="8623300" y="3871913"/>
          <p14:tracePt t="68151" x="8629650" y="3871913"/>
          <p14:tracePt t="68168" x="8637588" y="3871913"/>
          <p14:tracePt t="68184" x="8643938" y="3871913"/>
          <p14:tracePt t="68208" x="8651875" y="3871913"/>
          <p14:tracePt t="68215" x="8658225" y="3871913"/>
          <p14:tracePt t="68239" x="8666163" y="3871913"/>
          <p14:tracePt t="68262" x="8672513" y="3871913"/>
          <p14:tracePt t="68278" x="8686800" y="3871913"/>
          <p14:tracePt t="68287" x="8686800" y="3879850"/>
          <p14:tracePt t="68316" x="8694738" y="3879850"/>
          <p14:tracePt t="68325" x="8701088" y="3879850"/>
          <p14:tracePt t="68342" x="8709025" y="3879850"/>
          <p14:tracePt t="68358" x="8715375" y="3879850"/>
          <p14:tracePt t="68381" x="8723313" y="3879850"/>
          <p14:tracePt t="68388" x="8729663" y="3879850"/>
          <p14:tracePt t="68397" x="8737600" y="3879850"/>
          <p14:tracePt t="68413" x="8743950" y="3879850"/>
          <p14:tracePt t="68430" x="8766175" y="3879850"/>
          <p14:tracePt t="68447" x="8780463" y="3879850"/>
          <p14:tracePt t="68464" x="8786813" y="3879850"/>
          <p14:tracePt t="68714" x="8794750" y="3879850"/>
          <p14:tracePt t="68731" x="8801100" y="3886200"/>
          <p14:tracePt t="69090" x="8794750" y="3886200"/>
          <p14:tracePt t="69138" x="8786813" y="3886200"/>
          <p14:tracePt t="69147" x="8786813" y="3900488"/>
          <p14:tracePt t="69164" x="8780463" y="3900488"/>
          <p14:tracePt t="69175" x="8772525" y="3900488"/>
          <p14:tracePt t="69193" x="8766175" y="3900488"/>
          <p14:tracePt t="69207" x="8766175" y="3908425"/>
          <p14:tracePt t="69230" x="8758238" y="3914775"/>
          <p14:tracePt t="69241" x="8758238" y="3922713"/>
          <p14:tracePt t="69258" x="8743950" y="3929063"/>
          <p14:tracePt t="69308" x="8737600" y="3929063"/>
          <p14:tracePt t="69324" x="8737600" y="3937000"/>
          <p14:tracePt t="69373" x="8729663" y="3937000"/>
          <p14:tracePt t="69389" x="8723313" y="3937000"/>
          <p14:tracePt t="69396" x="8715375" y="3937000"/>
          <p14:tracePt t="69410" x="8709025" y="3937000"/>
          <p14:tracePt t="69426" x="8694738" y="3943350"/>
          <p14:tracePt t="69463" x="8686800" y="3943350"/>
          <p14:tracePt t="69481" x="8680450" y="3943350"/>
          <p14:tracePt t="69497" x="8672513" y="3943350"/>
          <p14:tracePt t="69503" x="8666163" y="3943350"/>
          <p14:tracePt t="69520" x="8658225" y="3951288"/>
          <p14:tracePt t="69536" x="8658225" y="3957638"/>
          <p14:tracePt t="69545" x="8651875" y="3957638"/>
          <p14:tracePt t="69562" x="8643938" y="3957638"/>
          <p14:tracePt t="69579" x="8637588" y="3965575"/>
          <p14:tracePt t="69596" x="8629650" y="3965575"/>
          <p14:tracePt t="69613" x="8609013" y="3965575"/>
          <p14:tracePt t="69629" x="8594725" y="3971925"/>
          <p14:tracePt t="69664" x="8580438" y="3971925"/>
          <p14:tracePt t="69682" x="8558213" y="3971925"/>
          <p14:tracePt t="69697" x="8551863" y="3979863"/>
          <p14:tracePt t="69699" x="8537575" y="3979863"/>
          <p14:tracePt t="69714" x="8523288" y="3986213"/>
          <p14:tracePt t="69731" x="8509000" y="3986213"/>
          <p14:tracePt t="69749" x="8480425" y="3986213"/>
          <p14:tracePt t="69766" x="8451850" y="3994150"/>
          <p14:tracePt t="69784" x="8415338" y="4000500"/>
          <p14:tracePt t="69800" x="8366125" y="4000500"/>
          <p14:tracePt t="69815" x="8294688" y="4022725"/>
          <p14:tracePt t="69832" x="8208963" y="4051300"/>
          <p14:tracePt t="69849" x="8137525" y="4057650"/>
          <p14:tracePt t="69866" x="8072438" y="4079875"/>
          <p14:tracePt t="69883" x="8043863" y="4100513"/>
          <p14:tracePt t="69900" x="8015288" y="4108450"/>
          <p14:tracePt t="69917" x="8001000" y="4114800"/>
          <p14:tracePt t="69965" x="8001000" y="4122738"/>
          <p14:tracePt t="69973" x="7994650" y="4122738"/>
          <p14:tracePt t="69992" x="7986713" y="4122738"/>
          <p14:tracePt t="70001" x="7972425" y="4137025"/>
          <p14:tracePt t="70019" x="7943850" y="4157663"/>
          <p14:tracePt t="70035" x="7908925" y="4157663"/>
          <p14:tracePt t="70052" x="7894638" y="4171950"/>
          <p14:tracePt t="70069" x="7880350" y="4179888"/>
          <p14:tracePt t="70086" x="7872413" y="4179888"/>
          <p14:tracePt t="70119" x="7866063" y="4179888"/>
          <p14:tracePt t="70200" x="7866063" y="4186238"/>
          <p14:tracePt t="70215" x="7858125" y="4186238"/>
          <p14:tracePt t="70242" x="7851775" y="4186238"/>
          <p14:tracePt t="74960" x="7858125" y="4171950"/>
          <p14:tracePt t="74966" x="7894638" y="4129088"/>
          <p14:tracePt t="74978" x="7923213" y="4122738"/>
          <p14:tracePt t="74988" x="7937500" y="4108450"/>
          <p14:tracePt t="75004" x="7951788" y="4108450"/>
          <p14:tracePt t="75022" x="7972425" y="4108450"/>
          <p14:tracePt t="75038" x="8008938" y="4108450"/>
          <p14:tracePt t="75055" x="8029575" y="4108450"/>
          <p14:tracePt t="75070" x="8043863" y="4108450"/>
          <p14:tracePt t="75087" x="8072438" y="4122738"/>
          <p14:tracePt t="75105" x="8115300" y="4165600"/>
          <p14:tracePt t="75121" x="8137525" y="4179888"/>
          <p14:tracePt t="75138" x="8166100" y="4214813"/>
          <p14:tracePt t="75156" x="8201025" y="4237038"/>
          <p14:tracePt t="75173" x="8229600" y="4257675"/>
          <p14:tracePt t="75189" x="8237538" y="4286250"/>
          <p14:tracePt t="75205" x="8237538" y="4322763"/>
          <p14:tracePt t="75222" x="8237538" y="4357688"/>
          <p14:tracePt t="75240" x="8243888" y="4400550"/>
          <p14:tracePt t="75257" x="8243888" y="4451350"/>
          <p14:tracePt t="75274" x="8243888" y="4500563"/>
          <p14:tracePt t="75293" x="8243888" y="4586288"/>
          <p14:tracePt t="75307" x="8243888" y="4629150"/>
          <p14:tracePt t="75323" x="8243888" y="4665663"/>
          <p14:tracePt t="75341" x="8237538" y="4714875"/>
          <p14:tracePt t="75357" x="8229600" y="4779963"/>
          <p14:tracePt t="75374" x="8229600" y="4872038"/>
          <p14:tracePt t="75391" x="8215313" y="4951413"/>
          <p14:tracePt t="75409" x="8208963" y="5029200"/>
          <p14:tracePt t="75425" x="8201025" y="5086350"/>
          <p14:tracePt t="75442" x="8194675" y="5143500"/>
          <p14:tracePt t="75459" x="8186738" y="5186363"/>
          <p14:tracePt t="75475" x="8180388" y="5251450"/>
          <p14:tracePt t="75478" x="8180388" y="5272088"/>
          <p14:tracePt t="75492" x="8180388" y="5300663"/>
          <p14:tracePt t="75509" x="8180388" y="5343525"/>
          <p14:tracePt t="75526" x="8180388" y="5380038"/>
          <p14:tracePt t="75543" x="8166100" y="5408613"/>
          <p14:tracePt t="75560" x="8166100" y="5443538"/>
          <p14:tracePt t="75577" x="8158163" y="5472113"/>
          <p14:tracePt t="75595" x="8137525" y="5537200"/>
          <p14:tracePt t="75611" x="8101013" y="5565775"/>
          <p14:tracePt t="75627" x="8086725" y="5600700"/>
          <p14:tracePt t="75645" x="8080375" y="5629275"/>
          <p14:tracePt t="75662" x="8058150" y="5665788"/>
          <p14:tracePt t="75678" x="8023225" y="5715000"/>
          <p14:tracePt t="75695" x="7994650" y="5751513"/>
          <p14:tracePt t="75713" x="7951788" y="5780088"/>
          <p14:tracePt t="75730" x="7923213" y="5800725"/>
          <p14:tracePt t="75747" x="7894638" y="5808663"/>
          <p14:tracePt t="75764" x="7866063" y="5822950"/>
          <p14:tracePt t="75780" x="7829550" y="5829300"/>
          <p14:tracePt t="75797" x="7794625" y="5843588"/>
          <p14:tracePt t="75813" x="7729538" y="5851525"/>
          <p14:tracePt t="75830" x="7637463" y="5865813"/>
          <p14:tracePt t="75847" x="7580313" y="5872163"/>
          <p14:tracePt t="75864" x="7523163" y="5894388"/>
          <p14:tracePt t="75881" x="7443788" y="5894388"/>
          <p14:tracePt t="75898" x="7329488" y="5894388"/>
          <p14:tracePt t="75915" x="7200900" y="5886450"/>
          <p14:tracePt t="75932" x="7000875" y="5872163"/>
          <p14:tracePt t="75949" x="6865938" y="5857875"/>
          <p14:tracePt t="75966" x="6700838" y="5829300"/>
          <p14:tracePt t="75983" x="6565900" y="5800725"/>
          <p14:tracePt t="75987" x="6523038" y="5786438"/>
          <p14:tracePt t="76000" x="6480175" y="5765800"/>
          <p14:tracePt t="76017" x="6357938" y="5700713"/>
          <p14:tracePt t="76035" x="6323013" y="5680075"/>
          <p14:tracePt t="76052" x="6286500" y="5651500"/>
          <p14:tracePt t="76068" x="6257925" y="5614988"/>
          <p14:tracePt t="76085" x="6237288" y="5580063"/>
          <p14:tracePt t="76102" x="6194425" y="5551488"/>
          <p14:tracePt t="76119" x="6129338" y="5465763"/>
          <p14:tracePt t="76135" x="6094413" y="5422900"/>
          <p14:tracePt t="76151" x="6080125" y="5365750"/>
          <p14:tracePt t="76169" x="6043613" y="5286375"/>
          <p14:tracePt t="76185" x="6029325" y="5251450"/>
          <p14:tracePt t="76202" x="6008688" y="5208588"/>
          <p14:tracePt t="76219" x="6000750" y="5180013"/>
          <p14:tracePt t="76236" x="6000750" y="5137150"/>
          <p14:tracePt t="76254" x="6000750" y="5072063"/>
          <p14:tracePt t="76270" x="6000750" y="4979988"/>
          <p14:tracePt t="76288" x="6008688" y="4857750"/>
          <p14:tracePt t="76305" x="6022975" y="4765675"/>
          <p14:tracePt t="76307" x="6043613" y="4686300"/>
          <p14:tracePt t="76323" x="6072188" y="4608513"/>
          <p14:tracePt t="76339" x="6080125" y="4537075"/>
          <p14:tracePt t="76356" x="6100763" y="4465638"/>
          <p14:tracePt t="76373" x="6115050" y="4414838"/>
          <p14:tracePt t="76390" x="6137275" y="4394200"/>
          <p14:tracePt t="76406" x="6165850" y="4337050"/>
          <p14:tracePt t="76423" x="6215063" y="4271963"/>
          <p14:tracePt t="76440" x="6265863" y="4222750"/>
          <p14:tracePt t="76458" x="6300788" y="4186238"/>
          <p14:tracePt t="76474" x="6329363" y="4151313"/>
          <p14:tracePt t="76480" x="6343650" y="4137025"/>
          <p14:tracePt t="76489" x="6357938" y="4122738"/>
          <p14:tracePt t="76506" x="6380163" y="4100513"/>
          <p14:tracePt t="76523" x="6400800" y="4065588"/>
          <p14:tracePt t="76541" x="6437313" y="4037013"/>
          <p14:tracePt t="76557" x="6457950" y="4014788"/>
          <p14:tracePt t="76574" x="6500813" y="3979863"/>
          <p14:tracePt t="76591" x="6523038" y="3951288"/>
          <p14:tracePt t="76607" x="6557963" y="3929063"/>
          <p14:tracePt t="76625" x="6572250" y="3914775"/>
          <p14:tracePt t="76641" x="6594475" y="3894138"/>
          <p14:tracePt t="76659" x="6608763" y="3879850"/>
          <p14:tracePt t="76675" x="6643688" y="3871913"/>
          <p14:tracePt t="76692" x="6651625" y="3865563"/>
          <p14:tracePt t="76709" x="6665913" y="3865563"/>
          <p14:tracePt t="76726" x="6686550" y="3857625"/>
          <p14:tracePt t="76743" x="6700838" y="3851275"/>
          <p14:tracePt t="76759" x="6743700" y="3822700"/>
          <p14:tracePt t="76778" x="6772275" y="3808413"/>
          <p14:tracePt t="76794" x="6808788" y="3786188"/>
          <p14:tracePt t="76811" x="6843713" y="3779838"/>
          <p14:tracePt t="76827" x="6894513" y="3771900"/>
          <p14:tracePt t="76844" x="6929438" y="3765550"/>
          <p14:tracePt t="76861" x="6986588" y="3757613"/>
          <p14:tracePt t="76878" x="7029450" y="3743325"/>
          <p14:tracePt t="76895" x="7051675" y="3743325"/>
          <p14:tracePt t="76913" x="7065963" y="3736975"/>
          <p14:tracePt t="76929" x="7080250" y="3729038"/>
          <p14:tracePt t="76946" x="7094538" y="3729038"/>
          <p14:tracePt t="76963" x="7108825" y="3722688"/>
          <p14:tracePt t="76979" x="7115175" y="3722688"/>
          <p14:tracePt t="76996" x="7143750" y="3714750"/>
          <p14:tracePt t="77013" x="7151688" y="3714750"/>
          <p14:tracePt t="77030" x="7172325" y="3714750"/>
          <p14:tracePt t="77047" x="7208838" y="3714750"/>
          <p14:tracePt t="77063" x="7258050" y="3722688"/>
          <p14:tracePt t="77065" x="7258050" y="3729038"/>
          <p14:tracePt t="77081" x="7308850" y="3729038"/>
          <p14:tracePt t="77098" x="7351713" y="3751263"/>
          <p14:tracePt t="77116" x="7423150" y="3779838"/>
          <p14:tracePt t="77133" x="7466013" y="3786188"/>
          <p14:tracePt t="77150" x="7486650" y="3808413"/>
          <p14:tracePt t="77153" x="7508875" y="3814763"/>
          <p14:tracePt t="77167" x="7543800" y="3822700"/>
          <p14:tracePt t="77184" x="7558088" y="3836988"/>
          <p14:tracePt t="77201" x="7572375" y="3843338"/>
          <p14:tracePt t="77217" x="7586663" y="3843338"/>
          <p14:tracePt t="77234" x="7600950" y="3843338"/>
          <p14:tracePt t="77250" x="7615238" y="3857625"/>
          <p14:tracePt t="77266" x="7623175" y="3865563"/>
          <p14:tracePt t="77301" x="7629525" y="3879850"/>
          <p14:tracePt t="77318" x="7629525" y="3886200"/>
          <p14:tracePt t="77353" x="7629525" y="3908425"/>
          <p14:tracePt t="77369" x="7629525" y="3929063"/>
          <p14:tracePt t="77386" x="7637463" y="3937000"/>
          <p14:tracePt t="77403" x="7637463" y="3971925"/>
          <p14:tracePt t="77420" x="7637463" y="3979863"/>
          <p14:tracePt t="77437" x="7637463" y="3994150"/>
          <p14:tracePt t="77453" x="7637463" y="4000500"/>
          <p14:tracePt t="77487" x="7629525" y="4014788"/>
          <p14:tracePt t="77505" x="7623175" y="4014788"/>
          <p14:tracePt t="77522" x="7615238" y="4014788"/>
          <p14:tracePt t="77539" x="7608888" y="4022725"/>
          <p14:tracePt t="77556" x="7600950" y="4022725"/>
          <p14:tracePt t="77578" x="7594600" y="4022725"/>
          <p14:tracePt t="77591" x="7586663" y="4022725"/>
          <p14:tracePt t="77605" x="7572375" y="4037013"/>
          <p14:tracePt t="77622" x="7566025" y="4037013"/>
          <p14:tracePt t="77639" x="7558088" y="4037013"/>
          <p14:tracePt t="77655" x="7558088" y="4043363"/>
          <p14:tracePt t="77672" x="7551738" y="4051300"/>
          <p14:tracePt t="77690" x="7543800" y="4051300"/>
          <p14:tracePt t="77706" x="7529513" y="4057650"/>
          <p14:tracePt t="77723" x="7523163" y="4057650"/>
          <p14:tracePt t="77758" x="7508875" y="4057650"/>
          <p14:tracePt t="77777" x="7494588" y="4057650"/>
          <p14:tracePt t="77792" x="7480300" y="4065588"/>
          <p14:tracePt t="77809" x="7458075" y="4065588"/>
          <p14:tracePt t="77911" x="7451725" y="4065588"/>
          <p14:tracePt t="77918" x="7451725" y="4071938"/>
          <p14:tracePt t="77940" x="7443788" y="4071938"/>
          <p14:tracePt t="78012" x="7437438" y="4071938"/>
          <p14:tracePt t="78044" x="7429500" y="4071938"/>
          <p14:tracePt t="78060" x="7423150" y="4071938"/>
          <p14:tracePt t="78068" x="7415213" y="4071938"/>
          <p14:tracePt t="78079" x="7400925" y="4071938"/>
          <p14:tracePt t="78097" x="7380288" y="4071938"/>
          <p14:tracePt t="78114" x="7366000" y="4071938"/>
          <p14:tracePt t="78130" x="7351713" y="4071938"/>
          <p14:tracePt t="78147" x="7343775" y="4071938"/>
          <p14:tracePt t="78164" x="7337425" y="4071938"/>
          <p14:tracePt t="78182" x="7308850" y="4071938"/>
          <p14:tracePt t="78198" x="7280275" y="4071938"/>
          <p14:tracePt t="78214" x="7251700" y="4071938"/>
          <p14:tracePt t="78233" x="7223125" y="4071938"/>
          <p14:tracePt t="78246" x="7200900" y="4071938"/>
          <p14:tracePt t="78263" x="7186613" y="4065588"/>
          <p14:tracePt t="78281" x="7158038" y="4065588"/>
          <p14:tracePt t="78297" x="7143750" y="4065588"/>
          <p14:tracePt t="78315" x="7094538" y="4065588"/>
          <p14:tracePt t="78331" x="7051675" y="4065588"/>
          <p14:tracePt t="78348" x="7015163" y="4065588"/>
          <p14:tracePt t="78365" x="6986588" y="4057650"/>
          <p14:tracePt t="78382" x="6958013" y="4057650"/>
          <p14:tracePt t="78399" x="6943725" y="4057650"/>
          <p14:tracePt t="78417" x="6923088" y="4057650"/>
          <p14:tracePt t="78434" x="6923088" y="4051300"/>
          <p14:tracePt t="78468" x="6915150" y="4051300"/>
          <p14:tracePt t="78485" x="6908800" y="4051300"/>
          <p14:tracePt t="78502" x="6894513" y="4043363"/>
          <p14:tracePt t="78518" x="6858000" y="4043363"/>
          <p14:tracePt t="78536" x="6837363" y="4043363"/>
          <p14:tracePt t="78553" x="6829425" y="4043363"/>
          <p14:tracePt t="78662" x="6843713" y="4037013"/>
          <p14:tracePt t="78668" x="6851650" y="4037013"/>
          <p14:tracePt t="78675" x="6858000" y="4037013"/>
          <p14:tracePt t="78686" x="6872288" y="4037013"/>
          <p14:tracePt t="78703" x="6915150" y="4037013"/>
          <p14:tracePt t="78719" x="6951663" y="4029075"/>
          <p14:tracePt t="78736" x="7058025" y="4051300"/>
          <p14:tracePt t="78753" x="7151688" y="4051300"/>
          <p14:tracePt t="78770" x="7258050" y="4057650"/>
          <p14:tracePt t="78787" x="7315200" y="4065588"/>
          <p14:tracePt t="78804" x="7358063" y="4065588"/>
          <p14:tracePt t="78822" x="7400925" y="4079875"/>
          <p14:tracePt t="78838" x="7429500" y="4079875"/>
          <p14:tracePt t="78839" x="7437438" y="4079875"/>
          <p14:tracePt t="78855" x="7472363" y="4079875"/>
          <p14:tracePt t="78872" x="7500938" y="4079875"/>
          <p14:tracePt t="78889" x="7558088" y="4079875"/>
          <p14:tracePt t="78906" x="7629525" y="4086225"/>
          <p14:tracePt t="78923" x="7751763" y="4100513"/>
          <p14:tracePt t="78939" x="7800975" y="4100513"/>
          <p14:tracePt t="78957" x="7843838" y="4108450"/>
          <p14:tracePt t="78973" x="7900988" y="4114800"/>
          <p14:tracePt t="78990" x="7929563" y="4114800"/>
          <p14:tracePt t="79007" x="7937500" y="4114800"/>
          <p14:tracePt t="79024" x="7943850" y="4114800"/>
          <p14:tracePt t="79184" x="7937500" y="4114800"/>
          <p14:tracePt t="79190" x="7908925" y="4114800"/>
          <p14:tracePt t="79198" x="7894638" y="4114800"/>
          <p14:tracePt t="79209" x="7858125" y="4114800"/>
          <p14:tracePt t="79226" x="7800975" y="4122738"/>
          <p14:tracePt t="79247" x="7666038" y="4094163"/>
          <p14:tracePt t="79264" x="7586663" y="4071938"/>
          <p14:tracePt t="79279" x="7486650" y="4071938"/>
          <p14:tracePt t="79296" x="7400925" y="4065588"/>
          <p14:tracePt t="79313" x="7329488" y="4051300"/>
          <p14:tracePt t="79328" x="7300913" y="4051300"/>
          <p14:tracePt t="79346" x="7280275" y="4051300"/>
          <p14:tracePt t="79489" x="7286625" y="4051300"/>
          <p14:tracePt t="79495" x="7315200" y="4057650"/>
          <p14:tracePt t="79503" x="7329488" y="4065588"/>
          <p14:tracePt t="79514" x="7372350" y="4065588"/>
          <p14:tracePt t="79531" x="7472363" y="4071938"/>
          <p14:tracePt t="79548" x="7529513" y="4071938"/>
          <p14:tracePt t="79566" x="7594600" y="4071938"/>
          <p14:tracePt t="79583" x="7608888" y="4071938"/>
          <p14:tracePt t="79639" x="7608888" y="4079875"/>
          <p14:tracePt t="79664" x="7608888" y="4086225"/>
          <p14:tracePt t="79670" x="7615238" y="4094163"/>
          <p14:tracePt t="79683" x="7615238" y="4143375"/>
          <p14:tracePt t="79700" x="7615238" y="4200525"/>
          <p14:tracePt t="79716" x="7637463" y="4294188"/>
          <p14:tracePt t="79734" x="7643813" y="4365625"/>
          <p14:tracePt t="79750" x="7643813" y="4429125"/>
          <p14:tracePt t="79767" x="7651750" y="4508500"/>
          <p14:tracePt t="79784" x="7651750" y="4565650"/>
          <p14:tracePt t="79801" x="7651750" y="4629150"/>
          <p14:tracePt t="79817" x="7651750" y="4708525"/>
          <p14:tracePt t="79836" x="7651750" y="4765675"/>
          <p14:tracePt t="79852" x="7651750" y="4814888"/>
          <p14:tracePt t="79853" x="7651750" y="4851400"/>
          <p14:tracePt t="79869" x="7658100" y="4914900"/>
          <p14:tracePt t="79885" x="7658100" y="4965700"/>
          <p14:tracePt t="79902" x="7658100" y="5029200"/>
          <p14:tracePt t="79919" x="7658100" y="5122863"/>
          <p14:tracePt t="79936" x="7643813" y="5214938"/>
          <p14:tracePt t="79957" x="7629525" y="5314950"/>
          <p14:tracePt t="79972" x="7615238" y="5380038"/>
          <p14:tracePt t="79987" x="7600950" y="5422900"/>
          <p14:tracePt t="80005" x="7594600" y="5451475"/>
          <p14:tracePt t="80022" x="7580313" y="5465763"/>
          <p14:tracePt t="80039" x="7551738" y="5480050"/>
          <p14:tracePt t="80056" x="7529513" y="5486400"/>
          <p14:tracePt t="80059" x="7515225" y="5494338"/>
          <p14:tracePt t="80073" x="7458075" y="5494338"/>
          <p14:tracePt t="80090" x="7400925" y="5508625"/>
          <p14:tracePt t="80108" x="7323138" y="5529263"/>
          <p14:tracePt t="80124" x="7243763" y="5543550"/>
          <p14:tracePt t="80143" x="7151688" y="5543550"/>
          <p14:tracePt t="80158" x="7100888" y="5543550"/>
          <p14:tracePt t="80174" x="7008813" y="5522913"/>
          <p14:tracePt t="80191" x="6900863" y="5508625"/>
          <p14:tracePt t="80206" x="6843713" y="5486400"/>
          <p14:tracePt t="80223" x="6786563" y="5465763"/>
          <p14:tracePt t="80240" x="6765925" y="5429250"/>
          <p14:tracePt t="80257" x="6743700" y="5408613"/>
          <p14:tracePt t="80277" x="6715125" y="5357813"/>
          <p14:tracePt t="80293" x="6708775" y="5314950"/>
          <p14:tracePt t="80310" x="6700838" y="5265738"/>
          <p14:tracePt t="80326" x="6700838" y="5186363"/>
          <p14:tracePt t="80342" x="6686550" y="5100638"/>
          <p14:tracePt t="80358" x="6686550" y="5014913"/>
          <p14:tracePt t="80375" x="6686550" y="4908550"/>
          <p14:tracePt t="80393" x="6686550" y="4794250"/>
          <p14:tracePt t="80409" x="6694488" y="4737100"/>
          <p14:tracePt t="80430" x="6694488" y="4694238"/>
          <p14:tracePt t="80445" x="6729413" y="4622800"/>
          <p14:tracePt t="80448" x="6757988" y="4572000"/>
          <p14:tracePt t="80461" x="6765925" y="4557713"/>
          <p14:tracePt t="80477" x="6800850" y="4465638"/>
          <p14:tracePt t="80493" x="6843713" y="4343400"/>
          <p14:tracePt t="80511" x="6865938" y="4294188"/>
          <p14:tracePt t="80528" x="6872288" y="4257675"/>
          <p14:tracePt t="80544" x="6886575" y="4214813"/>
          <p14:tracePt t="80567" x="6951663" y="4157663"/>
          <p14:tracePt t="80578" x="6980238" y="4143375"/>
          <p14:tracePt t="80595" x="7029450" y="4094163"/>
          <p14:tracePt t="80612" x="7086600" y="4079875"/>
          <p14:tracePt t="80629" x="7115175" y="4071938"/>
          <p14:tracePt t="80646" x="7223125" y="4071938"/>
          <p14:tracePt t="80662" x="7300913" y="4057650"/>
          <p14:tracePt t="80680" x="7380288" y="4057650"/>
          <p14:tracePt t="80697" x="7486650" y="4057650"/>
          <p14:tracePt t="80714" x="7558088" y="4057650"/>
          <p14:tracePt t="80730" x="7623175" y="4057650"/>
          <p14:tracePt t="80747" x="7686675" y="4057650"/>
          <p14:tracePt t="80765" x="7700963" y="4065588"/>
          <p14:tracePt t="80783" x="7737475" y="4079875"/>
          <p14:tracePt t="80799" x="7751763" y="4086225"/>
          <p14:tracePt t="80816" x="7751763" y="4100513"/>
          <p14:tracePt t="80832" x="7780338" y="4114800"/>
          <p14:tracePt t="80849" x="7800975" y="4129088"/>
          <p14:tracePt t="80866" x="7815263" y="4151313"/>
          <p14:tracePt t="80883" x="7851775" y="4186238"/>
          <p14:tracePt t="80900" x="7866063" y="4208463"/>
          <p14:tracePt t="80916" x="7880350" y="4294188"/>
          <p14:tracePt t="80933" x="7894638" y="4379913"/>
          <p14:tracePt t="80950" x="7894638" y="4479925"/>
          <p14:tracePt t="80966" x="7894638" y="4586288"/>
          <p14:tracePt t="80984" x="7894638" y="4665663"/>
          <p14:tracePt t="80987" x="7894638" y="4694238"/>
          <p14:tracePt t="81001" x="7894638" y="4743450"/>
          <p14:tracePt t="81018" x="7894638" y="4794250"/>
          <p14:tracePt t="81034" x="7880350" y="4857750"/>
          <p14:tracePt t="81051" x="7837488" y="4972050"/>
          <p14:tracePt t="81069" x="7751763" y="5086350"/>
          <p14:tracePt t="81085" x="7700963" y="5165725"/>
          <p14:tracePt t="81103" x="7651750" y="5257800"/>
          <p14:tracePt t="81119" x="7629525" y="5280025"/>
          <p14:tracePt t="81136" x="7600950" y="5308600"/>
          <p14:tracePt t="81154" x="7558088" y="5337175"/>
          <p14:tracePt t="81169" x="7523163" y="5380038"/>
          <p14:tracePt t="81187" x="7443788" y="5429250"/>
          <p14:tracePt t="81204" x="7366000" y="5480050"/>
          <p14:tracePt t="81222" x="7229475" y="5529263"/>
          <p14:tracePt t="81239" x="7137400" y="5557838"/>
          <p14:tracePt t="81256" x="7080250" y="5565775"/>
          <p14:tracePt t="81273" x="7015163" y="5565775"/>
          <p14:tracePt t="81287" x="6943725" y="5551488"/>
          <p14:tracePt t="81305" x="6823075" y="5543550"/>
          <p14:tracePt t="81321" x="6729413" y="5514975"/>
          <p14:tracePt t="81340" x="6657975" y="5480050"/>
          <p14:tracePt t="81357" x="6586538" y="5437188"/>
          <p14:tracePt t="81372" x="6523038" y="5394325"/>
          <p14:tracePt t="81389" x="6451600" y="5343525"/>
          <p14:tracePt t="81407" x="6380163" y="5286375"/>
          <p14:tracePt t="81423" x="6315075" y="5251450"/>
          <p14:tracePt t="81441" x="6280150" y="5214938"/>
          <p14:tracePt t="81457" x="6229350" y="5165725"/>
          <p14:tracePt t="81474" x="6172200" y="5108575"/>
          <p14:tracePt t="81493" x="6080125" y="5022850"/>
          <p14:tracePt t="81509" x="6022975" y="4951413"/>
          <p14:tracePt t="81525" x="5980113" y="4900613"/>
          <p14:tracePt t="81542" x="5943600" y="4794250"/>
          <p14:tracePt t="81558" x="5937250" y="4694238"/>
          <p14:tracePt t="81575" x="5929313" y="4637088"/>
          <p14:tracePt t="81593" x="5922963" y="4508500"/>
          <p14:tracePt t="81610" x="5922963" y="4451350"/>
          <p14:tracePt t="81627" x="5908675" y="4357688"/>
          <p14:tracePt t="81644" x="5900738" y="4300538"/>
          <p14:tracePt t="81661" x="5900738" y="4265613"/>
          <p14:tracePt t="81678" x="5900738" y="4208463"/>
          <p14:tracePt t="81693" x="5900738" y="4122738"/>
          <p14:tracePt t="81711" x="5900738" y="4014788"/>
          <p14:tracePt t="81728" x="5886450" y="3929063"/>
          <p14:tracePt t="81730" x="5886450" y="3886200"/>
          <p14:tracePt t="81744" x="5886450" y="3857625"/>
          <p14:tracePt t="81760" x="5880100" y="3822700"/>
          <p14:tracePt t="81778" x="5880100" y="3800475"/>
          <p14:tracePt t="81795" x="5880100" y="3757613"/>
          <p14:tracePt t="81812" x="5880100" y="3686175"/>
          <p14:tracePt t="81829" x="5886450" y="3622675"/>
          <p14:tracePt t="81846" x="5886450" y="3586163"/>
          <p14:tracePt t="81862" x="5872163" y="3551238"/>
          <p14:tracePt t="81879" x="5872163" y="3536950"/>
          <p14:tracePt t="81897" x="5872163" y="3500438"/>
          <p14:tracePt t="81913" x="5872163" y="3486150"/>
          <p14:tracePt t="81930" x="5872163" y="3479800"/>
          <p14:tracePt t="81947" x="5865813" y="3465513"/>
          <p14:tracePt t="81964" x="5851525" y="3443288"/>
          <p14:tracePt t="81997" x="5851525" y="3436938"/>
          <p14:tracePt t="82014" x="5837238" y="3429000"/>
          <p14:tracePt t="82032" x="5822950" y="3422650"/>
          <p14:tracePt t="82048" x="5800725" y="3400425"/>
          <p14:tracePt t="82050" x="5786438" y="3400425"/>
          <p14:tracePt t="82065" x="5780088" y="3400425"/>
          <p14:tracePt t="82088" x="5772150" y="3400425"/>
          <p14:tracePt t="82099" x="5765800" y="3400425"/>
          <p14:tracePt t="82116" x="5743575" y="3408363"/>
          <p14:tracePt t="82132" x="5743575" y="3429000"/>
          <p14:tracePt t="82149" x="5729288" y="3443288"/>
          <p14:tracePt t="82151" x="5729288" y="3457575"/>
          <p14:tracePt t="82166" x="5715000" y="3479800"/>
          <p14:tracePt t="82183" x="5694363" y="3500438"/>
          <p14:tracePt t="82200" x="5686425" y="3522663"/>
          <p14:tracePt t="82217" x="5657850" y="3579813"/>
          <p14:tracePt t="82235" x="5637213" y="3643313"/>
          <p14:tracePt t="82251" x="5637213" y="3679825"/>
          <p14:tracePt t="82268" x="5629275" y="3708400"/>
          <p14:tracePt t="82286" x="5629275" y="3729038"/>
          <p14:tracePt t="82301" x="5629275" y="3751263"/>
          <p14:tracePt t="82319" x="5629275" y="3771900"/>
          <p14:tracePt t="82335" x="5629275" y="3794125"/>
          <p14:tracePt t="82354" x="5643563" y="3836988"/>
          <p14:tracePt t="82370" x="5651500" y="3879850"/>
          <p14:tracePt t="82386" x="5672138" y="3900488"/>
          <p14:tracePt t="82693" x="5680075" y="3894138"/>
          <p14:tracePt t="82700" x="5680075" y="3865563"/>
          <p14:tracePt t="82709" x="5680075" y="3857625"/>
          <p14:tracePt t="82726" x="5680075" y="3829050"/>
          <p14:tracePt t="82741" x="5686425" y="3786188"/>
          <p14:tracePt t="82743" x="5686425" y="3771900"/>
          <p14:tracePt t="82758" x="5694363" y="3765550"/>
          <p14:tracePt t="82775" x="5694363" y="3736975"/>
          <p14:tracePt t="82791" x="5700713" y="3708400"/>
          <p14:tracePt t="82808" x="5708650" y="3657600"/>
          <p14:tracePt t="82825" x="5708650" y="3614738"/>
          <p14:tracePt t="82842" x="5722938" y="3594100"/>
          <p14:tracePt t="82859" x="5729288" y="3557588"/>
          <p14:tracePt t="82876" x="5729288" y="3551238"/>
          <p14:tracePt t="82894" x="5729288" y="3536950"/>
          <p14:tracePt t="82912" x="5737225" y="3529013"/>
          <p14:tracePt t="82929" x="5737225" y="3522663"/>
          <p14:tracePt t="83001" x="5737225" y="3514725"/>
          <p14:tracePt t="83161" x="5729288" y="3514725"/>
          <p14:tracePt t="83167" x="5722938" y="3514725"/>
          <p14:tracePt t="83184" x="5708650" y="3514725"/>
          <p14:tracePt t="83197" x="5665788" y="3543300"/>
          <p14:tracePt t="83214" x="5614988" y="3594100"/>
          <p14:tracePt t="83231" x="5580063" y="3651250"/>
          <p14:tracePt t="83248" x="5543550" y="3694113"/>
          <p14:tracePt t="83266" x="5522913" y="3722688"/>
          <p14:tracePt t="83283" x="5500688" y="3765550"/>
          <p14:tracePt t="83302" x="5500688" y="3794125"/>
          <p14:tracePt t="83316" x="5500688" y="3814763"/>
          <p14:tracePt t="83332" x="5494338" y="3865563"/>
          <p14:tracePt t="83349" x="5494338" y="3922713"/>
          <p14:tracePt t="83366" x="5465763" y="4000500"/>
          <p14:tracePt t="83383" x="5457825" y="4079875"/>
          <p14:tracePt t="83399" x="5457825" y="4186238"/>
          <p14:tracePt t="83417" x="5451475" y="4257675"/>
          <p14:tracePt t="83434" x="5443538" y="4365625"/>
          <p14:tracePt t="83451" x="5437188" y="4471988"/>
          <p14:tracePt t="83467" x="5422900" y="4629150"/>
          <p14:tracePt t="83485" x="5429250" y="4908550"/>
          <p14:tracePt t="83501" x="5429250" y="5043488"/>
          <p14:tracePt t="83518" x="5437188" y="5122863"/>
          <p14:tracePt t="83535" x="5443538" y="5186363"/>
          <p14:tracePt t="83552" x="5480050" y="5265738"/>
          <p14:tracePt t="83569" x="5494338" y="5322888"/>
          <p14:tracePt t="83585" x="5494338" y="5380038"/>
          <p14:tracePt t="83588" x="5500688" y="5414963"/>
          <p14:tracePt t="83603" x="5514975" y="5480050"/>
          <p14:tracePt t="83619" x="5529263" y="5508625"/>
          <p14:tracePt t="83637" x="5586413" y="5586413"/>
          <p14:tracePt t="83657" x="5614988" y="5657850"/>
          <p14:tracePt t="83673" x="5680075" y="5722938"/>
          <p14:tracePt t="83689" x="5694363" y="5722938"/>
          <p14:tracePt t="83706" x="5700713" y="5722938"/>
          <p14:tracePt t="83838" x="5708650" y="5722938"/>
          <p14:tracePt t="83846" x="5715000" y="5708650"/>
          <p14:tracePt t="83855" x="5737225" y="5686425"/>
          <p14:tracePt t="83873" x="5794375" y="5565775"/>
          <p14:tracePt t="83890" x="5886450" y="5451475"/>
          <p14:tracePt t="83907" x="6008688" y="5322888"/>
          <p14:tracePt t="83923" x="6057900" y="5243513"/>
          <p14:tracePt t="83940" x="6129338" y="5180013"/>
          <p14:tracePt t="83958" x="6200775" y="5072063"/>
          <p14:tracePt t="83975" x="6251575" y="4965700"/>
          <p14:tracePt t="83979" x="6286500" y="4922838"/>
          <p14:tracePt t="83992" x="6294438" y="4865688"/>
          <p14:tracePt t="84009" x="6315075" y="4800600"/>
          <p14:tracePt t="84025" x="6337300" y="4765675"/>
          <p14:tracePt t="84042" x="6357938" y="4751388"/>
          <p14:tracePt t="84059" x="6386513" y="4737100"/>
          <p14:tracePt t="84076" x="6457950" y="4722813"/>
          <p14:tracePt t="84093" x="6508750" y="4714875"/>
          <p14:tracePt t="84109" x="6615113" y="4714875"/>
          <p14:tracePt t="84111" x="6672263" y="4708525"/>
          <p14:tracePt t="84126" x="6786563" y="4708525"/>
          <p14:tracePt t="84144" x="6865938" y="4714875"/>
          <p14:tracePt t="84160" x="6994525" y="4714875"/>
          <p14:tracePt t="84177" x="7137400" y="4722813"/>
          <p14:tracePt t="84194" x="7229475" y="4722813"/>
          <p14:tracePt t="84211" x="7308850" y="4700588"/>
          <p14:tracePt t="84231" x="7366000" y="4700588"/>
          <p14:tracePt t="84248" x="7372350" y="4700588"/>
          <p14:tracePt t="84262" x="7400925" y="4679950"/>
          <p14:tracePt t="84278" x="7415213" y="4672013"/>
          <p14:tracePt t="84295" x="7429500" y="4651375"/>
          <p14:tracePt t="84314" x="7443788" y="4579938"/>
          <p14:tracePt t="84331" x="7443788" y="4537075"/>
          <p14:tracePt t="84348" x="7443788" y="4529138"/>
          <p14:tracePt t="84365" x="7443788" y="4514850"/>
          <p14:tracePt t="84381" x="7443788" y="4479925"/>
          <p14:tracePt t="84397" x="7443788" y="4437063"/>
          <p14:tracePt t="84414" x="7437438" y="4351338"/>
          <p14:tracePt t="84431" x="7386638" y="4208463"/>
          <p14:tracePt t="84447" x="7366000" y="4151313"/>
          <p14:tracePt t="84464" x="7343775" y="4108450"/>
          <p14:tracePt t="84483" x="7323138" y="4086225"/>
          <p14:tracePt t="84488" x="7323138" y="4079875"/>
          <p14:tracePt t="84499" x="7308850" y="4057650"/>
          <p14:tracePt t="84517" x="7294563" y="4043363"/>
          <p14:tracePt t="84535" x="7280275" y="4029075"/>
          <p14:tracePt t="84550" x="7272338" y="4008438"/>
          <p14:tracePt t="84567" x="7258050" y="3994150"/>
          <p14:tracePt t="84584" x="7258050" y="3986213"/>
          <p14:tracePt t="84601" x="7258050" y="3971925"/>
          <p14:tracePt t="84618" x="7251700" y="3971925"/>
          <p14:tracePt t="85096" x="7265988" y="3979863"/>
          <p14:tracePt t="85104" x="7272338" y="3986213"/>
          <p14:tracePt t="85113" x="7286625" y="3994150"/>
          <p14:tracePt t="85123" x="7294563" y="4000500"/>
          <p14:tracePt t="85140" x="7343775" y="4043363"/>
          <p14:tracePt t="85157" x="7423150" y="4151313"/>
          <p14:tracePt t="85174" x="7480300" y="4222750"/>
          <p14:tracePt t="85191" x="7508875" y="4251325"/>
          <p14:tracePt t="85208" x="7523163" y="4271963"/>
          <p14:tracePt t="85224" x="7537450" y="4314825"/>
          <p14:tracePt t="85243" x="7537450" y="4371975"/>
          <p14:tracePt t="85259" x="7537450" y="4457700"/>
          <p14:tracePt t="85276" x="7537450" y="4565650"/>
          <p14:tracePt t="85292" x="7537450" y="4643438"/>
          <p14:tracePt t="85309" x="7515225" y="4686300"/>
          <p14:tracePt t="85326" x="7515225" y="4700588"/>
          <p14:tracePt t="85343" x="7486650" y="4714875"/>
          <p14:tracePt t="85361" x="7443788" y="4737100"/>
          <p14:tracePt t="85377" x="7408863" y="4751388"/>
          <p14:tracePt t="85395" x="7372350" y="4757738"/>
          <p14:tracePt t="85411" x="7329488" y="4765675"/>
          <p14:tracePt t="85427" x="7308850" y="4765675"/>
          <p14:tracePt t="85445" x="7243763" y="4765675"/>
          <p14:tracePt t="85461" x="7215188" y="4757738"/>
          <p14:tracePt t="85478" x="7123113" y="4737100"/>
          <p14:tracePt t="85495" x="7080250" y="4729163"/>
          <p14:tracePt t="85512" x="7043738" y="4714875"/>
          <p14:tracePt t="85531" x="7029450" y="4700588"/>
          <p14:tracePt t="85548" x="7015163" y="4679950"/>
          <p14:tracePt t="85563" x="6986588" y="4622800"/>
          <p14:tracePt t="85582" x="6965950" y="4586288"/>
          <p14:tracePt t="85597" x="6937375" y="4508500"/>
          <p14:tracePt t="85613" x="6929438" y="4471988"/>
          <p14:tracePt t="85630" x="6908800" y="4422775"/>
          <p14:tracePt t="85649" x="6894513" y="4351338"/>
          <p14:tracePt t="85664" x="6894513" y="4337050"/>
          <p14:tracePt t="85682" x="6894513" y="4294188"/>
          <p14:tracePt t="85699" x="6894513" y="4257675"/>
          <p14:tracePt t="85717" x="6894513" y="4229100"/>
          <p14:tracePt t="85734" x="6900863" y="4200525"/>
          <p14:tracePt t="85748" x="6923088" y="4151313"/>
          <p14:tracePt t="85765" x="6937375" y="4122738"/>
          <p14:tracePt t="85784" x="6994525" y="4079875"/>
          <p14:tracePt t="85799" x="7015163" y="4057650"/>
          <p14:tracePt t="85816" x="7043738" y="4029075"/>
          <p14:tracePt t="85833" x="7100888" y="4008438"/>
          <p14:tracePt t="85850" x="7129463" y="3979863"/>
          <p14:tracePt t="85867" x="7172325" y="3965575"/>
          <p14:tracePt t="85884" x="7200900" y="3951288"/>
          <p14:tracePt t="85900" x="7251700" y="3937000"/>
          <p14:tracePt t="85917" x="7272338" y="3937000"/>
          <p14:tracePt t="85934" x="7294563" y="3922713"/>
          <p14:tracePt t="85951" x="7315200" y="3914775"/>
          <p14:tracePt t="85969" x="7366000" y="3908425"/>
          <p14:tracePt t="85985" x="7386638" y="3908425"/>
          <p14:tracePt t="86001" x="7437438" y="3908425"/>
          <p14:tracePt t="86020" x="7500938" y="3900488"/>
          <p14:tracePt t="86036" x="7566025" y="3900488"/>
          <p14:tracePt t="86052" x="7629525" y="3908425"/>
          <p14:tracePt t="86069" x="7694613" y="3914775"/>
          <p14:tracePt t="86088" x="7737475" y="3922713"/>
          <p14:tracePt t="86105" x="7786688" y="3951288"/>
          <p14:tracePt t="86121" x="7823200" y="3957638"/>
          <p14:tracePt t="86141" x="7866063" y="3979863"/>
          <p14:tracePt t="86154" x="7894638" y="3986213"/>
          <p14:tracePt t="86171" x="7908925" y="4014788"/>
          <p14:tracePt t="86189" x="7908925" y="4051300"/>
          <p14:tracePt t="86206" x="7937500" y="4094163"/>
          <p14:tracePt t="86222" x="7966075" y="4143375"/>
          <p14:tracePt t="86238" x="7986713" y="4214813"/>
          <p14:tracePt t="86255" x="7994650" y="4279900"/>
          <p14:tracePt t="86272" x="8008938" y="4314825"/>
          <p14:tracePt t="86289" x="8008938" y="4351338"/>
          <p14:tracePt t="86306" x="8008938" y="4451350"/>
          <p14:tracePt t="86323" x="8008938" y="4529138"/>
          <p14:tracePt t="86339" x="8008938" y="4586288"/>
          <p14:tracePt t="86356" x="7994650" y="4651375"/>
          <p14:tracePt t="86374" x="7980363" y="4700588"/>
          <p14:tracePt t="86390" x="7980363" y="4765675"/>
          <p14:tracePt t="86407" x="7972425" y="4814888"/>
          <p14:tracePt t="86424" x="7958138" y="4829175"/>
          <p14:tracePt t="86441" x="7951788" y="4843463"/>
          <p14:tracePt t="86458" x="7923213" y="4865688"/>
          <p14:tracePt t="86477" x="7886700" y="4886325"/>
          <p14:tracePt t="86493" x="7858125" y="4894263"/>
          <p14:tracePt t="86510" x="7815263" y="4929188"/>
          <p14:tracePt t="86527" x="7772400" y="4943475"/>
          <p14:tracePt t="86544" x="7758113" y="4957763"/>
          <p14:tracePt t="86560" x="7715250" y="4972050"/>
          <p14:tracePt t="86577" x="7672388" y="4994275"/>
          <p14:tracePt t="86593" x="7615238" y="5008563"/>
          <p14:tracePt t="86594" x="7586663" y="5008563"/>
          <p14:tracePt t="86611" x="7515225" y="5029200"/>
          <p14:tracePt t="86627" x="7437438" y="5029200"/>
          <p14:tracePt t="86644" x="7380288" y="5029200"/>
          <p14:tracePt t="86661" x="7315200" y="5043488"/>
          <p14:tracePt t="86679" x="7280275" y="5043488"/>
          <p14:tracePt t="86696" x="7215188" y="5037138"/>
          <p14:tracePt t="86700" x="7180263" y="5029200"/>
          <p14:tracePt t="86713" x="7115175" y="5014913"/>
          <p14:tracePt t="86730" x="7072313" y="5008563"/>
          <p14:tracePt t="86748" x="7043738" y="4986338"/>
          <p14:tracePt t="86762" x="7029450" y="4965700"/>
          <p14:tracePt t="86779" x="7008813" y="4943475"/>
          <p14:tracePt t="86796" x="7000875" y="4908550"/>
          <p14:tracePt t="86813" x="6986588" y="4865688"/>
          <p14:tracePt t="86830" x="6986588" y="4822825"/>
          <p14:tracePt t="86848" x="6986588" y="4757738"/>
          <p14:tracePt t="86863" x="6980238" y="4657725"/>
          <p14:tracePt t="86880" x="6965950" y="4572000"/>
          <p14:tracePt t="86899" x="6965950" y="4437063"/>
          <p14:tracePt t="86915" x="6965950" y="4371975"/>
          <p14:tracePt t="86931" x="6965950" y="4343400"/>
          <p14:tracePt t="86949" x="6972300" y="4322763"/>
          <p14:tracePt t="86965" x="6986588" y="4279900"/>
          <p14:tracePt t="86982" x="7029450" y="4237038"/>
          <p14:tracePt t="86985" x="7037388" y="4214813"/>
          <p14:tracePt t="86998" x="7043738" y="4200525"/>
          <p14:tracePt t="87016" x="7058025" y="4165600"/>
          <p14:tracePt t="87033" x="7086600" y="4129088"/>
          <p14:tracePt t="87049" x="7108825" y="4114800"/>
          <p14:tracePt t="87066" x="7129463" y="4100513"/>
          <p14:tracePt t="87083" x="7172325" y="4086225"/>
          <p14:tracePt t="87100" x="7223125" y="4065588"/>
          <p14:tracePt t="87117" x="7280275" y="4065588"/>
          <p14:tracePt t="87134" x="7358063" y="4065588"/>
          <p14:tracePt t="87151" x="7429500" y="4057650"/>
          <p14:tracePt t="87168" x="7508875" y="4057650"/>
          <p14:tracePt t="87185" x="7572375" y="4057650"/>
          <p14:tracePt t="87203" x="7651750" y="4065588"/>
          <p14:tracePt t="87220" x="7666038" y="4071938"/>
          <p14:tracePt t="87237" x="7680325" y="4079875"/>
          <p14:tracePt t="87253" x="7694613" y="4086225"/>
          <p14:tracePt t="87269" x="7700963" y="4100513"/>
          <p14:tracePt t="87302" x="7708900" y="4114800"/>
          <p14:tracePt t="87320" x="7723188" y="4122738"/>
          <p14:tracePt t="87337" x="7737475" y="4165600"/>
          <p14:tracePt t="87353" x="7743825" y="4186238"/>
          <p14:tracePt t="87370" x="7743825" y="4200525"/>
          <p14:tracePt t="87387" x="7751763" y="4229100"/>
          <p14:tracePt t="87404" x="7751763" y="4243388"/>
          <p14:tracePt t="87423" x="7751763" y="4286250"/>
          <p14:tracePt t="87439" x="7751763" y="4300538"/>
          <p14:tracePt t="87455" x="7751763" y="4308475"/>
          <p14:tracePt t="87474" x="7751763" y="4314825"/>
          <p14:tracePt t="88407" x="7737475" y="4337050"/>
          <p14:tracePt t="88415" x="7651750" y="4414838"/>
          <p14:tracePt t="88424" x="7523163" y="4471988"/>
          <p14:tracePt t="88435" x="7466013" y="4529138"/>
          <p14:tracePt t="88452" x="7315200" y="4572000"/>
          <p14:tracePt t="88469" x="7037388" y="4614863"/>
          <p14:tracePt t="88485" x="6872288" y="4608513"/>
          <p14:tracePt t="88502" x="6772275" y="4572000"/>
          <p14:tracePt t="88519" x="6686550" y="4522788"/>
          <p14:tracePt t="88536" x="6608763" y="4479925"/>
          <p14:tracePt t="88553" x="6565900" y="4457700"/>
          <p14:tracePt t="88571" x="6480175" y="4365625"/>
          <p14:tracePt t="88587" x="6451600" y="4294188"/>
          <p14:tracePt t="88604" x="6423025" y="4222750"/>
          <p14:tracePt t="88621" x="6394450" y="4200525"/>
          <p14:tracePt t="88638" x="6386513" y="4194175"/>
          <p14:tracePt t="88656" x="6372225" y="4165600"/>
          <p14:tracePt t="88671" x="6357938" y="4151313"/>
          <p14:tracePt t="88673" x="6351588" y="4143375"/>
          <p14:tracePt t="88688" x="6329363" y="4137025"/>
          <p14:tracePt t="88705" x="6315075" y="4137025"/>
          <p14:tracePt t="88722" x="6308725" y="4114800"/>
          <p14:tracePt t="88740" x="6286500" y="4079875"/>
          <p14:tracePt t="88756" x="6272213" y="4022725"/>
          <p14:tracePt t="88773" x="6243638" y="3965575"/>
          <p14:tracePt t="88791" x="6194425" y="3865563"/>
          <p14:tracePt t="88808" x="6172200" y="3808413"/>
          <p14:tracePt t="88825" x="6143625" y="3757613"/>
          <p14:tracePt t="88841" x="6129338" y="3722688"/>
          <p14:tracePt t="88857" x="6122988" y="3714750"/>
          <p14:tracePt t="88874" x="6094413" y="3694113"/>
          <p14:tracePt t="88892" x="6043613" y="3643313"/>
          <p14:tracePt t="88907" x="6022975" y="3614738"/>
          <p14:tracePt t="88925" x="5986463" y="3600450"/>
          <p14:tracePt t="88945" x="5957888" y="3565525"/>
          <p14:tracePt t="88958" x="5943600" y="3557588"/>
          <p14:tracePt t="88975" x="5929313" y="3557588"/>
          <p14:tracePt t="88994" x="5929313" y="3551238"/>
          <p14:tracePt t="89074" x="5922963" y="3551238"/>
          <p14:tracePt t="89096" x="5915025" y="3551238"/>
          <p14:tracePt t="89112" x="5900738" y="3551238"/>
          <p14:tracePt t="89126" x="5894388" y="3551238"/>
          <p14:tracePt t="89134" x="5872163" y="3551238"/>
          <p14:tracePt t="89151" x="5865813" y="3551238"/>
          <p14:tracePt t="89165" x="5857875" y="3551238"/>
          <p14:tracePt t="89180" x="5851525" y="3551238"/>
          <p14:tracePt t="89198" x="5843588" y="3551238"/>
          <p14:tracePt t="89214" x="5829300" y="3551238"/>
          <p14:tracePt t="89229" x="5794375" y="3557588"/>
          <p14:tracePt t="89246" x="5772150" y="3565525"/>
          <p14:tracePt t="89263" x="5737225" y="3579813"/>
          <p14:tracePt t="89280" x="5729288" y="3586163"/>
          <p14:tracePt t="89296" x="5708650" y="3586163"/>
          <p14:tracePt t="89313" x="5680075" y="3594100"/>
          <p14:tracePt t="89330" x="5651500" y="3600450"/>
          <p14:tracePt t="89348" x="5643563" y="3608388"/>
          <p14:tracePt t="89366" x="5614988" y="3608388"/>
          <p14:tracePt t="89383" x="5572125" y="3629025"/>
          <p14:tracePt t="89399" x="5557838" y="3636963"/>
          <p14:tracePt t="89416" x="5557838" y="3657600"/>
          <p14:tracePt t="89433" x="5543550" y="3665538"/>
          <p14:tracePt t="89449" x="5543550" y="3679825"/>
          <p14:tracePt t="89466" x="5529263" y="3694113"/>
          <p14:tracePt t="89482" x="5508625" y="3714750"/>
          <p14:tracePt t="89486" x="5508625" y="3729038"/>
          <p14:tracePt t="89499" x="5508625" y="3736975"/>
          <p14:tracePt t="89516" x="5480050" y="3786188"/>
          <p14:tracePt t="89533" x="5451475" y="3865563"/>
          <p14:tracePt t="89550" x="5414963" y="3951288"/>
          <p14:tracePt t="89567" x="5408613" y="3986213"/>
          <p14:tracePt t="89584" x="5386388" y="4022725"/>
          <p14:tracePt t="89601" x="5372100" y="4079875"/>
          <p14:tracePt t="89617" x="5337175" y="4122738"/>
          <p14:tracePt t="89634" x="5314950" y="4186238"/>
          <p14:tracePt t="89651" x="5286375" y="4229100"/>
          <p14:tracePt t="89668" x="5272088" y="4286250"/>
          <p14:tracePt t="89685" x="5265738" y="4322763"/>
          <p14:tracePt t="89703" x="5251450" y="4365625"/>
          <p14:tracePt t="89720" x="5237163" y="4400550"/>
          <p14:tracePt t="89737" x="5222875" y="4443413"/>
          <p14:tracePt t="89754" x="5222875" y="4486275"/>
          <p14:tracePt t="89769" x="5208588" y="4543425"/>
          <p14:tracePt t="89787" x="5200650" y="4586288"/>
          <p14:tracePt t="89803" x="5186363" y="4700588"/>
          <p14:tracePt t="89805" x="5180013" y="4737100"/>
          <p14:tracePt t="89821" x="5172075" y="4843463"/>
          <p14:tracePt t="89837" x="5172075" y="4914900"/>
          <p14:tracePt t="89853" x="5172075" y="4986338"/>
          <p14:tracePt t="89871" x="5172075" y="5065713"/>
          <p14:tracePt t="89888" x="5172075" y="5100638"/>
          <p14:tracePt t="89905" x="5186363" y="5180013"/>
          <p14:tracePt t="89922" x="5200650" y="5280025"/>
          <p14:tracePt t="89938" x="5214938" y="5351463"/>
          <p14:tracePt t="89955" x="5229225" y="5408613"/>
          <p14:tracePt t="89972" x="5280025" y="5508625"/>
          <p14:tracePt t="89976" x="5286375" y="5543550"/>
          <p14:tracePt t="89991" x="5300663" y="5600700"/>
          <p14:tracePt t="90007" x="5337175" y="5722938"/>
          <p14:tracePt t="90011" x="5357813" y="5765800"/>
          <p14:tracePt t="90025" x="5408613" y="5851525"/>
          <p14:tracePt t="90041" x="5465763" y="5915025"/>
          <p14:tracePt t="90058" x="5508625" y="5965825"/>
          <p14:tracePt t="90076" x="5586413" y="5994400"/>
          <p14:tracePt t="90091" x="5657850" y="6015038"/>
          <p14:tracePt t="90107" x="5686425" y="6022975"/>
          <p14:tracePt t="90125" x="5729288" y="6029325"/>
          <p14:tracePt t="90143" x="5737225" y="6029325"/>
          <p14:tracePt t="104760" x="5800725" y="6086475"/>
          <p14:tracePt t="104768" x="5851525" y="6122988"/>
          <p14:tracePt t="104777" x="5894388" y="6151563"/>
          <p14:tracePt t="104790" x="5929313" y="6186488"/>
          <p14:tracePt t="104807" x="5972175" y="6237288"/>
          <p14:tracePt t="104824" x="6015038" y="6300788"/>
          <p14:tracePt t="104841" x="6065838" y="6386513"/>
          <p14:tracePt t="104857" x="6100763" y="6443663"/>
          <p14:tracePt t="104874" x="6143625" y="6515100"/>
          <p14:tracePt t="104891" x="6208713" y="6680200"/>
          <p14:tracePt t="104908" x="6257925" y="6765925"/>
          <p14:tracePt t="104927" x="6294438" y="6815138"/>
          <p14:tracePt t="104942" x="6315075" y="6843713"/>
          <p14:tracePt t="105197" x="6615113" y="6786563"/>
          <p14:tracePt t="105215" x="6637338" y="6708775"/>
          <p14:tracePt t="105231" x="6651625" y="6629400"/>
          <p14:tracePt t="105247" x="6665913" y="6537325"/>
          <p14:tracePt t="105265" x="6680200" y="6486525"/>
          <p14:tracePt t="105282" x="6694488" y="6457950"/>
          <p14:tracePt t="105298" x="6694488" y="6451600"/>
          <p14:tracePt t="105315" x="6694488" y="6443663"/>
          <p14:tracePt t="105427" x="6700838" y="6443663"/>
          <p14:tracePt t="105433" x="6700838" y="6437313"/>
          <p14:tracePt t="105571" x="6686550" y="6437313"/>
          <p14:tracePt t="105579" x="6657975" y="6429375"/>
          <p14:tracePt t="105587" x="6643688" y="6429375"/>
          <p14:tracePt t="105601" x="6615113" y="6429375"/>
          <p14:tracePt t="105618" x="6551613" y="6429375"/>
          <p14:tracePt t="105635" x="6480175" y="6423025"/>
          <p14:tracePt t="105652" x="6437313" y="6429375"/>
          <p14:tracePt t="105669" x="6429375" y="6423025"/>
          <p14:tracePt t="105686" x="6400800" y="6415088"/>
          <p14:tracePt t="105702" x="6386513" y="6408738"/>
          <p14:tracePt t="105719" x="6329363" y="6380163"/>
          <p14:tracePt t="105736" x="6272213" y="6357938"/>
          <p14:tracePt t="105753" x="6186488" y="6337300"/>
          <p14:tracePt t="105773" x="6108700" y="6315075"/>
          <p14:tracePt t="105789" x="6015038" y="6300788"/>
          <p14:tracePt t="105805" x="5980113" y="6280150"/>
          <p14:tracePt t="105822" x="5922963" y="6251575"/>
          <p14:tracePt t="105839" x="5822950" y="6215063"/>
          <p14:tracePt t="105855" x="5672138" y="6165850"/>
          <p14:tracePt t="105871" x="5486400" y="6094413"/>
          <p14:tracePt t="105888" x="5380038" y="6000750"/>
          <p14:tracePt t="105905" x="5337175" y="5951538"/>
          <p14:tracePt t="105923" x="5251450" y="5794375"/>
          <p14:tracePt t="105939" x="5186363" y="5680075"/>
          <p14:tracePt t="105956" x="5114925" y="5594350"/>
          <p14:tracePt t="105973" x="5080000" y="5514975"/>
          <p14:tracePt t="105977" x="5065713" y="5480050"/>
          <p14:tracePt t="105990" x="5043488" y="5437188"/>
          <p14:tracePt t="106006" x="5022850" y="5343525"/>
          <p14:tracePt t="106023" x="5014913" y="5214938"/>
          <p14:tracePt t="106042" x="4972050" y="5014913"/>
          <p14:tracePt t="106059" x="4965700" y="4886325"/>
          <p14:tracePt t="106076" x="4965700" y="4751388"/>
          <p14:tracePt t="106093" x="4979988" y="4608513"/>
          <p14:tracePt t="106109" x="5000625" y="4479925"/>
          <p14:tracePt t="106124" x="5029200" y="4371975"/>
          <p14:tracePt t="106143" x="5086350" y="4179888"/>
          <p14:tracePt t="106162" x="5151438" y="3994150"/>
          <p14:tracePt t="106177" x="5222875" y="3843338"/>
          <p14:tracePt t="106195" x="5286375" y="3665538"/>
          <p14:tracePt t="106210" x="5365750" y="3551238"/>
          <p14:tracePt t="106211" x="5394325" y="3500438"/>
          <p14:tracePt t="106226" x="5437188" y="3451225"/>
          <p14:tracePt t="106243" x="5537200" y="3343275"/>
          <p14:tracePt t="106259" x="5629275" y="3243263"/>
          <p14:tracePt t="106276" x="5708650" y="3179763"/>
          <p14:tracePt t="106293" x="5786438" y="3108325"/>
          <p14:tracePt t="106311" x="5865813" y="3079750"/>
          <p14:tracePt t="106329" x="5986463" y="3014663"/>
          <p14:tracePt t="106346" x="6086475" y="2979738"/>
          <p14:tracePt t="106363" x="6180138" y="2965450"/>
          <p14:tracePt t="106379" x="6294438" y="2951163"/>
          <p14:tracePt t="106395" x="6437313" y="2928938"/>
          <p14:tracePt t="106412" x="6543675" y="2908300"/>
          <p14:tracePt t="106428" x="6643688" y="2886075"/>
          <p14:tracePt t="106446" x="6772275" y="2894013"/>
          <p14:tracePt t="106462" x="6880225" y="2900363"/>
          <p14:tracePt t="106479" x="6986588" y="2900363"/>
          <p14:tracePt t="106484" x="7037388" y="2886075"/>
          <p14:tracePt t="106497" x="7086600" y="2886075"/>
          <p14:tracePt t="106513" x="7165975" y="2894013"/>
          <p14:tracePt t="106530" x="7237413" y="2914650"/>
          <p14:tracePt t="106547" x="7372350" y="2914650"/>
          <p14:tracePt t="106565" x="7443788" y="2922588"/>
          <p14:tracePt t="106582" x="7529513" y="2928938"/>
          <p14:tracePt t="106599" x="7651750" y="2951163"/>
          <p14:tracePt t="106617" x="7729538" y="2971800"/>
          <p14:tracePt t="106633" x="7794625" y="2994025"/>
          <p14:tracePt t="106651" x="7851775" y="3008313"/>
          <p14:tracePt t="106666" x="7880350" y="3022600"/>
          <p14:tracePt t="106682" x="7894638" y="3022600"/>
          <p14:tracePt t="106699" x="7937500" y="3022600"/>
          <p14:tracePt t="106716" x="7958138" y="3036888"/>
          <p14:tracePt t="106733" x="7980363" y="3051175"/>
          <p14:tracePt t="106750" x="8001000" y="3065463"/>
          <p14:tracePt t="106752" x="8015288" y="3071813"/>
          <p14:tracePt t="106768" x="8037513" y="3086100"/>
          <p14:tracePt t="106784" x="8066088" y="3114675"/>
          <p14:tracePt t="106801" x="8115300" y="3194050"/>
          <p14:tracePt t="106817" x="8151813" y="3251200"/>
          <p14:tracePt t="106834" x="8201025" y="3336925"/>
          <p14:tracePt t="106851" x="8266113" y="3422650"/>
          <p14:tracePt t="106868" x="8337550" y="3522663"/>
          <p14:tracePt t="106885" x="8372475" y="3586163"/>
          <p14:tracePt t="106902" x="8386763" y="3679825"/>
          <p14:tracePt t="106919" x="8415338" y="3822700"/>
          <p14:tracePt t="106936" x="8466138" y="3965575"/>
          <p14:tracePt t="106953" x="8501063" y="4129088"/>
          <p14:tracePt t="106970" x="8529638" y="4229100"/>
          <p14:tracePt t="106986" x="8543925" y="4294188"/>
          <p14:tracePt t="107003" x="8543925" y="4357688"/>
          <p14:tracePt t="107020" x="8551863" y="4400550"/>
          <p14:tracePt t="107040" x="8572500" y="4514850"/>
          <p14:tracePt t="107055" x="8580438" y="4622800"/>
          <p14:tracePt t="107072" x="8601075" y="4700588"/>
          <p14:tracePt t="107088" x="8609013" y="4794250"/>
          <p14:tracePt t="107106" x="8615363" y="4886325"/>
          <p14:tracePt t="107123" x="8623300" y="4994275"/>
          <p14:tracePt t="107139" x="8623300" y="5094288"/>
          <p14:tracePt t="107157" x="8629650" y="5208588"/>
          <p14:tracePt t="107173" x="8629650" y="5286375"/>
          <p14:tracePt t="107189" x="8629650" y="5357813"/>
          <p14:tracePt t="107206" x="8623300" y="5437188"/>
          <p14:tracePt t="107223" x="8623300" y="5494338"/>
          <p14:tracePt t="107240" x="8609013" y="5622925"/>
          <p14:tracePt t="107258" x="8609013" y="5686425"/>
          <p14:tracePt t="107273" x="8601075" y="5757863"/>
          <p14:tracePt t="107290" x="8601075" y="5794375"/>
          <p14:tracePt t="107307" x="8601075" y="5822950"/>
          <p14:tracePt t="107326" x="8601075" y="5886450"/>
          <p14:tracePt t="107343" x="8586788" y="5922963"/>
          <p14:tracePt t="107360" x="8566150" y="5986463"/>
          <p14:tracePt t="107375" x="8509000" y="6086475"/>
          <p14:tracePt t="107392" x="8480425" y="6157913"/>
          <p14:tracePt t="107409" x="8466138" y="6194425"/>
          <p14:tracePt t="107426" x="8443913" y="6229350"/>
          <p14:tracePt t="107443" x="8437563" y="6243638"/>
          <p14:tracePt t="107459" x="8423275" y="6265863"/>
          <p14:tracePt t="107462" x="8415338" y="6272213"/>
          <p14:tracePt t="107477" x="8380413" y="6280150"/>
          <p14:tracePt t="107495" x="8372475" y="6286500"/>
          <p14:tracePt t="107511" x="8358188" y="6294438"/>
          <p14:tracePt t="107527" x="8337550" y="6308725"/>
          <p14:tracePt t="107544" x="8315325" y="6308725"/>
          <p14:tracePt t="107561" x="8280400" y="6315075"/>
          <p14:tracePt t="107578" x="8229600" y="6329363"/>
          <p14:tracePt t="107579" x="8208963" y="6329363"/>
          <p14:tracePt t="107594" x="8158163" y="6329363"/>
          <p14:tracePt t="107611" x="8086725" y="6351588"/>
          <p14:tracePt t="107631" x="8015288" y="6365875"/>
          <p14:tracePt t="107647" x="7943850" y="6372225"/>
          <p14:tracePt t="107662" x="7894638" y="6372225"/>
          <p14:tracePt t="107679" x="7823200" y="6372225"/>
          <p14:tracePt t="107696" x="7723188" y="6372225"/>
          <p14:tracePt t="107713" x="7680325" y="6365875"/>
          <p14:tracePt t="107731" x="7623175" y="6365875"/>
          <p14:tracePt t="107749" x="7566025" y="6365875"/>
          <p14:tracePt t="107763" x="7523163" y="6357938"/>
          <p14:tracePt t="107782" x="7400925" y="6323013"/>
          <p14:tracePt t="107798" x="7286625" y="6323013"/>
          <p14:tracePt t="107814" x="7229475" y="6337300"/>
          <p14:tracePt t="107831" x="7137400" y="6329363"/>
          <p14:tracePt t="107848" x="7065963" y="6329363"/>
          <p14:tracePt t="107865" x="7015163" y="6329363"/>
          <p14:tracePt t="107882" x="6951663" y="6329363"/>
          <p14:tracePt t="107898" x="6894513" y="6323013"/>
          <p14:tracePt t="107915" x="6829425" y="6315075"/>
          <p14:tracePt t="107932" x="6786563" y="6315075"/>
          <p14:tracePt t="107950" x="6729413" y="6308725"/>
          <p14:tracePt t="107968" x="6694488" y="6294438"/>
          <p14:tracePt t="107985" x="6580188" y="6280150"/>
          <p14:tracePt t="108002" x="6508750" y="6257925"/>
          <p14:tracePt t="108018" x="6408738" y="6237288"/>
          <p14:tracePt t="108034" x="6294438" y="6208713"/>
          <p14:tracePt t="108052" x="6200775" y="6194425"/>
          <p14:tracePt t="108072" x="6043613" y="6165850"/>
          <p14:tracePt t="108087" x="5922963" y="6137275"/>
          <p14:tracePt t="108103" x="5815013" y="6100763"/>
          <p14:tracePt t="108120" x="5729288" y="6072188"/>
          <p14:tracePt t="108138" x="5637213" y="6043613"/>
          <p14:tracePt t="108154" x="5486400" y="5986463"/>
          <p14:tracePt t="108170" x="5357813" y="5929313"/>
          <p14:tracePt t="108186" x="5286375" y="5880100"/>
          <p14:tracePt t="108203" x="5165725" y="5815013"/>
          <p14:tracePt t="108221" x="5057775" y="5765800"/>
          <p14:tracePt t="108236" x="5008563" y="5694363"/>
          <p14:tracePt t="108255" x="4986338" y="5657850"/>
          <p14:tracePt t="108272" x="4965700" y="5614988"/>
          <p14:tracePt t="108289" x="4900613" y="5494338"/>
          <p14:tracePt t="108306" x="4865688" y="5437188"/>
          <p14:tracePt t="108323" x="4843463" y="5380038"/>
          <p14:tracePt t="108339" x="4822825" y="5337175"/>
          <p14:tracePt t="108357" x="4808538" y="5294313"/>
          <p14:tracePt t="108374" x="4794250" y="5251450"/>
          <p14:tracePt t="108388" x="4794250" y="5186363"/>
          <p14:tracePt t="108405" x="4786313" y="5100638"/>
          <p14:tracePt t="108424" x="4765675" y="4943475"/>
          <p14:tracePt t="108441" x="4765675" y="4808538"/>
          <p14:tracePt t="108458" x="4765675" y="4708525"/>
          <p14:tracePt t="108475" x="4765675" y="4594225"/>
          <p14:tracePt t="108481" x="4765675" y="4572000"/>
          <p14:tracePt t="108491" x="4765675" y="4537075"/>
          <p14:tracePt t="108510" x="4814888" y="4351338"/>
          <p14:tracePt t="108525" x="4837113" y="4237038"/>
          <p14:tracePt t="108541" x="4851400" y="4122738"/>
          <p14:tracePt t="108558" x="4886325" y="4029075"/>
          <p14:tracePt t="108575" x="4908550" y="3957638"/>
          <p14:tracePt t="108592" x="4929188" y="3894138"/>
          <p14:tracePt t="108610" x="4986338" y="3808413"/>
          <p14:tracePt t="108627" x="5029200" y="3757613"/>
          <p14:tracePt t="108643" x="5057775" y="3679825"/>
          <p14:tracePt t="108661" x="5100638" y="3586163"/>
          <p14:tracePt t="108678" x="5122863" y="3536950"/>
          <p14:tracePt t="108695" x="5186363" y="3457575"/>
          <p14:tracePt t="108711" x="5243513" y="3379788"/>
          <p14:tracePt t="108728" x="5272088" y="3328988"/>
          <p14:tracePt t="108745" x="5294313" y="3300413"/>
          <p14:tracePt t="108762" x="5343525" y="3257550"/>
          <p14:tracePt t="108778" x="5386388" y="3200400"/>
          <p14:tracePt t="108794" x="5429250" y="3179763"/>
          <p14:tracePt t="108811" x="5486400" y="3165475"/>
          <p14:tracePt t="108829" x="5557838" y="3143250"/>
          <p14:tracePt t="108845" x="5629275" y="3128963"/>
          <p14:tracePt t="108862" x="5665788" y="3108325"/>
          <p14:tracePt t="108879" x="5729288" y="3100388"/>
          <p14:tracePt t="108896" x="5786438" y="3094038"/>
          <p14:tracePt t="108913" x="5822950" y="3086100"/>
          <p14:tracePt t="108929" x="5886450" y="3071813"/>
          <p14:tracePt t="108932" x="5915025" y="3065463"/>
          <p14:tracePt t="108946" x="5986463" y="3057525"/>
          <p14:tracePt t="108963" x="6051550" y="3057525"/>
          <p14:tracePt t="108980" x="6108700" y="3036888"/>
          <p14:tracePt t="108999" x="6180138" y="3028950"/>
          <p14:tracePt t="109015" x="6294438" y="3028950"/>
          <p14:tracePt t="109031" x="6351588" y="3028950"/>
          <p14:tracePt t="109049" x="6437313" y="3000375"/>
          <p14:tracePt t="109066" x="6515100" y="2994025"/>
          <p14:tracePt t="109083" x="6623050" y="2971800"/>
          <p14:tracePt t="109101" x="6723063" y="2943225"/>
          <p14:tracePt t="109117" x="6829425" y="2914650"/>
          <p14:tracePt t="109135" x="6880225" y="2894013"/>
          <p14:tracePt t="109149" x="6965950" y="2871788"/>
          <p14:tracePt t="109165" x="7008813" y="2843213"/>
          <p14:tracePt t="109183" x="7058025" y="2843213"/>
          <p14:tracePt t="109200" x="7100888" y="2836863"/>
          <p14:tracePt t="109217" x="7129463" y="2836863"/>
          <p14:tracePt t="109234" x="7180263" y="2836863"/>
          <p14:tracePt t="109252" x="7243763" y="2836863"/>
          <p14:tracePt t="109267" x="7315200" y="2836863"/>
          <p14:tracePt t="109284" x="7351713" y="2843213"/>
          <p14:tracePt t="109301" x="7394575" y="2857500"/>
          <p14:tracePt t="109318" x="7437438" y="2857500"/>
          <p14:tracePt t="109335" x="7480300" y="2857500"/>
          <p14:tracePt t="109352" x="7515225" y="2871788"/>
          <p14:tracePt t="109354" x="7523163" y="2879725"/>
          <p14:tracePt t="109369" x="7537450" y="2886075"/>
          <p14:tracePt t="109388" x="7558088" y="2908300"/>
          <p14:tracePt t="109404" x="7600950" y="2928938"/>
          <p14:tracePt t="109420" x="7623175" y="2943225"/>
          <p14:tracePt t="109437" x="7666038" y="2965450"/>
          <p14:tracePt t="109453" x="7708900" y="2994025"/>
          <p14:tracePt t="109470" x="7723188" y="3008313"/>
          <p14:tracePt t="109489" x="7766050" y="3022600"/>
          <p14:tracePt t="109506" x="7786688" y="3043238"/>
          <p14:tracePt t="109523" x="7823200" y="3071813"/>
          <p14:tracePt t="109540" x="7837488" y="3094038"/>
          <p14:tracePt t="109555" x="7858125" y="3108325"/>
          <p14:tracePt t="109571" x="7872413" y="3114675"/>
          <p14:tracePt t="109588" x="7894638" y="3122613"/>
          <p14:tracePt t="109605" x="7908925" y="3151188"/>
          <p14:tracePt t="109622" x="7937500" y="3157538"/>
          <p14:tracePt t="109639" x="7943850" y="3165475"/>
          <p14:tracePt t="109656" x="7958138" y="3165475"/>
          <p14:tracePt t="109690" x="7966075" y="3171825"/>
          <p14:tracePt t="109744" x="7972425" y="3171825"/>
          <p14:tracePt t="109961" x="7972425" y="3179763"/>
          <p14:tracePt t="109970" x="7986713" y="3179763"/>
          <p14:tracePt t="109986" x="7994650" y="3179763"/>
          <p14:tracePt t="109994" x="8008938" y="3179763"/>
          <p14:tracePt t="110011" x="8023225" y="3186113"/>
          <p14:tracePt t="110028" x="8066088" y="3194050"/>
          <p14:tracePt t="110044" x="8080375" y="3214688"/>
          <p14:tracePt t="110061" x="8101013" y="3222625"/>
          <p14:tracePt t="110078" x="8115300" y="3228975"/>
          <p14:tracePt t="110095" x="8123238" y="3228975"/>
          <p14:tracePt t="110112" x="8129588" y="3228975"/>
          <p14:tracePt t="110130" x="8137525" y="3236913"/>
          <p14:tracePt t="110252" x="8143875" y="3236913"/>
          <p14:tracePt t="110267" x="8151813" y="3243263"/>
          <p14:tracePt t="110282" x="8158163" y="3243263"/>
          <p14:tracePt t="110298" x="8166100" y="3243263"/>
          <p14:tracePt t="110325" x="8166100" y="3251200"/>
          <p14:tracePt t="110356" x="8172450" y="3251200"/>
          <p14:tracePt t="110363" x="8180388" y="3251200"/>
          <p14:tracePt t="110393" x="8180388" y="3257550"/>
          <p14:tracePt t="112344" x="8186738" y="3257550"/>
          <p14:tracePt t="115881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좋은 해시 함수의 조건 </a:t>
            </a:r>
          </a:p>
          <a:p>
            <a:pPr lvl="1"/>
            <a:r>
              <a:rPr lang="ko-KR" altLang="en-US" dirty="0" smtClean="0"/>
              <a:t>충돌이 적어야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 값이 테이블의 주소 영역 내에서 고르게 분포되어야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계산이 빨라야 한다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제산 함수 </a:t>
            </a:r>
          </a:p>
          <a:p>
            <a:pPr lvl="1"/>
            <a:r>
              <a:rPr lang="en-US" altLang="ko-KR" dirty="0"/>
              <a:t>h(k)=k mod M  </a:t>
            </a:r>
          </a:p>
          <a:p>
            <a:pPr lvl="1"/>
            <a:r>
              <a:rPr lang="ko-KR" altLang="en-US" dirty="0"/>
              <a:t>해시 테이블의 크기 </a:t>
            </a:r>
            <a:r>
              <a:rPr lang="en-US" altLang="ko-KR" dirty="0"/>
              <a:t>M</a:t>
            </a:r>
            <a:r>
              <a:rPr lang="ko-KR" altLang="en-US" dirty="0"/>
              <a:t>은 소수</a:t>
            </a:r>
            <a:r>
              <a:rPr lang="en-US" altLang="ko-KR" dirty="0"/>
              <a:t>(prime number)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폴딩</a:t>
            </a:r>
            <a:r>
              <a:rPr lang="ko-KR" altLang="en-US" dirty="0"/>
              <a:t> 함수</a:t>
            </a:r>
          </a:p>
          <a:p>
            <a:pPr lvl="1"/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해시 함수</a:t>
            </a:r>
          </a:p>
        </p:txBody>
      </p:sp>
      <p:pic>
        <p:nvPicPr>
          <p:cNvPr id="9217" name="_x275096264" descr="EMB000045945b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90" y="4734144"/>
            <a:ext cx="3928704" cy="19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5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60"/>
    </mc:Choice>
    <mc:Fallback xmlns="">
      <p:transition spd="slow" advTm="15116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043" x="6351588" y="4700588"/>
          <p14:tracePt t="3187" x="6343650" y="4700588"/>
          <p14:tracePt t="3193" x="6337300" y="4686300"/>
          <p14:tracePt t="3202" x="6308725" y="4651375"/>
          <p14:tracePt t="3219" x="6208713" y="4579938"/>
          <p14:tracePt t="3236" x="6100763" y="4508500"/>
          <p14:tracePt t="3254" x="5915025" y="4422775"/>
          <p14:tracePt t="3270" x="5765800" y="4343400"/>
          <p14:tracePt t="3286" x="5600700" y="4265613"/>
          <p14:tracePt t="3303" x="5400675" y="4151313"/>
          <p14:tracePt t="3321" x="5243513" y="4065588"/>
          <p14:tracePt t="3338" x="5108575" y="3971925"/>
          <p14:tracePt t="3356" x="4879975" y="3865563"/>
          <p14:tracePt t="3372" x="4737100" y="3771900"/>
          <p14:tracePt t="3389" x="4565650" y="3686175"/>
          <p14:tracePt t="3406" x="4400550" y="3608388"/>
          <p14:tracePt t="3424" x="4229100" y="3536950"/>
          <p14:tracePt t="3438" x="4108450" y="3486150"/>
          <p14:tracePt t="3457" x="3943350" y="3408363"/>
          <p14:tracePt t="3474" x="3786188" y="3336925"/>
          <p14:tracePt t="3489" x="3608388" y="3279775"/>
          <p14:tracePt t="3506" x="3436938" y="3214688"/>
          <p14:tracePt t="3523" x="3322638" y="3136900"/>
          <p14:tracePt t="3540" x="3200400" y="3036888"/>
          <p14:tracePt t="3557" x="3071813" y="2971800"/>
          <p14:tracePt t="3558" x="3014663" y="2943225"/>
          <p14:tracePt t="3575" x="2943225" y="2894013"/>
          <p14:tracePt t="3592" x="2886075" y="2851150"/>
          <p14:tracePt t="3610" x="2786063" y="2814638"/>
          <p14:tracePt t="3626" x="2679700" y="2757488"/>
          <p14:tracePt t="3641" x="2565400" y="2693988"/>
          <p14:tracePt t="3658" x="2436813" y="2608263"/>
          <p14:tracePt t="3675" x="2300288" y="2471738"/>
          <p14:tracePt t="3692" x="2200275" y="2357438"/>
          <p14:tracePt t="3709" x="2136775" y="2279650"/>
          <p14:tracePt t="3725" x="2079625" y="2228850"/>
          <p14:tracePt t="3742" x="2043113" y="2193925"/>
          <p14:tracePt t="3760" x="2036763" y="2171700"/>
          <p14:tracePt t="3778" x="2022475" y="2143125"/>
          <p14:tracePt t="3793" x="2022475" y="2114550"/>
          <p14:tracePt t="3810" x="2022475" y="2071688"/>
          <p14:tracePt t="3827" x="2022475" y="2028825"/>
          <p14:tracePt t="3844" x="2028825" y="1993900"/>
          <p14:tracePt t="3861" x="2051050" y="1979613"/>
          <p14:tracePt t="3878" x="2071688" y="1965325"/>
          <p14:tracePt t="3895" x="2100263" y="1951038"/>
          <p14:tracePt t="3912" x="2143125" y="1936750"/>
          <p14:tracePt t="3928" x="2171700" y="1928813"/>
          <p14:tracePt t="3946" x="2185988" y="1922463"/>
          <p14:tracePt t="3962" x="2193925" y="1908175"/>
          <p14:tracePt t="3980" x="2222500" y="1900238"/>
          <p14:tracePt t="3998" x="2228850" y="1900238"/>
          <p14:tracePt t="4012" x="2243138" y="1900238"/>
          <p14:tracePt t="4030" x="2265363" y="1900238"/>
          <p14:tracePt t="4047" x="2328863" y="1900238"/>
          <p14:tracePt t="4063" x="2422525" y="1900238"/>
          <p14:tracePt t="4080" x="2522538" y="1900238"/>
          <p14:tracePt t="4098" x="2679700" y="1871663"/>
          <p14:tracePt t="4114" x="2736850" y="1865313"/>
          <p14:tracePt t="4130" x="2786063" y="1865313"/>
          <p14:tracePt t="4148" x="2814638" y="1865313"/>
          <p14:tracePt t="4166" x="2851150" y="1865313"/>
          <p14:tracePt t="4198" x="2886075" y="1871663"/>
          <p14:tracePt t="4215" x="2914650" y="1879600"/>
          <p14:tracePt t="4233" x="2943225" y="1885950"/>
          <p14:tracePt t="4249" x="3000375" y="1893888"/>
          <p14:tracePt t="4266" x="3028950" y="1893888"/>
          <p14:tracePt t="4283" x="3071813" y="1893888"/>
          <p14:tracePt t="4301" x="3108325" y="1885950"/>
          <p14:tracePt t="4318" x="3114675" y="1885950"/>
          <p14:tracePt t="4429" x="3122613" y="1885950"/>
          <p14:tracePt t="4442" x="3136900" y="1885950"/>
          <p14:tracePt t="4452" x="3143250" y="1885950"/>
          <p14:tracePt t="4459" x="3157538" y="1885950"/>
          <p14:tracePt t="4471" x="3165475" y="1885950"/>
          <p14:tracePt t="4488" x="3179763" y="1885950"/>
          <p14:tracePt t="4503" x="3186113" y="1885950"/>
          <p14:tracePt t="5020" x="3186113" y="1893888"/>
          <p14:tracePt t="5051" x="3179763" y="1893888"/>
          <p14:tracePt t="5075" x="3171825" y="1893888"/>
          <p14:tracePt t="5106" x="3165475" y="1893888"/>
          <p14:tracePt t="5121" x="3157538" y="1893888"/>
          <p14:tracePt t="5137" x="3151188" y="1893888"/>
          <p14:tracePt t="5145" x="3143250" y="1893888"/>
          <p14:tracePt t="5161" x="3136900" y="1885950"/>
          <p14:tracePt t="5169" x="3122613" y="1885950"/>
          <p14:tracePt t="5179" x="3114675" y="1885950"/>
          <p14:tracePt t="5196" x="3094038" y="1885950"/>
          <p14:tracePt t="5213" x="3065463" y="1885950"/>
          <p14:tracePt t="5217" x="3043238" y="1879600"/>
          <p14:tracePt t="5230" x="3014663" y="1871663"/>
          <p14:tracePt t="5247" x="2986088" y="1871663"/>
          <p14:tracePt t="5264" x="2943225" y="1871663"/>
          <p14:tracePt t="5280" x="2900363" y="1857375"/>
          <p14:tracePt t="5297" x="2857500" y="1857375"/>
          <p14:tracePt t="5316" x="2808288" y="1857375"/>
          <p14:tracePt t="5332" x="2771775" y="1857375"/>
          <p14:tracePt t="5348" x="2751138" y="1851025"/>
          <p14:tracePt t="5364" x="2714625" y="1851025"/>
          <p14:tracePt t="5381" x="2693988" y="1851025"/>
          <p14:tracePt t="5398" x="2671763" y="1836738"/>
          <p14:tracePt t="5415" x="2657475" y="1836738"/>
          <p14:tracePt t="5432" x="2643188" y="1836738"/>
          <p14:tracePt t="5451" x="2614613" y="1836738"/>
          <p14:tracePt t="5467" x="2600325" y="1836738"/>
          <p14:tracePt t="5484" x="2593975" y="1836738"/>
          <p14:tracePt t="5500" x="2579688" y="1836738"/>
          <p14:tracePt t="5517" x="2557463" y="1836738"/>
          <p14:tracePt t="5520" x="2551113" y="1836738"/>
          <p14:tracePt t="5534" x="2522538" y="1828800"/>
          <p14:tracePt t="5550" x="2471738" y="1822450"/>
          <p14:tracePt t="5567" x="2428875" y="1808163"/>
          <p14:tracePt t="5584" x="2393950" y="1800225"/>
          <p14:tracePt t="5601" x="2371725" y="1793875"/>
          <p14:tracePt t="5619" x="2357438" y="1793875"/>
          <p14:tracePt t="5634" x="2351088" y="1793875"/>
          <p14:tracePt t="5652" x="2328863" y="1793875"/>
          <p14:tracePt t="5669" x="2286000" y="1793875"/>
          <p14:tracePt t="5685" x="2265363" y="1793875"/>
          <p14:tracePt t="5704" x="2243138" y="1793875"/>
          <p14:tracePt t="5721" x="2228850" y="1793875"/>
          <p14:tracePt t="5738" x="2222500" y="1793875"/>
          <p14:tracePt t="5754" x="2208213" y="1793875"/>
          <p14:tracePt t="6178" x="2222500" y="1793875"/>
          <p14:tracePt t="6183" x="2251075" y="1793875"/>
          <p14:tracePt t="6193" x="2286000" y="1793875"/>
          <p14:tracePt t="6211" x="2343150" y="1793875"/>
          <p14:tracePt t="6227" x="2443163" y="1793875"/>
          <p14:tracePt t="6245" x="2543175" y="1793875"/>
          <p14:tracePt t="6249" x="2608263" y="1793875"/>
          <p14:tracePt t="6261" x="2693988" y="1793875"/>
          <p14:tracePt t="6276" x="2779713" y="1793875"/>
          <p14:tracePt t="6294" x="2851150" y="1793875"/>
          <p14:tracePt t="6311" x="2879725" y="1793875"/>
          <p14:tracePt t="6328" x="2886075" y="1793875"/>
          <p14:tracePt t="6345" x="2894013" y="1793875"/>
          <p14:tracePt t="6362" x="2908300" y="1793875"/>
          <p14:tracePt t="6395" x="2928938" y="1793875"/>
          <p14:tracePt t="6412" x="2951163" y="1793875"/>
          <p14:tracePt t="6429" x="2986088" y="1793875"/>
          <p14:tracePt t="6446" x="3028950" y="1808163"/>
          <p14:tracePt t="6463" x="3079750" y="1808163"/>
          <p14:tracePt t="6480" x="3128963" y="1808163"/>
          <p14:tracePt t="6496" x="3157538" y="1808163"/>
          <p14:tracePt t="6513" x="3171825" y="1808163"/>
          <p14:tracePt t="6530" x="3179763" y="1808163"/>
          <p14:tracePt t="6547" x="3186113" y="1808163"/>
          <p14:tracePt t="6564" x="3200400" y="1808163"/>
          <p14:tracePt t="6582" x="3214688" y="1808163"/>
          <p14:tracePt t="6599" x="3222625" y="1808163"/>
          <p14:tracePt t="6763" x="3222625" y="1814513"/>
          <p14:tracePt t="6768" x="3222625" y="1822450"/>
          <p14:tracePt t="6786" x="3222625" y="1843088"/>
          <p14:tracePt t="6804" x="3222625" y="1871663"/>
          <p14:tracePt t="6820" x="3222625" y="1893888"/>
          <p14:tracePt t="6835" x="3214688" y="1914525"/>
          <p14:tracePt t="6852" x="3208338" y="1936750"/>
          <p14:tracePt t="6870" x="3194050" y="1951038"/>
          <p14:tracePt t="6887" x="3179763" y="1979613"/>
          <p14:tracePt t="6904" x="3171825" y="2008188"/>
          <p14:tracePt t="6921" x="3151188" y="2036763"/>
          <p14:tracePt t="6935" x="3122613" y="2057400"/>
          <p14:tracePt t="6953" x="3108325" y="2100263"/>
          <p14:tracePt t="6969" x="3094038" y="2114550"/>
          <p14:tracePt t="6988" x="3071813" y="2143125"/>
          <p14:tracePt t="7004" x="3051175" y="2151063"/>
          <p14:tracePt t="7020" x="3022600" y="2157413"/>
          <p14:tracePt t="7037" x="2971800" y="2171700"/>
          <p14:tracePt t="7054" x="2900363" y="2185988"/>
          <p14:tracePt t="7071" x="2808288" y="2200275"/>
          <p14:tracePt t="7090" x="2693988" y="2228850"/>
          <p14:tracePt t="7104" x="2622550" y="2236788"/>
          <p14:tracePt t="7122" x="2565400" y="2243138"/>
          <p14:tracePt t="7138" x="2486025" y="2251075"/>
          <p14:tracePt t="7156" x="2408238" y="2251075"/>
          <p14:tracePt t="7173" x="2336800" y="2257425"/>
          <p14:tracePt t="7190" x="2185988" y="2257425"/>
          <p14:tracePt t="7206" x="2085975" y="2257425"/>
          <p14:tracePt t="7223" x="2008188" y="2279650"/>
          <p14:tracePt t="7240" x="1936750" y="2279650"/>
          <p14:tracePt t="7257" x="1885950" y="2279650"/>
          <p14:tracePt t="7274" x="1871663" y="2279650"/>
          <p14:tracePt t="7291" x="1865313" y="2279650"/>
          <p14:tracePt t="7469" x="1885950" y="2279650"/>
          <p14:tracePt t="7474" x="1922463" y="2265363"/>
          <p14:tracePt t="7485" x="1951038" y="2265363"/>
          <p14:tracePt t="7494" x="1971675" y="2265363"/>
          <p14:tracePt t="7510" x="2065338" y="2251075"/>
          <p14:tracePt t="7527" x="2122488" y="2251075"/>
          <p14:tracePt t="7544" x="2222500" y="2251075"/>
          <p14:tracePt t="7561" x="2357438" y="2251075"/>
          <p14:tracePt t="7578" x="2522538" y="2236788"/>
          <p14:tracePt t="7595" x="2643188" y="2243138"/>
          <p14:tracePt t="7612" x="2786063" y="2228850"/>
          <p14:tracePt t="7628" x="2836863" y="2228850"/>
          <p14:tracePt t="7645" x="2857500" y="2228850"/>
          <p14:tracePt t="8879" x="2857500" y="2236788"/>
          <p14:tracePt t="8887" x="2857500" y="2243138"/>
          <p14:tracePt t="8903" x="2857500" y="2251075"/>
          <p14:tracePt t="8912" x="2851150" y="2265363"/>
          <p14:tracePt t="8930" x="2851150" y="2279650"/>
          <p14:tracePt t="8946" x="2836863" y="2314575"/>
          <p14:tracePt t="8965" x="2794000" y="2408238"/>
          <p14:tracePt t="8980" x="2751138" y="2443163"/>
          <p14:tracePt t="8998" x="2714625" y="2465388"/>
          <p14:tracePt t="9014" x="2686050" y="2493963"/>
          <p14:tracePt t="9019" x="2679700" y="2500313"/>
          <p14:tracePt t="9030" x="2657475" y="2514600"/>
          <p14:tracePt t="9050" x="2622550" y="2522538"/>
          <p14:tracePt t="9067" x="2608263" y="2536825"/>
          <p14:tracePt t="9083" x="2600325" y="2551113"/>
          <p14:tracePt t="9100" x="2579688" y="2565400"/>
          <p14:tracePt t="9117" x="2536825" y="2593975"/>
          <p14:tracePt t="9132" x="2514600" y="2614613"/>
          <p14:tracePt t="9149" x="2493963" y="2614613"/>
          <p14:tracePt t="9166" x="2465388" y="2628900"/>
          <p14:tracePt t="9200" x="2451100" y="2628900"/>
          <p14:tracePt t="9450" x="2457450" y="2628900"/>
          <p14:tracePt t="9458" x="2465388" y="2628900"/>
          <p14:tracePt t="9497" x="2471738" y="2628900"/>
          <p14:tracePt t="9503" x="2479675" y="2628900"/>
          <p14:tracePt t="9528" x="2479675" y="2636838"/>
          <p14:tracePt t="9536" x="2486025" y="2636838"/>
          <p14:tracePt t="9562" x="2493963" y="2636838"/>
          <p14:tracePt t="9621" x="2500313" y="2636838"/>
          <p14:tracePt t="9781" x="2508250" y="2636838"/>
          <p14:tracePt t="9890" x="2514600" y="2636838"/>
          <p14:tracePt t="9896" x="2522538" y="2636838"/>
          <p14:tracePt t="9911" x="2536825" y="2636838"/>
          <p14:tracePt t="9927" x="2551113" y="2643188"/>
          <p14:tracePt t="9943" x="2565400" y="2643188"/>
          <p14:tracePt t="9961" x="2593975" y="2643188"/>
          <p14:tracePt t="9977" x="2622550" y="2643188"/>
          <p14:tracePt t="9980" x="2628900" y="2643188"/>
          <p14:tracePt t="9994" x="2671763" y="2643188"/>
          <p14:tracePt t="10010" x="2700338" y="2651125"/>
          <p14:tracePt t="10028" x="2722563" y="2657475"/>
          <p14:tracePt t="10044" x="2736850" y="2657475"/>
          <p14:tracePt t="10062" x="2779713" y="2665413"/>
          <p14:tracePt t="10078" x="2794000" y="2665413"/>
          <p14:tracePt t="10095" x="2808288" y="2665413"/>
          <p14:tracePt t="10114" x="2822575" y="2665413"/>
          <p14:tracePt t="10130" x="2836863" y="2665413"/>
          <p14:tracePt t="10147" x="2857500" y="2665413"/>
          <p14:tracePt t="10164" x="2871788" y="2671763"/>
          <p14:tracePt t="10179" x="2894013" y="2671763"/>
          <p14:tracePt t="10182" x="2900363" y="2671763"/>
          <p14:tracePt t="10197" x="2908300" y="2671763"/>
          <p14:tracePt t="10215" x="2936875" y="2671763"/>
          <p14:tracePt t="10232" x="2971800" y="2671763"/>
          <p14:tracePt t="10249" x="3008313" y="2671763"/>
          <p14:tracePt t="10267" x="3043238" y="2671763"/>
          <p14:tracePt t="10284" x="3094038" y="2679700"/>
          <p14:tracePt t="10300" x="3128963" y="2679700"/>
          <p14:tracePt t="10316" x="3165475" y="2679700"/>
          <p14:tracePt t="10332" x="3200400" y="2679700"/>
          <p14:tracePt t="10349" x="3228975" y="2679700"/>
          <p14:tracePt t="10366" x="3251200" y="2679700"/>
          <p14:tracePt t="10382" x="3265488" y="2679700"/>
          <p14:tracePt t="10401" x="3286125" y="2679700"/>
          <p14:tracePt t="10417" x="3300413" y="2679700"/>
          <p14:tracePt t="10433" x="3308350" y="2686050"/>
          <p14:tracePt t="10450" x="3322638" y="2686050"/>
          <p14:tracePt t="10467" x="3343275" y="2686050"/>
          <p14:tracePt t="10484" x="3357563" y="2686050"/>
          <p14:tracePt t="10500" x="3386138" y="2686050"/>
          <p14:tracePt t="10518" x="3422650" y="2679700"/>
          <p14:tracePt t="10534" x="3443288" y="2679700"/>
          <p14:tracePt t="10552" x="3457575" y="2679700"/>
          <p14:tracePt t="10569" x="3471863" y="2679700"/>
          <p14:tracePt t="10585" x="3494088" y="2679700"/>
          <p14:tracePt t="10604" x="3522663" y="2686050"/>
          <p14:tracePt t="10621" x="3551238" y="2679700"/>
          <p14:tracePt t="10637" x="3579813" y="2671763"/>
          <p14:tracePt t="10652" x="3622675" y="2671763"/>
          <p14:tracePt t="10669" x="3643313" y="2671763"/>
          <p14:tracePt t="10687" x="3679825" y="2671763"/>
          <p14:tracePt t="10704" x="3714750" y="2671763"/>
          <p14:tracePt t="10720" x="3729038" y="2671763"/>
          <p14:tracePt t="10722" x="3743325" y="2671763"/>
          <p14:tracePt t="10738" x="3765550" y="2671763"/>
          <p14:tracePt t="10755" x="3786188" y="2671763"/>
          <p14:tracePt t="10772" x="3822700" y="2679700"/>
          <p14:tracePt t="10790" x="3851275" y="2679700"/>
          <p14:tracePt t="10807" x="3900488" y="2679700"/>
          <p14:tracePt t="10811" x="3908425" y="2679700"/>
          <p14:tracePt t="10824" x="3951288" y="2679700"/>
          <p14:tracePt t="10841" x="3979863" y="2679700"/>
          <p14:tracePt t="10858" x="4000500" y="2679700"/>
          <p14:tracePt t="10873" x="4029075" y="2671763"/>
          <p14:tracePt t="10890" x="4057650" y="2671763"/>
          <p14:tracePt t="10906" x="4071938" y="2665413"/>
          <p14:tracePt t="10924" x="4108450" y="2665413"/>
          <p14:tracePt t="10940" x="4143375" y="2665413"/>
          <p14:tracePt t="10957" x="4186238" y="2665413"/>
          <p14:tracePt t="10974" x="4229100" y="2665413"/>
          <p14:tracePt t="10991" x="4271963" y="2671763"/>
          <p14:tracePt t="11010" x="4329113" y="2671763"/>
          <p14:tracePt t="11026" x="4343400" y="2671763"/>
          <p14:tracePt t="11043" x="4365625" y="2679700"/>
          <p14:tracePt t="11059" x="4408488" y="2686050"/>
          <p14:tracePt t="11075" x="4443413" y="2686050"/>
          <p14:tracePt t="11094" x="4465638" y="2686050"/>
          <p14:tracePt t="11111" x="4486275" y="2686050"/>
          <p14:tracePt t="11115" x="4508500" y="2686050"/>
          <p14:tracePt t="11128" x="4543425" y="2686050"/>
          <p14:tracePt t="11146" x="4579938" y="2686050"/>
          <p14:tracePt t="11162" x="4622800" y="2686050"/>
          <p14:tracePt t="11177" x="4643438" y="2686050"/>
          <p14:tracePt t="11194" x="4686300" y="2686050"/>
          <p14:tracePt t="11211" x="4722813" y="2686050"/>
          <p14:tracePt t="11228" x="4757738" y="2686050"/>
          <p14:tracePt t="11244" x="4808538" y="2686050"/>
          <p14:tracePt t="11263" x="4829175" y="2686050"/>
          <p14:tracePt t="11279" x="4843463" y="2686050"/>
          <p14:tracePt t="11297" x="4857750" y="2686050"/>
          <p14:tracePt t="11314" x="4886325" y="2686050"/>
          <p14:tracePt t="11330" x="4900613" y="2686050"/>
          <p14:tracePt t="11347" x="4929188" y="2686050"/>
          <p14:tracePt t="11364" x="4972050" y="2686050"/>
          <p14:tracePt t="11381" x="5000625" y="2686050"/>
          <p14:tracePt t="11398" x="5014913" y="2686050"/>
          <p14:tracePt t="11534" x="4979988" y="2686050"/>
          <p14:tracePt t="11542" x="4957763" y="2686050"/>
          <p14:tracePt t="11551" x="4943475" y="2686050"/>
          <p14:tracePt t="32828" x="4929188" y="2686050"/>
          <p14:tracePt t="32842" x="4908550" y="2700338"/>
          <p14:tracePt t="32858" x="4894263" y="2700338"/>
          <p14:tracePt t="32875" x="4879975" y="2700338"/>
          <p14:tracePt t="32892" x="4872038" y="2708275"/>
          <p14:tracePt t="32909" x="4857750" y="2728913"/>
          <p14:tracePt t="32926" x="4851400" y="2771775"/>
          <p14:tracePt t="32943" x="4808538" y="2836863"/>
          <p14:tracePt t="32958" x="4665663" y="2922588"/>
          <p14:tracePt t="32975" x="4608513" y="2957513"/>
          <p14:tracePt t="32991" x="4529138" y="2986088"/>
          <p14:tracePt t="33010" x="4465638" y="3014663"/>
          <p14:tracePt t="33016" x="4437063" y="3036888"/>
          <p14:tracePt t="33026" x="4400550" y="3057525"/>
          <p14:tracePt t="33043" x="4329113" y="3122613"/>
          <p14:tracePt t="33061" x="4214813" y="3286125"/>
          <p14:tracePt t="33076" x="4129088" y="3400425"/>
          <p14:tracePt t="33093" x="4057650" y="3514725"/>
          <p14:tracePt t="33111" x="4000500" y="3608388"/>
          <p14:tracePt t="33127" x="3937000" y="3694113"/>
          <p14:tracePt t="33144" x="3865563" y="3779838"/>
          <p14:tracePt t="33163" x="3729038" y="3894138"/>
          <p14:tracePt t="33179" x="3665538" y="3922713"/>
          <p14:tracePt t="33196" x="3622675" y="3943350"/>
          <p14:tracePt t="33212" x="3557588" y="3971925"/>
          <p14:tracePt t="33229" x="3514725" y="4022725"/>
          <p14:tracePt t="33248" x="3479800" y="4057650"/>
          <p14:tracePt t="33265" x="3465513" y="4086225"/>
          <p14:tracePt t="33282" x="3451225" y="4114800"/>
          <p14:tracePt t="33298" x="3436938" y="4186238"/>
          <p14:tracePt t="33315" x="3422650" y="4237038"/>
          <p14:tracePt t="33332" x="3394075" y="4294188"/>
          <p14:tracePt t="33350" x="3351213" y="4343400"/>
          <p14:tracePt t="33366" x="3336925" y="4357688"/>
          <p14:tracePt t="33382" x="3314700" y="4365625"/>
          <p14:tracePt t="33399" x="3294063" y="4379913"/>
          <p14:tracePt t="33416" x="3265488" y="4386263"/>
          <p14:tracePt t="33432" x="3228975" y="4394200"/>
          <p14:tracePt t="33449" x="3194050" y="4414838"/>
          <p14:tracePt t="33466" x="3157538" y="4437063"/>
          <p14:tracePt t="33484" x="3094038" y="4457700"/>
          <p14:tracePt t="33500" x="3051175" y="4479925"/>
          <p14:tracePt t="33517" x="2994025" y="4508500"/>
          <p14:tracePt t="33522" x="2951163" y="4522788"/>
          <p14:tracePt t="33534" x="2928938" y="4537075"/>
          <p14:tracePt t="33551" x="2828925" y="4565650"/>
          <p14:tracePt t="33568" x="2794000" y="4579938"/>
          <p14:tracePt t="33585" x="2757488" y="4586288"/>
          <p14:tracePt t="33602" x="2736850" y="4600575"/>
          <p14:tracePt t="33619" x="2714625" y="4608513"/>
          <p14:tracePt t="33638" x="2686050" y="4614863"/>
          <p14:tracePt t="33654" x="2665413" y="4643438"/>
          <p14:tracePt t="33671" x="2657475" y="4651375"/>
          <p14:tracePt t="33688" x="2643188" y="4657725"/>
          <p14:tracePt t="33705" x="2628900" y="4657725"/>
          <p14:tracePt t="33722" x="2608263" y="4657725"/>
          <p14:tracePt t="33739" x="2579688" y="4657725"/>
          <p14:tracePt t="33741" x="2543175" y="4657725"/>
          <p14:tracePt t="33756" x="2400300" y="4651375"/>
          <p14:tracePt t="33773" x="2185988" y="4629150"/>
          <p14:tracePt t="33790" x="1928813" y="4600575"/>
          <p14:tracePt t="33807" x="1700213" y="4572000"/>
          <p14:tracePt t="33823" x="1565275" y="4537075"/>
          <p14:tracePt t="33840" x="1465263" y="4508500"/>
          <p14:tracePt t="33857" x="1379538" y="4479925"/>
          <p14:tracePt t="33874" x="1343025" y="4457700"/>
          <p14:tracePt t="33890" x="1300163" y="4437063"/>
          <p14:tracePt t="33907" x="1265238" y="4429125"/>
          <p14:tracePt t="33925" x="1228725" y="4414838"/>
          <p14:tracePt t="33942" x="1171575" y="4386263"/>
          <p14:tracePt t="33960" x="1108075" y="4365625"/>
          <p14:tracePt t="33976" x="1071563" y="4343400"/>
          <p14:tracePt t="33993" x="1042988" y="4322763"/>
          <p14:tracePt t="34010" x="1028700" y="4308475"/>
          <p14:tracePt t="34014" x="1028700" y="4300538"/>
          <p14:tracePt t="34026" x="1028700" y="4294188"/>
          <p14:tracePt t="34045" x="1028700" y="4271963"/>
          <p14:tracePt t="34060" x="1028700" y="4265613"/>
          <p14:tracePt t="34076" x="1028700" y="4251325"/>
          <p14:tracePt t="34093" x="1028700" y="4222750"/>
          <p14:tracePt t="34110" x="1028700" y="4214813"/>
          <p14:tracePt t="34128" x="1028700" y="4200525"/>
          <p14:tracePt t="34146" x="1028700" y="4171950"/>
          <p14:tracePt t="34162" x="1028700" y="4151313"/>
          <p14:tracePt t="34178" x="1028700" y="4129088"/>
          <p14:tracePt t="34195" x="1028700" y="4108450"/>
          <p14:tracePt t="34212" x="1022350" y="4086225"/>
          <p14:tracePt t="34229" x="1022350" y="4065588"/>
          <p14:tracePt t="34245" x="1014413" y="4051300"/>
          <p14:tracePt t="34264" x="1008063" y="4037013"/>
          <p14:tracePt t="34281" x="1008063" y="4022725"/>
          <p14:tracePt t="34315" x="1000125" y="4014788"/>
          <p14:tracePt t="34331" x="1000125" y="4008438"/>
          <p14:tracePt t="34347" x="985838" y="4000500"/>
          <p14:tracePt t="34364" x="985838" y="3994150"/>
          <p14:tracePt t="34381" x="971550" y="3994150"/>
          <p14:tracePt t="34399" x="965200" y="3986213"/>
          <p14:tracePt t="34415" x="957263" y="3986213"/>
          <p14:tracePt t="34432" x="950913" y="3979863"/>
          <p14:tracePt t="34569" x="950913" y="3971925"/>
          <p14:tracePt t="34601" x="957263" y="3971925"/>
          <p14:tracePt t="34610" x="965200" y="3971925"/>
          <p14:tracePt t="34618" x="971550" y="3971925"/>
          <p14:tracePt t="34636" x="1000125" y="3971925"/>
          <p14:tracePt t="34655" x="1036638" y="3957638"/>
          <p14:tracePt t="34671" x="1050925" y="3957638"/>
          <p14:tracePt t="34688" x="1079500" y="3957638"/>
          <p14:tracePt t="34705" x="1100138" y="3957638"/>
          <p14:tracePt t="34722" x="1150938" y="3957638"/>
          <p14:tracePt t="34739" x="1228725" y="3971925"/>
          <p14:tracePt t="34754" x="1271588" y="3971925"/>
          <p14:tracePt t="34756" x="1300163" y="3971925"/>
          <p14:tracePt t="34771" x="1328738" y="3971925"/>
          <p14:tracePt t="34788" x="1357313" y="3971925"/>
          <p14:tracePt t="34807" x="1400175" y="3971925"/>
          <p14:tracePt t="34823" x="1428750" y="3986213"/>
          <p14:tracePt t="34840" x="1465263" y="3986213"/>
          <p14:tracePt t="34858" x="1522413" y="4000500"/>
          <p14:tracePt t="34874" x="1571625" y="4000500"/>
          <p14:tracePt t="34891" x="1600200" y="4000500"/>
          <p14:tracePt t="34907" x="1622425" y="3994150"/>
          <p14:tracePt t="34923" x="1651000" y="3994150"/>
          <p14:tracePt t="34941" x="1671638" y="3986213"/>
          <p14:tracePt t="34957" x="1736725" y="3986213"/>
          <p14:tracePt t="34975" x="1793875" y="3986213"/>
          <p14:tracePt t="34991" x="1822450" y="3986213"/>
          <p14:tracePt t="35009" x="1865313" y="3986213"/>
          <p14:tracePt t="35025" x="1908175" y="3986213"/>
          <p14:tracePt t="35042" x="1951038" y="3994150"/>
          <p14:tracePt t="35061" x="2000250" y="3994150"/>
          <p14:tracePt t="35077" x="2022475" y="3994150"/>
          <p14:tracePt t="35094" x="2065338" y="3994150"/>
          <p14:tracePt t="35110" x="2108200" y="3994150"/>
          <p14:tracePt t="35127" x="2143125" y="3994150"/>
          <p14:tracePt t="35144" x="2208213" y="3994150"/>
          <p14:tracePt t="35161" x="2279650" y="3994150"/>
          <p14:tracePt t="35177" x="2308225" y="3986213"/>
          <p14:tracePt t="35194" x="2336800" y="3986213"/>
          <p14:tracePt t="35212" x="2343150" y="3986213"/>
          <p14:tracePt t="35616" x="2343150" y="3994150"/>
          <p14:tracePt t="35625" x="2336800" y="4008438"/>
          <p14:tracePt t="35637" x="2336800" y="4014788"/>
          <p14:tracePt t="35654" x="2328863" y="4029075"/>
          <p14:tracePt t="35671" x="2322513" y="4037013"/>
          <p14:tracePt t="35688" x="2314575" y="4051300"/>
          <p14:tracePt t="35704" x="2308225" y="4051300"/>
          <p14:tracePt t="35721" x="2300288" y="4051300"/>
          <p14:tracePt t="35738" x="2293938" y="4071938"/>
          <p14:tracePt t="35756" x="2271713" y="4094163"/>
          <p14:tracePt t="35772" x="2251075" y="4100513"/>
          <p14:tracePt t="35789" x="2243138" y="4122738"/>
          <p14:tracePt t="35806" x="2228850" y="4137025"/>
          <p14:tracePt t="35823" x="2214563" y="4143375"/>
          <p14:tracePt t="35839" x="2208213" y="4143375"/>
          <p14:tracePt t="35856" x="2200275" y="4143375"/>
          <p14:tracePt t="35874" x="2185988" y="4151313"/>
          <p14:tracePt t="35891" x="2171700" y="4157663"/>
          <p14:tracePt t="35908" x="2157413" y="4157663"/>
          <p14:tracePt t="35925" x="2151063" y="4157663"/>
          <p14:tracePt t="35943" x="2136775" y="4157663"/>
          <p14:tracePt t="35959" x="2128838" y="4157663"/>
          <p14:tracePt t="35975" x="2122488" y="4165600"/>
          <p14:tracePt t="35992" x="2108200" y="4165600"/>
          <p14:tracePt t="36009" x="2085975" y="4165600"/>
          <p14:tracePt t="36015" x="2079625" y="4165600"/>
          <p14:tracePt t="36026" x="2071688" y="4165600"/>
          <p14:tracePt t="36047" x="2065338" y="4165600"/>
          <p14:tracePt t="36060" x="2057400" y="4165600"/>
          <p14:tracePt t="36286" x="2065338" y="4165600"/>
          <p14:tracePt t="36295" x="2100263" y="4179888"/>
          <p14:tracePt t="36302" x="2108200" y="4179888"/>
          <p14:tracePt t="36313" x="2114550" y="4179888"/>
          <p14:tracePt t="36329" x="2143125" y="4179888"/>
          <p14:tracePt t="36346" x="2151063" y="4186238"/>
          <p14:tracePt t="36364" x="2171700" y="4186238"/>
          <p14:tracePt t="36380" x="2185988" y="4186238"/>
          <p14:tracePt t="36397" x="2200275" y="4186238"/>
          <p14:tracePt t="36414" x="2222500" y="4186238"/>
          <p14:tracePt t="36431" x="2236788" y="4186238"/>
          <p14:tracePt t="36448" x="2265363" y="4186238"/>
          <p14:tracePt t="36465" x="2336800" y="4186238"/>
          <p14:tracePt t="36482" x="2365375" y="4186238"/>
          <p14:tracePt t="36499" x="2393950" y="4186238"/>
          <p14:tracePt t="36517" x="2428875" y="4186238"/>
          <p14:tracePt t="36533" x="2451100" y="4186238"/>
          <p14:tracePt t="36552" x="2486025" y="4179888"/>
          <p14:tracePt t="36568" x="2508250" y="4179888"/>
          <p14:tracePt t="36586" x="2565400" y="4171950"/>
          <p14:tracePt t="36602" x="2608263" y="4171950"/>
          <p14:tracePt t="36619" x="2651125" y="4165600"/>
          <p14:tracePt t="36634" x="2679700" y="4165600"/>
          <p14:tracePt t="36652" x="2708275" y="4165600"/>
          <p14:tracePt t="36670" x="2728913" y="4165600"/>
          <p14:tracePt t="36687" x="2736850" y="4157663"/>
          <p14:tracePt t="36704" x="2743200" y="4157663"/>
          <p14:tracePt t="36721" x="2751138" y="4157663"/>
          <p14:tracePt t="36738" x="2765425" y="4157663"/>
          <p14:tracePt t="36755" x="2786063" y="4157663"/>
          <p14:tracePt t="36770" x="2828925" y="4157663"/>
          <p14:tracePt t="36772" x="2865438" y="4157663"/>
          <p14:tracePt t="36787" x="2957513" y="4157663"/>
          <p14:tracePt t="36805" x="3014663" y="4157663"/>
          <p14:tracePt t="36821" x="3051175" y="4157663"/>
          <p14:tracePt t="36841" x="3065463" y="4157663"/>
          <p14:tracePt t="37697" x="3057525" y="4157663"/>
          <p14:tracePt t="38018" x="3051175" y="4157663"/>
          <p14:tracePt t="38094" x="3043238" y="4157663"/>
          <p14:tracePt t="38131" x="3036888" y="4157663"/>
          <p14:tracePt t="38147" x="3028950" y="4157663"/>
          <p14:tracePt t="38163" x="3022600" y="4157663"/>
          <p14:tracePt t="38179" x="3014663" y="4157663"/>
          <p14:tracePt t="38188" x="3000375" y="4157663"/>
          <p14:tracePt t="38204" x="2986088" y="4151313"/>
          <p14:tracePt t="38212" x="2979738" y="4151313"/>
          <p14:tracePt t="38229" x="2965450" y="4151313"/>
          <p14:tracePt t="38249" x="2957513" y="4151313"/>
          <p14:tracePt t="38399" x="2951163" y="4151313"/>
          <p14:tracePt t="38424" x="2936875" y="4151313"/>
          <p14:tracePt t="38445" x="2928938" y="4151313"/>
          <p14:tracePt t="38458" x="2922588" y="4151313"/>
          <p14:tracePt t="38474" x="2914650" y="4151313"/>
          <p14:tracePt t="38483" x="2908300" y="4151313"/>
          <p14:tracePt t="38499" x="2900363" y="4151313"/>
          <p14:tracePt t="38515" x="2886075" y="4151313"/>
          <p14:tracePt t="38533" x="2879725" y="4151313"/>
          <p14:tracePt t="38550" x="2865438" y="4151313"/>
          <p14:tracePt t="38566" x="2857500" y="4151313"/>
          <p14:tracePt t="38583" x="2814638" y="4137025"/>
          <p14:tracePt t="38602" x="2786063" y="4137025"/>
          <p14:tracePt t="38617" x="2771775" y="4137025"/>
          <p14:tracePt t="38634" x="2751138" y="4129088"/>
          <p14:tracePt t="38652" x="2743200" y="4122738"/>
          <p14:tracePt t="38671" x="2736850" y="4108450"/>
          <p14:tracePt t="38687" x="2736850" y="4094163"/>
          <p14:tracePt t="38703" x="2728913" y="4086225"/>
          <p14:tracePt t="38720" x="2722563" y="4065588"/>
          <p14:tracePt t="38737" x="2722563" y="4043363"/>
          <p14:tracePt t="38755" x="2714625" y="4037013"/>
          <p14:tracePt t="38771" x="2714625" y="4022725"/>
          <p14:tracePt t="38788" x="2714625" y="4014788"/>
          <p14:tracePt t="38806" x="2714625" y="3994150"/>
          <p14:tracePt t="38821" x="2714625" y="3971925"/>
          <p14:tracePt t="38837" x="2728913" y="3951288"/>
          <p14:tracePt t="38855" x="2751138" y="3929063"/>
          <p14:tracePt t="38872" x="2765425" y="3929063"/>
          <p14:tracePt t="38889" x="2771775" y="3922713"/>
          <p14:tracePt t="38906" x="2794000" y="3914775"/>
          <p14:tracePt t="38924" x="2794000" y="3908425"/>
          <p14:tracePt t="39020" x="2822575" y="3908425"/>
          <p14:tracePt t="39042" x="2857500" y="3908425"/>
          <p14:tracePt t="39060" x="2908300" y="3914775"/>
          <p14:tracePt t="39076" x="2936875" y="3922713"/>
          <p14:tracePt t="39109" x="2943225" y="3929063"/>
          <p14:tracePt t="39126" x="2943225" y="3943350"/>
          <p14:tracePt t="39142" x="2951163" y="3965575"/>
          <p14:tracePt t="39159" x="2951163" y="4000500"/>
          <p14:tracePt t="39176" x="2951163" y="4022725"/>
          <p14:tracePt t="39193" x="2951163" y="4051300"/>
          <p14:tracePt t="39210" x="2951163" y="4065588"/>
          <p14:tracePt t="39227" x="2951163" y="4079875"/>
          <p14:tracePt t="39244" x="2951163" y="4086225"/>
          <p14:tracePt t="39263" x="2936875" y="4108450"/>
          <p14:tracePt t="39279" x="2922588" y="4129088"/>
          <p14:tracePt t="39296" x="2908300" y="4137025"/>
          <p14:tracePt t="39313" x="2886075" y="4137025"/>
          <p14:tracePt t="39330" x="2871788" y="4157663"/>
          <p14:tracePt t="39348" x="2828925" y="4157663"/>
          <p14:tracePt t="39364" x="2794000" y="4171950"/>
          <p14:tracePt t="39380" x="2771775" y="4179888"/>
          <p14:tracePt t="39396" x="2751138" y="4186238"/>
          <p14:tracePt t="39415" x="2743200" y="4186238"/>
          <p14:tracePt t="39430" x="2728913" y="4186238"/>
          <p14:tracePt t="39448" x="2722563" y="4186238"/>
          <p14:tracePt t="39464" x="2686050" y="4186238"/>
          <p14:tracePt t="39467" x="2679700" y="4186238"/>
          <p14:tracePt t="39481" x="2665413" y="4186238"/>
          <p14:tracePt t="39498" x="2636838" y="4186238"/>
          <p14:tracePt t="39516" x="2628900" y="4186238"/>
          <p14:tracePt t="39532" x="2622550" y="4186238"/>
          <p14:tracePt t="39549" x="2586038" y="4186238"/>
          <p14:tracePt t="39566" x="2551113" y="4194175"/>
          <p14:tracePt t="39584" x="2457450" y="4200525"/>
          <p14:tracePt t="39600" x="2414588" y="4194175"/>
          <p14:tracePt t="39617" x="2365375" y="4186238"/>
          <p14:tracePt t="39634" x="2314575" y="4186238"/>
          <p14:tracePt t="39651" x="2286000" y="4179888"/>
          <p14:tracePt t="39668" x="2243138" y="4179888"/>
          <p14:tracePt t="39686" x="2214563" y="4179888"/>
          <p14:tracePt t="39703" x="2171700" y="4179888"/>
          <p14:tracePt t="39720" x="2151063" y="4179888"/>
          <p14:tracePt t="39737" x="2122488" y="4171950"/>
          <p14:tracePt t="39753" x="2100263" y="4171950"/>
          <p14:tracePt t="39770" x="2065338" y="4165600"/>
          <p14:tracePt t="39946" x="2085975" y="4165600"/>
          <p14:tracePt t="39954" x="2100263" y="4165600"/>
          <p14:tracePt t="39960" x="2122488" y="4165600"/>
          <p14:tracePt t="39974" x="2171700" y="4165600"/>
          <p14:tracePt t="39991" x="2243138" y="4165600"/>
          <p14:tracePt t="40008" x="2300288" y="4165600"/>
          <p14:tracePt t="40023" x="2351088" y="4165600"/>
          <p14:tracePt t="40040" x="2386013" y="4165600"/>
          <p14:tracePt t="40057" x="2408238" y="4165600"/>
          <p14:tracePt t="40074" x="2436813" y="4165600"/>
          <p14:tracePt t="40091" x="2486025" y="4165600"/>
          <p14:tracePt t="40109" x="2536825" y="4171950"/>
          <p14:tracePt t="40126" x="2593975" y="4186238"/>
          <p14:tracePt t="40143" x="2665413" y="4186238"/>
          <p14:tracePt t="40160" x="2722563" y="4186238"/>
          <p14:tracePt t="40176" x="2771775" y="4186238"/>
          <p14:tracePt t="40195" x="2786063" y="4179888"/>
          <p14:tracePt t="40212" x="2800350" y="4179888"/>
          <p14:tracePt t="40229" x="2814638" y="4179888"/>
          <p14:tracePt t="40865" x="2808288" y="4179888"/>
          <p14:tracePt t="40882" x="2800350" y="4179888"/>
          <p14:tracePt t="40889" x="2794000" y="4179888"/>
          <p14:tracePt t="40905" x="2786063" y="4179888"/>
          <p14:tracePt t="40910" x="2779713" y="4179888"/>
          <p14:tracePt t="40930" x="2765425" y="4179888"/>
          <p14:tracePt t="40938" x="2757488" y="4179888"/>
          <p14:tracePt t="40956" x="2751138" y="4179888"/>
          <p14:tracePt t="40972" x="2736850" y="4179888"/>
          <p14:tracePt t="40990" x="2728913" y="4179888"/>
          <p14:tracePt t="41006" x="2714625" y="4179888"/>
          <p14:tracePt t="41024" x="2714625" y="4186238"/>
          <p14:tracePt t="41042" x="2700338" y="4186238"/>
          <p14:tracePt t="41059" x="2686050" y="4186238"/>
          <p14:tracePt t="41076" x="2665413" y="4186238"/>
          <p14:tracePt t="41093" x="2657475" y="4186238"/>
          <p14:tracePt t="41233" x="2671763" y="4194175"/>
          <p14:tracePt t="41250" x="2679700" y="4194175"/>
          <p14:tracePt t="41258" x="2693988" y="4194175"/>
          <p14:tracePt t="41263" x="2722563" y="4194175"/>
          <p14:tracePt t="41279" x="2743200" y="4194175"/>
          <p14:tracePt t="41294" x="2771775" y="4194175"/>
          <p14:tracePt t="41312" x="2800350" y="4194175"/>
          <p14:tracePt t="41328" x="2814638" y="4194175"/>
          <p14:tracePt t="41346" x="2828925" y="4194175"/>
          <p14:tracePt t="41364" x="2843213" y="4194175"/>
          <p14:tracePt t="41380" x="2851150" y="4194175"/>
          <p14:tracePt t="41781" x="2851150" y="4200525"/>
          <p14:tracePt t="41787" x="2851150" y="4208463"/>
          <p14:tracePt t="41795" x="2851150" y="4214813"/>
          <p14:tracePt t="41812" x="2851150" y="4222750"/>
          <p14:tracePt t="41830" x="2851150" y="4237038"/>
          <p14:tracePt t="41838" x="2851150" y="4251325"/>
          <p14:tracePt t="41854" x="2851150" y="4265613"/>
          <p14:tracePt t="41870" x="2851150" y="4271963"/>
          <p14:tracePt t="41873" x="2851150" y="4279900"/>
          <p14:tracePt t="41888" x="2851150" y="4286250"/>
          <p14:tracePt t="41904" x="2851150" y="4308475"/>
          <p14:tracePt t="41922" x="2851150" y="4314825"/>
          <p14:tracePt t="41938" x="2851150" y="4329113"/>
          <p14:tracePt t="41955" x="2851150" y="4337050"/>
          <p14:tracePt t="41972" x="2851150" y="4351338"/>
          <p14:tracePt t="42006" x="2851150" y="4365625"/>
          <p14:tracePt t="42047" x="2851150" y="4371975"/>
          <p14:tracePt t="42133" x="2879725" y="4371975"/>
          <p14:tracePt t="42140" x="2908300" y="4379913"/>
          <p14:tracePt t="42149" x="2943225" y="4386263"/>
          <p14:tracePt t="42160" x="3028950" y="4408488"/>
          <p14:tracePt t="42177" x="3165475" y="4429125"/>
          <p14:tracePt t="42195" x="3286125" y="4457700"/>
          <p14:tracePt t="42211" x="3414713" y="4486275"/>
          <p14:tracePt t="42228" x="3514725" y="4494213"/>
          <p14:tracePt t="42245" x="3614738" y="4514850"/>
          <p14:tracePt t="42262" x="3694113" y="4522788"/>
          <p14:tracePt t="42278" x="3714750" y="4529138"/>
          <p14:tracePt t="42295" x="3736975" y="4529138"/>
          <p14:tracePt t="42312" x="3743325" y="4529138"/>
          <p14:tracePt t="42329" x="3771900" y="4529138"/>
          <p14:tracePt t="42346" x="3779838" y="4529138"/>
          <p14:tracePt t="42362" x="3800475" y="4522788"/>
          <p14:tracePt t="42379" x="3814763" y="4522788"/>
          <p14:tracePt t="42396" x="3829050" y="4522788"/>
          <p14:tracePt t="42412" x="3857625" y="4514850"/>
          <p14:tracePt t="42429" x="3894138" y="4514850"/>
          <p14:tracePt t="42447" x="3937000" y="4514850"/>
          <p14:tracePt t="42463" x="3986213" y="4522788"/>
          <p14:tracePt t="42483" x="4094163" y="4522788"/>
          <p14:tracePt t="42497" x="4114800" y="4514850"/>
          <p14:tracePt t="42514" x="4179888" y="4514850"/>
          <p14:tracePt t="42531" x="4222750" y="4508500"/>
          <p14:tracePt t="42548" x="4257675" y="4508500"/>
          <p14:tracePt t="42565" x="4329113" y="4508500"/>
          <p14:tracePt t="42582" x="4394200" y="4522788"/>
          <p14:tracePt t="42599" x="4465638" y="4529138"/>
          <p14:tracePt t="42616" x="4543425" y="4529138"/>
          <p14:tracePt t="42633" x="4651375" y="4522788"/>
          <p14:tracePt t="42650" x="4737100" y="4514850"/>
          <p14:tracePt t="42668" x="4843463" y="4508500"/>
          <p14:tracePt t="42684" x="4914900" y="4508500"/>
          <p14:tracePt t="42701" x="4972050" y="4494213"/>
          <p14:tracePt t="42718" x="5051425" y="4500563"/>
          <p14:tracePt t="42735" x="5114925" y="4514850"/>
          <p14:tracePt t="42751" x="5186363" y="4537075"/>
          <p14:tracePt t="42769" x="5265738" y="4543425"/>
          <p14:tracePt t="42786" x="5372100" y="4551363"/>
          <p14:tracePt t="42802" x="5429250" y="4565650"/>
          <p14:tracePt t="42819" x="5500688" y="4579938"/>
          <p14:tracePt t="42837" x="5529263" y="4586288"/>
          <p14:tracePt t="42853" x="5557838" y="4586288"/>
          <p14:tracePt t="42870" x="5565775" y="4586288"/>
          <p14:tracePt t="42888" x="5586413" y="4586288"/>
          <p14:tracePt t="42904" x="5600700" y="4586288"/>
          <p14:tracePt t="42920" x="5608638" y="4594225"/>
          <p14:tracePt t="42938" x="5614988" y="4594225"/>
          <p14:tracePt t="43075" x="5614988" y="4600575"/>
          <p14:tracePt t="43084" x="5608638" y="4600575"/>
          <p14:tracePt t="43099" x="5594350" y="4600575"/>
          <p14:tracePt t="43108" x="5586413" y="4600575"/>
          <p14:tracePt t="43125" x="5580063" y="4600575"/>
          <p14:tracePt t="43141" x="5551488" y="4594225"/>
          <p14:tracePt t="43158" x="5537200" y="4594225"/>
          <p14:tracePt t="43176" x="5508625" y="4594225"/>
          <p14:tracePt t="43192" x="5500688" y="4594225"/>
          <p14:tracePt t="43209" x="5480050" y="4594225"/>
          <p14:tracePt t="43225" x="5443538" y="4594225"/>
          <p14:tracePt t="43245" x="5422900" y="4594225"/>
          <p14:tracePt t="43262" x="5380038" y="4586288"/>
          <p14:tracePt t="43277" x="5372100" y="4586288"/>
          <p14:tracePt t="43436" x="5386388" y="4586288"/>
          <p14:tracePt t="43444" x="5394325" y="4586288"/>
          <p14:tracePt t="43454" x="5414963" y="4586288"/>
          <p14:tracePt t="43465" x="5422900" y="4586288"/>
          <p14:tracePt t="43479" x="5480050" y="4594225"/>
          <p14:tracePt t="43497" x="5529263" y="4594225"/>
          <p14:tracePt t="43514" x="5600700" y="4586288"/>
          <p14:tracePt t="43532" x="5637213" y="4586288"/>
          <p14:tracePt t="43549" x="5680075" y="4586288"/>
          <p14:tracePt t="43566" x="5708650" y="4586288"/>
          <p14:tracePt t="43582" x="5743575" y="4586288"/>
          <p14:tracePt t="43598" x="5757863" y="4594225"/>
          <p14:tracePt t="43615" x="5786438" y="4594225"/>
          <p14:tracePt t="43632" x="5815013" y="4594225"/>
          <p14:tracePt t="43649" x="5843588" y="4579938"/>
          <p14:tracePt t="43666" x="5894388" y="4579938"/>
          <p14:tracePt t="43685" x="5922963" y="4565650"/>
          <p14:tracePt t="43700" x="5957888" y="4557713"/>
          <p14:tracePt t="43717" x="5986463" y="4557713"/>
          <p14:tracePt t="43734" x="6015038" y="4557713"/>
          <p14:tracePt t="43751" x="6037263" y="4557713"/>
          <p14:tracePt t="43768" x="6051550" y="4557713"/>
          <p14:tracePt t="43785" x="6065838" y="4551363"/>
          <p14:tracePt t="43803" x="6072188" y="4551363"/>
          <p14:tracePt t="43820" x="6080125" y="4551363"/>
          <p14:tracePt t="43837" x="6086475" y="4551363"/>
          <p14:tracePt t="43854" x="6094413" y="4551363"/>
          <p14:tracePt t="43871" x="6108700" y="4551363"/>
          <p14:tracePt t="43887" x="6122988" y="4551363"/>
          <p14:tracePt t="43889" x="6137275" y="4551363"/>
          <p14:tracePt t="43905" x="6143625" y="4551363"/>
          <p14:tracePt t="43920" x="6157913" y="4551363"/>
          <p14:tracePt t="43938" x="6172200" y="4551363"/>
          <p14:tracePt t="43954" x="6186488" y="4551363"/>
          <p14:tracePt t="43973" x="6200775" y="4551363"/>
          <p14:tracePt t="43990" x="6223000" y="4551363"/>
          <p14:tracePt t="44006" x="6237288" y="4551363"/>
          <p14:tracePt t="44022" x="6243638" y="4551363"/>
          <p14:tracePt t="44489" x="6243638" y="4557713"/>
          <p14:tracePt t="44537" x="6243638" y="4565650"/>
          <p14:tracePt t="44610" x="6243638" y="4572000"/>
          <p14:tracePt t="44647" x="6237288" y="4572000"/>
          <p14:tracePt t="44662" x="6229350" y="4579938"/>
          <p14:tracePt t="44677" x="6223000" y="4579938"/>
          <p14:tracePt t="44694" x="6215063" y="4579938"/>
          <p14:tracePt t="44709" x="6208713" y="4579938"/>
          <p14:tracePt t="44718" x="6200775" y="4586288"/>
          <p14:tracePt t="44734" x="6194425" y="4586288"/>
          <p14:tracePt t="44751" x="6180138" y="4594225"/>
          <p14:tracePt t="44767" x="6172200" y="4600575"/>
          <p14:tracePt t="44784" x="6157913" y="4600575"/>
          <p14:tracePt t="44801" x="6151563" y="4600575"/>
          <p14:tracePt t="44818" x="6143625" y="4600575"/>
          <p14:tracePt t="44854" x="6129338" y="4600575"/>
          <p14:tracePt t="44872" x="6115050" y="4600575"/>
          <p14:tracePt t="44889" x="6100763" y="4600575"/>
          <p14:tracePt t="44904" x="6086475" y="4600575"/>
          <p14:tracePt t="44920" x="6072188" y="4600575"/>
          <p14:tracePt t="44937" x="6051550" y="4600575"/>
          <p14:tracePt t="44954" x="6037263" y="4600575"/>
          <p14:tracePt t="44973" x="6015038" y="4600575"/>
          <p14:tracePt t="44988" x="5986463" y="4594225"/>
          <p14:tracePt t="45005" x="5965825" y="4594225"/>
          <p14:tracePt t="45023" x="5937250" y="4586288"/>
          <p14:tracePt t="45039" x="5929313" y="4586288"/>
          <p14:tracePt t="45055" x="5900738" y="4586288"/>
          <p14:tracePt t="45073" x="5880100" y="4579938"/>
          <p14:tracePt t="45090" x="5837238" y="4579938"/>
          <p14:tracePt t="45106" x="5808663" y="4579938"/>
          <p14:tracePt t="45124" x="5757863" y="4565650"/>
          <p14:tracePt t="45141" x="5686425" y="4551363"/>
          <p14:tracePt t="45161" x="5643563" y="4529138"/>
          <p14:tracePt t="45176" x="5594350" y="4514850"/>
          <p14:tracePt t="45192" x="5551488" y="4500563"/>
          <p14:tracePt t="45209" x="5522913" y="4494213"/>
          <p14:tracePt t="45226" x="5500688" y="4479925"/>
          <p14:tracePt t="45244" x="5457825" y="4471988"/>
          <p14:tracePt t="45259" x="5437188" y="4471988"/>
          <p14:tracePt t="45263" x="5422900" y="4465638"/>
          <p14:tracePt t="45276" x="5414963" y="4457700"/>
          <p14:tracePt t="45295" x="5394325" y="4422775"/>
          <p14:tracePt t="45312" x="5386388" y="4414838"/>
          <p14:tracePt t="45329" x="5380038" y="4400550"/>
          <p14:tracePt t="45345" x="5380038" y="4386263"/>
          <p14:tracePt t="45362" x="5380038" y="4371975"/>
          <p14:tracePt t="45380" x="5372100" y="4343400"/>
          <p14:tracePt t="45396" x="5365750" y="4329113"/>
          <p14:tracePt t="45413" x="5365750" y="4308475"/>
          <p14:tracePt t="45430" x="5365750" y="4286250"/>
          <p14:tracePt t="45448" x="5365750" y="4265613"/>
          <p14:tracePt t="45464" x="5365750" y="4222750"/>
          <p14:tracePt t="45470" x="5365750" y="4194175"/>
          <p14:tracePt t="45479" x="5365750" y="4171950"/>
          <p14:tracePt t="45497" x="5365750" y="4122738"/>
          <p14:tracePt t="45513" x="5372100" y="4100513"/>
          <p14:tracePt t="45530" x="5372100" y="4086225"/>
          <p14:tracePt t="45547" x="5372100" y="4079875"/>
          <p14:tracePt t="45564" x="5380038" y="4065588"/>
          <p14:tracePt t="45582" x="5386388" y="4043363"/>
          <p14:tracePt t="45598" x="5400675" y="4029075"/>
          <p14:tracePt t="45617" x="5408613" y="4022725"/>
          <p14:tracePt t="45635" x="5422900" y="4000500"/>
          <p14:tracePt t="45651" x="5443538" y="3986213"/>
          <p14:tracePt t="45666" x="5457825" y="3986213"/>
          <p14:tracePt t="45682" x="5465763" y="3986213"/>
          <p14:tracePt t="45699" x="5480050" y="3986213"/>
          <p14:tracePt t="45716" x="5486400" y="3986213"/>
          <p14:tracePt t="45951" x="5494338" y="3986213"/>
          <p14:tracePt t="46018" x="5500688" y="3986213"/>
          <p14:tracePt t="46047" x="5508625" y="3986213"/>
          <p14:tracePt t="46061" x="5508625" y="3979863"/>
          <p14:tracePt t="46075" x="5514975" y="3971925"/>
          <p14:tracePt t="46082" x="5522913" y="3971925"/>
          <p14:tracePt t="46098" x="5529263" y="3971925"/>
          <p14:tracePt t="46107" x="5529263" y="3965575"/>
          <p14:tracePt t="46123" x="5537200" y="3965575"/>
          <p14:tracePt t="46140" x="5543550" y="3957638"/>
          <p14:tracePt t="46157" x="5551488" y="3957638"/>
          <p14:tracePt t="58741" x="5551488" y="3971925"/>
          <p14:tracePt t="58749" x="5537200" y="3986213"/>
          <p14:tracePt t="58758" x="5529263" y="3994150"/>
          <p14:tracePt t="58766" x="5522913" y="4014788"/>
          <p14:tracePt t="58782" x="5500688" y="4057650"/>
          <p14:tracePt t="58797" x="5480050" y="4079875"/>
          <p14:tracePt t="58814" x="5437188" y="4108450"/>
          <p14:tracePt t="58831" x="5414963" y="4129088"/>
          <p14:tracePt t="58849" x="5386388" y="4151313"/>
          <p14:tracePt t="58865" x="5322888" y="4186238"/>
          <p14:tracePt t="58881" x="5243513" y="4214813"/>
          <p14:tracePt t="58898" x="5180013" y="4237038"/>
          <p14:tracePt t="58916" x="5100638" y="4257675"/>
          <p14:tracePt t="58933" x="5043488" y="4271963"/>
          <p14:tracePt t="58950" x="4965700" y="4294188"/>
          <p14:tracePt t="58967" x="4879975" y="4314825"/>
          <p14:tracePt t="58985" x="4757738" y="4322763"/>
          <p14:tracePt t="59002" x="4614863" y="4322763"/>
          <p14:tracePt t="59019" x="4508500" y="4343400"/>
          <p14:tracePt t="59022" x="4451350" y="4351338"/>
          <p14:tracePt t="59034" x="4394200" y="4351338"/>
          <p14:tracePt t="59052" x="4265613" y="4365625"/>
          <p14:tracePt t="59069" x="4194175" y="4371975"/>
          <p14:tracePt t="59085" x="4114800" y="4379913"/>
          <p14:tracePt t="59102" x="4079875" y="4379913"/>
          <p14:tracePt t="59119" x="4065588" y="4379913"/>
          <p14:tracePt t="59136" x="4037013" y="4379913"/>
          <p14:tracePt t="59154" x="4029075" y="4379913"/>
          <p14:tracePt t="59170" x="4022725" y="4386263"/>
          <p14:tracePt t="59187" x="4008438" y="4386263"/>
          <p14:tracePt t="59220" x="4008438" y="4394200"/>
          <p14:tracePt t="59237" x="4008438" y="4400550"/>
          <p14:tracePt t="59254" x="4008438" y="4422775"/>
          <p14:tracePt t="59272" x="4000500" y="4437063"/>
          <p14:tracePt t="59288" x="4000500" y="4443413"/>
          <p14:tracePt t="59307" x="4008438" y="4451350"/>
          <p14:tracePt t="59324" x="4037013" y="4465638"/>
          <p14:tracePt t="59342" x="4079875" y="4479925"/>
          <p14:tracePt t="59358" x="4100513" y="4486275"/>
          <p14:tracePt t="59374" x="4122738" y="4494213"/>
          <p14:tracePt t="59390" x="4165600" y="4500563"/>
          <p14:tracePt t="59407" x="4194175" y="4500563"/>
          <p14:tracePt t="59424" x="4208463" y="4500563"/>
          <p14:tracePt t="59441" x="4243388" y="4500563"/>
          <p14:tracePt t="59461" x="4265613" y="4508500"/>
          <p14:tracePt t="59475" x="4279900" y="4514850"/>
          <p14:tracePt t="59492" x="4314825" y="4522788"/>
          <p14:tracePt t="59508" x="4343400" y="4522788"/>
          <p14:tracePt t="59525" x="4414838" y="4522788"/>
          <p14:tracePt t="59544" x="4457700" y="4514850"/>
          <p14:tracePt t="59559" x="4508500" y="4508500"/>
          <p14:tracePt t="59562" x="4529138" y="4508500"/>
          <p14:tracePt t="59576" x="4614863" y="4494213"/>
          <p14:tracePt t="59593" x="4686300" y="4479925"/>
          <p14:tracePt t="59610" x="4743450" y="4479925"/>
          <p14:tracePt t="59627" x="4829175" y="4479925"/>
          <p14:tracePt t="59644" x="4894263" y="4479925"/>
          <p14:tracePt t="59662" x="4965700" y="4494213"/>
          <p14:tracePt t="59679" x="5000625" y="4494213"/>
          <p14:tracePt t="59696" x="5037138" y="4500563"/>
          <p14:tracePt t="59713" x="5057775" y="4500563"/>
          <p14:tracePt t="59730" x="5108575" y="4500563"/>
          <p14:tracePt t="59746" x="5157788" y="4500563"/>
          <p14:tracePt t="59763" x="5214938" y="4500563"/>
          <p14:tracePt t="59766" x="5251450" y="4500563"/>
          <p14:tracePt t="59784" x="5286375" y="4500563"/>
          <p14:tracePt t="59798" x="5343525" y="4514850"/>
          <p14:tracePt t="59815" x="5422900" y="4522788"/>
          <p14:tracePt t="59832" x="5480050" y="4522788"/>
          <p14:tracePt t="59849" x="5537200" y="4522788"/>
          <p14:tracePt t="59851" x="5572125" y="4522788"/>
          <p14:tracePt t="59865" x="5594350" y="4522788"/>
          <p14:tracePt t="59882" x="5622925" y="4529138"/>
          <p14:tracePt t="59899" x="5680075" y="4529138"/>
          <p14:tracePt t="59916" x="5737225" y="4543425"/>
          <p14:tracePt t="59933" x="5765800" y="4543425"/>
          <p14:tracePt t="59949" x="5794375" y="4543425"/>
          <p14:tracePt t="59967" x="5822950" y="4543425"/>
          <p14:tracePt t="59983" x="5843588" y="4543425"/>
          <p14:tracePt t="60000" x="5865813" y="4543425"/>
          <p14:tracePt t="60017" x="5872163" y="4543425"/>
          <p14:tracePt t="60245" x="5880100" y="4543425"/>
          <p14:tracePt t="60336" x="5886450" y="4543425"/>
          <p14:tracePt t="60421" x="5894388" y="4543425"/>
          <p14:tracePt t="60757" x="5894388" y="4551363"/>
          <p14:tracePt t="60766" x="5857875" y="4565650"/>
          <p14:tracePt t="60773" x="5815013" y="4600575"/>
          <p14:tracePt t="60784" x="5780088" y="4614863"/>
          <p14:tracePt t="60796" x="5680075" y="4643438"/>
          <p14:tracePt t="60813" x="5580063" y="4665663"/>
          <p14:tracePt t="60831" x="5386388" y="4700588"/>
          <p14:tracePt t="60848" x="5251450" y="4708525"/>
          <p14:tracePt t="60866" x="5051425" y="4729163"/>
          <p14:tracePt t="60882" x="4894263" y="4757738"/>
          <p14:tracePt t="60898" x="4765675" y="4808538"/>
          <p14:tracePt t="60915" x="4614863" y="4814888"/>
          <p14:tracePt t="60932" x="4537075" y="4829175"/>
          <p14:tracePt t="60949" x="4414838" y="4857750"/>
          <p14:tracePt t="60966" x="4308475" y="4886325"/>
          <p14:tracePt t="60982" x="4143375" y="4900613"/>
          <p14:tracePt t="61000" x="4022725" y="4929188"/>
          <p14:tracePt t="61017" x="3922713" y="4929188"/>
          <p14:tracePt t="61035" x="3829050" y="4929188"/>
          <p14:tracePt t="61050" x="3708400" y="4965700"/>
          <p14:tracePt t="61067" x="3500438" y="5008563"/>
          <p14:tracePt t="61084" x="3314700" y="5037138"/>
          <p14:tracePt t="61102" x="3157538" y="5057775"/>
          <p14:tracePt t="61119" x="2979738" y="5094288"/>
          <p14:tracePt t="61136" x="2879725" y="5114925"/>
          <p14:tracePt t="61153" x="2771775" y="5151438"/>
          <p14:tracePt t="61155" x="2722563" y="5172075"/>
          <p14:tracePt t="61170" x="2643188" y="5186363"/>
          <p14:tracePt t="61186" x="2565400" y="5208588"/>
          <p14:tracePt t="61203" x="2536825" y="5229225"/>
          <p14:tracePt t="61220" x="2493963" y="5237163"/>
          <p14:tracePt t="61237" x="2471738" y="5243513"/>
          <p14:tracePt t="61254" x="2436813" y="5257800"/>
          <p14:tracePt t="61272" x="2400300" y="5286375"/>
          <p14:tracePt t="61289" x="2357438" y="5300663"/>
          <p14:tracePt t="61305" x="2328863" y="5308600"/>
          <p14:tracePt t="61322" x="2314575" y="5314950"/>
          <p14:tracePt t="61339" x="2308225" y="5314950"/>
          <p14:tracePt t="61947" x="2308225" y="5322888"/>
          <p14:tracePt t="61954" x="2300288" y="5329238"/>
          <p14:tracePt t="61967" x="2293938" y="5337175"/>
          <p14:tracePt t="61983" x="2286000" y="5343525"/>
          <p14:tracePt t="62000" x="2271713" y="5351463"/>
          <p14:tracePt t="62016" x="2265363" y="5357813"/>
          <p14:tracePt t="62033" x="2251075" y="5365750"/>
          <p14:tracePt t="62050" x="2243138" y="5372100"/>
          <p14:tracePt t="62125" x="2236788" y="5372100"/>
          <p14:tracePt t="62234" x="2251075" y="5372100"/>
          <p14:tracePt t="62243" x="2271713" y="5372100"/>
          <p14:tracePt t="62255" x="2300288" y="5365750"/>
          <p14:tracePt t="62272" x="2414588" y="5322888"/>
          <p14:tracePt t="62288" x="2479675" y="5322888"/>
          <p14:tracePt t="62305" x="2514600" y="5308600"/>
          <p14:tracePt t="62322" x="2543175" y="5308600"/>
          <p14:tracePt t="62338" x="2571750" y="5308600"/>
          <p14:tracePt t="62355" x="2586038" y="5308600"/>
          <p14:tracePt t="62372" x="2614613" y="5300663"/>
          <p14:tracePt t="62389" x="2628900" y="5294313"/>
          <p14:tracePt t="62406" x="2657475" y="5286375"/>
          <p14:tracePt t="62423" x="2693988" y="5286375"/>
          <p14:tracePt t="62440" x="2714625" y="5280025"/>
          <p14:tracePt t="62458" x="2751138" y="5272088"/>
          <p14:tracePt t="62475" x="2765425" y="5272088"/>
          <p14:tracePt t="62491" x="2771775" y="5272088"/>
          <p14:tracePt t="62507" x="2779713" y="5272088"/>
          <p14:tracePt t="62602" x="2786063" y="5265738"/>
          <p14:tracePt t="62610" x="2794000" y="5257800"/>
          <p14:tracePt t="62619" x="2800350" y="5257800"/>
          <p14:tracePt t="62628" x="2814638" y="5257800"/>
          <p14:tracePt t="62645" x="2828925" y="5257800"/>
          <p14:tracePt t="62662" x="2836863" y="5257800"/>
          <p14:tracePt t="62695" x="2843213" y="5257800"/>
          <p14:tracePt t="62711" x="2851150" y="5257800"/>
          <p14:tracePt t="62725" x="2857500" y="5257800"/>
          <p14:tracePt t="62732" x="2865438" y="5257800"/>
          <p14:tracePt t="62745" x="2871788" y="5257800"/>
          <p14:tracePt t="62762" x="2894013" y="5251450"/>
          <p14:tracePt t="62779" x="2908300" y="5243513"/>
          <p14:tracePt t="62795" x="2994025" y="5237163"/>
          <p14:tracePt t="62812" x="3043238" y="5229225"/>
          <p14:tracePt t="62830" x="3100388" y="5229225"/>
          <p14:tracePt t="62847" x="3128963" y="5229225"/>
          <p14:tracePt t="62863" x="3171825" y="5222875"/>
          <p14:tracePt t="62883" x="3257550" y="5222875"/>
          <p14:tracePt t="62899" x="3322638" y="5222875"/>
          <p14:tracePt t="62916" x="3429000" y="5214938"/>
          <p14:tracePt t="62933" x="3522663" y="5214938"/>
          <p14:tracePt t="62950" x="3622675" y="5214938"/>
          <p14:tracePt t="62967" x="3714750" y="5208588"/>
          <p14:tracePt t="62983" x="3751263" y="5200650"/>
          <p14:tracePt t="63000" x="3779838" y="5200650"/>
          <p14:tracePt t="63016" x="3814763" y="5200650"/>
          <p14:tracePt t="63021" x="3829050" y="5200650"/>
          <p14:tracePt t="63049" x="3843338" y="5200650"/>
          <p14:tracePt t="63066" x="3865563" y="5200650"/>
          <p14:tracePt t="63084" x="3900488" y="5180013"/>
          <p14:tracePt t="63100" x="3943350" y="5180013"/>
          <p14:tracePt t="63119" x="3965575" y="5180013"/>
          <p14:tracePt t="63136" x="3986213" y="5165725"/>
          <p14:tracePt t="63155" x="4000500" y="5165725"/>
          <p14:tracePt t="63321" x="3994150" y="5157788"/>
          <p14:tracePt t="63328" x="3986213" y="5151438"/>
          <p14:tracePt t="63339" x="3979863" y="5151438"/>
          <p14:tracePt t="63355" x="3957638" y="5143500"/>
          <p14:tracePt t="63372" x="3922713" y="5143500"/>
          <p14:tracePt t="63373" x="3900488" y="5143500"/>
          <p14:tracePt t="63389" x="3879850" y="5143500"/>
          <p14:tracePt t="63406" x="3851275" y="5143500"/>
          <p14:tracePt t="63422" x="3836988" y="5143500"/>
          <p14:tracePt t="63439" x="3829050" y="5143500"/>
          <p14:tracePt t="63457" x="3822700" y="5143500"/>
          <p14:tracePt t="63474" x="3800475" y="5143500"/>
          <p14:tracePt t="63490" x="3794125" y="5143500"/>
          <p14:tracePt t="63507" x="3786188" y="5143500"/>
          <p14:tracePt t="63524" x="3771900" y="5143500"/>
          <p14:tracePt t="63529" x="3765550" y="5143500"/>
          <p14:tracePt t="63558" x="3751263" y="5143500"/>
          <p14:tracePt t="63576" x="3743325" y="5143500"/>
          <p14:tracePt t="64330" x="3751263" y="5143500"/>
          <p14:tracePt t="64336" x="3757613" y="5143500"/>
          <p14:tracePt t="64344" x="3765550" y="5143500"/>
          <p14:tracePt t="64356" x="3779838" y="5143500"/>
          <p14:tracePt t="64373" x="3794125" y="5143500"/>
          <p14:tracePt t="64388" x="3829050" y="5143500"/>
          <p14:tracePt t="64405" x="3836988" y="5143500"/>
          <p14:tracePt t="64422" x="3857625" y="5143500"/>
          <p14:tracePt t="64456" x="3865563" y="5143500"/>
          <p14:tracePt t="64474" x="3894138" y="5143500"/>
          <p14:tracePt t="64490" x="3908425" y="5143500"/>
          <p14:tracePt t="64507" x="3929063" y="5143500"/>
          <p14:tracePt t="64524" x="3951288" y="5143500"/>
          <p14:tracePt t="64545" x="3957638" y="5137150"/>
          <p14:tracePt t="64558" x="3965575" y="5137150"/>
          <p14:tracePt t="64574" x="3971925" y="5137150"/>
          <p14:tracePt t="64592" x="3979863" y="5129213"/>
          <p14:tracePt t="64609" x="3986213" y="5129213"/>
          <p14:tracePt t="64626" x="3994150" y="5122863"/>
          <p14:tracePt t="64644" x="4000500" y="5122863"/>
          <p14:tracePt t="64661" x="4008438" y="5122863"/>
          <p14:tracePt t="64678" x="4014788" y="5122863"/>
          <p14:tracePt t="64986" x="4008438" y="5114925"/>
          <p14:tracePt t="65020" x="4000500" y="5114925"/>
          <p14:tracePt t="65031" x="3994150" y="5114925"/>
          <p14:tracePt t="65047" x="3986213" y="5114925"/>
          <p14:tracePt t="65069" x="3979863" y="5114925"/>
          <p14:tracePt t="65077" x="3979863" y="5108575"/>
          <p14:tracePt t="65095" x="3971925" y="5108575"/>
          <p14:tracePt t="65104" x="3965575" y="5108575"/>
          <p14:tracePt t="65118" x="3951288" y="5108575"/>
          <p14:tracePt t="65153" x="3943350" y="5108575"/>
          <p14:tracePt t="65170" x="3922713" y="5108575"/>
          <p14:tracePt t="65377" x="3943350" y="5108575"/>
          <p14:tracePt t="65382" x="3957638" y="5108575"/>
          <p14:tracePt t="65392" x="3979863" y="5108575"/>
          <p14:tracePt t="65406" x="4029075" y="5108575"/>
          <p14:tracePt t="65422" x="4051300" y="5114925"/>
          <p14:tracePt t="65438" x="4100513" y="5114925"/>
          <p14:tracePt t="65456" x="4157663" y="5114925"/>
          <p14:tracePt t="65472" x="4208463" y="5114925"/>
          <p14:tracePt t="65474" x="4237038" y="5108575"/>
          <p14:tracePt t="65490" x="4314825" y="5100638"/>
          <p14:tracePt t="65507" x="4394200" y="5100638"/>
          <p14:tracePt t="65523" x="4465638" y="5100638"/>
          <p14:tracePt t="65540" x="4522788" y="5108575"/>
          <p14:tracePt t="65558" x="4579938" y="5108575"/>
          <p14:tracePt t="65575" x="4629150" y="5108575"/>
          <p14:tracePt t="65591" x="4737100" y="5108575"/>
          <p14:tracePt t="65608" x="4814888" y="5086350"/>
          <p14:tracePt t="65625" x="4879975" y="5086350"/>
          <p14:tracePt t="65642" x="4986338" y="5086350"/>
          <p14:tracePt t="65659" x="5051425" y="5086350"/>
          <p14:tracePt t="65676" x="5108575" y="5086350"/>
          <p14:tracePt t="65693" x="5172075" y="5086350"/>
          <p14:tracePt t="65711" x="5194300" y="5086350"/>
          <p14:tracePt t="65728" x="5200650" y="5086350"/>
          <p14:tracePt t="65970" x="5194300" y="5086350"/>
          <p14:tracePt t="65987" x="5180013" y="5086350"/>
          <p14:tracePt t="66002" x="5172075" y="5086350"/>
          <p14:tracePt t="66009" x="5151438" y="5086350"/>
          <p14:tracePt t="66017" x="5122863" y="5086350"/>
          <p14:tracePt t="66034" x="5057775" y="5086350"/>
          <p14:tracePt t="66050" x="4972050" y="5086350"/>
          <p14:tracePt t="66066" x="4872038" y="5094288"/>
          <p14:tracePt t="66067" x="4814888" y="5094288"/>
          <p14:tracePt t="66082" x="4757738" y="5094288"/>
          <p14:tracePt t="66100" x="4529138" y="5100638"/>
          <p14:tracePt t="66116" x="4437063" y="5108575"/>
          <p14:tracePt t="66133" x="4329113" y="5108575"/>
          <p14:tracePt t="66151" x="4243388" y="5108575"/>
          <p14:tracePt t="66168" x="4200525" y="5114925"/>
          <p14:tracePt t="66185" x="4165600" y="5114925"/>
          <p14:tracePt t="66201" x="4151313" y="5114925"/>
          <p14:tracePt t="66305" x="4151313" y="5122863"/>
          <p14:tracePt t="66328" x="4143375" y="5122863"/>
          <p14:tracePt t="66425" x="4151313" y="5122863"/>
          <p14:tracePt t="66430" x="4165600" y="5122863"/>
          <p14:tracePt t="66440" x="4179888" y="5122863"/>
          <p14:tracePt t="66459" x="4265613" y="5122863"/>
          <p14:tracePt t="66475" x="4314825" y="5122863"/>
          <p14:tracePt t="66490" x="4337050" y="5129213"/>
          <p14:tracePt t="66506" x="4357688" y="5129213"/>
          <p14:tracePt t="66630" x="4351338" y="5129213"/>
          <p14:tracePt t="66639" x="4337050" y="5129213"/>
          <p14:tracePt t="66646" x="4308475" y="5129213"/>
          <p14:tracePt t="66659" x="4286250" y="5129213"/>
          <p14:tracePt t="66675" x="4229100" y="5143500"/>
          <p14:tracePt t="66693" x="4157663" y="5137150"/>
          <p14:tracePt t="66709" x="4122738" y="5137150"/>
          <p14:tracePt t="66726" x="4094163" y="5137150"/>
          <p14:tracePt t="66744" x="4086225" y="5137150"/>
          <p14:tracePt t="66760" x="4079875" y="5137150"/>
          <p14:tracePt t="66778" x="4071938" y="5137150"/>
          <p14:tracePt t="66794" x="4057650" y="5137150"/>
          <p14:tracePt t="66813" x="4051300" y="5137150"/>
          <p14:tracePt t="66829" x="4043363" y="5129213"/>
          <p14:tracePt t="66845" x="4037013" y="5129213"/>
          <p14:tracePt t="66906" x="4022725" y="5122863"/>
          <p14:tracePt t="66913" x="4000500" y="5114925"/>
          <p14:tracePt t="66920" x="3965575" y="5100638"/>
          <p14:tracePt t="66929" x="3943350" y="5086350"/>
          <p14:tracePt t="66947" x="3886200" y="5065713"/>
          <p14:tracePt t="66964" x="3843338" y="5043488"/>
          <p14:tracePt t="66982" x="3808413" y="5043488"/>
          <p14:tracePt t="67049" x="3814763" y="5043488"/>
          <p14:tracePt t="67054" x="3829050" y="5043488"/>
          <p14:tracePt t="67147" x="3836988" y="5043488"/>
          <p14:tracePt t="67195" x="3843338" y="5043488"/>
          <p14:tracePt t="67271" x="3857625" y="5043488"/>
          <p14:tracePt t="67279" x="3865563" y="5043488"/>
          <p14:tracePt t="67289" x="3865563" y="5051425"/>
          <p14:tracePt t="67304" x="3879850" y="5051425"/>
          <p14:tracePt t="67319" x="3894138" y="5051425"/>
          <p14:tracePt t="67338" x="3900488" y="5057775"/>
          <p14:tracePt t="67355" x="3908425" y="5065713"/>
          <p14:tracePt t="67372" x="3943350" y="5065713"/>
          <p14:tracePt t="67389" x="3957638" y="5065713"/>
          <p14:tracePt t="67404" x="3971925" y="5065713"/>
          <p14:tracePt t="67421" x="3971925" y="5057775"/>
          <p14:tracePt t="67459" x="3979863" y="5051425"/>
          <p14:tracePt t="67472" x="3994150" y="5051425"/>
          <p14:tracePt t="67489" x="4000500" y="5043488"/>
          <p14:tracePt t="67671" x="4000500" y="5051425"/>
          <p14:tracePt t="67679" x="4000500" y="5057775"/>
          <p14:tracePt t="67687" x="4000500" y="5065713"/>
          <p14:tracePt t="67694" x="4000500" y="5072063"/>
          <p14:tracePt t="67710" x="4000500" y="5080000"/>
          <p14:tracePt t="67727" x="4000500" y="5100638"/>
          <p14:tracePt t="67744" x="4000500" y="5108575"/>
          <p14:tracePt t="67760" x="4000500" y="5114925"/>
          <p14:tracePt t="67803" x="4008438" y="5122863"/>
          <p14:tracePt t="67812" x="4014788" y="5122863"/>
          <p14:tracePt t="67829" x="4043363" y="5122863"/>
          <p14:tracePt t="67846" x="4114800" y="5137150"/>
          <p14:tracePt t="67866" x="4214813" y="5137150"/>
          <p14:tracePt t="67879" x="4243388" y="5137150"/>
          <p14:tracePt t="67896" x="4314825" y="5137150"/>
          <p14:tracePt t="67912" x="4351338" y="5129213"/>
          <p14:tracePt t="67930" x="4365625" y="5129213"/>
          <p14:tracePt t="67993" x="4365625" y="5122863"/>
          <p14:tracePt t="68034" x="4371975" y="5122863"/>
          <p14:tracePt t="68204" x="4400550" y="5122863"/>
          <p14:tracePt t="68210" x="4486275" y="5122863"/>
          <p14:tracePt t="68219" x="4572000" y="5122863"/>
          <p14:tracePt t="68236" x="4714875" y="5122863"/>
          <p14:tracePt t="68253" x="4814888" y="5137150"/>
          <p14:tracePt t="68270" x="4872038" y="5151438"/>
          <p14:tracePt t="68286" x="4908550" y="5157788"/>
          <p14:tracePt t="68521" x="4929188" y="5157788"/>
          <p14:tracePt t="68532" x="4965700" y="5157788"/>
          <p14:tracePt t="68539" x="5000625" y="5157788"/>
          <p14:tracePt t="68556" x="5080000" y="5157788"/>
          <p14:tracePt t="68575" x="5108575" y="5157788"/>
          <p14:tracePt t="68592" x="5114925" y="5157788"/>
          <p14:tracePt t="68865" x="5108575" y="5157788"/>
          <p14:tracePt t="68872" x="5086350" y="5157788"/>
          <p14:tracePt t="68881" x="5065713" y="5157788"/>
          <p14:tracePt t="68896" x="5008563" y="5194300"/>
          <p14:tracePt t="68912" x="4922838" y="5200650"/>
          <p14:tracePt t="68929" x="4851400" y="5222875"/>
          <p14:tracePt t="68946" x="4751388" y="5237163"/>
          <p14:tracePt t="68963" x="4672013" y="5243513"/>
          <p14:tracePt t="68980" x="4579938" y="5257800"/>
          <p14:tracePt t="68998" x="4422775" y="5308600"/>
          <p14:tracePt t="69014" x="4351338" y="5351463"/>
          <p14:tracePt t="69031" x="4279900" y="5380038"/>
          <p14:tracePt t="69051" x="4200525" y="5394325"/>
          <p14:tracePt t="69066" x="4143375" y="5414963"/>
          <p14:tracePt t="69069" x="4114800" y="5414963"/>
          <p14:tracePt t="69084" x="4022725" y="5429250"/>
          <p14:tracePt t="69101" x="3979863" y="5457825"/>
          <p14:tracePt t="69117" x="3937000" y="5480050"/>
          <p14:tracePt t="69134" x="3886200" y="5514975"/>
          <p14:tracePt t="69150" x="3829050" y="5537200"/>
          <p14:tracePt t="69171" x="3771900" y="5557838"/>
          <p14:tracePt t="69186" x="3729038" y="5572125"/>
          <p14:tracePt t="69203" x="3700463" y="5580063"/>
          <p14:tracePt t="69219" x="3686175" y="5580063"/>
          <p14:tracePt t="69253" x="3679825" y="5586413"/>
          <p14:tracePt t="69270" x="3671888" y="5586413"/>
          <p14:tracePt t="69285" x="3657600" y="5586413"/>
          <p14:tracePt t="69319" x="3651250" y="5586413"/>
          <p14:tracePt t="69454" x="3643313" y="5586413"/>
          <p14:tracePt t="69468" x="3643313" y="5594350"/>
          <p14:tracePt t="69663" x="3651250" y="5594350"/>
          <p14:tracePt t="69671" x="3657600" y="5594350"/>
          <p14:tracePt t="69678" x="3679825" y="5594350"/>
          <p14:tracePt t="69692" x="3714750" y="5594350"/>
          <p14:tracePt t="69708" x="3751263" y="5600700"/>
          <p14:tracePt t="69725" x="3757613" y="5600700"/>
          <p14:tracePt t="69742" x="3765550" y="5600700"/>
          <p14:tracePt t="69803" x="3771900" y="5600700"/>
          <p14:tracePt t="69819" x="3786188" y="5600700"/>
          <p14:tracePt t="69835" x="3808413" y="5608638"/>
          <p14:tracePt t="69843" x="3829050" y="5614988"/>
          <p14:tracePt t="69851" x="3851275" y="5614988"/>
          <p14:tracePt t="69861" x="3857625" y="5614988"/>
          <p14:tracePt t="69878" x="3879850" y="5614988"/>
          <p14:tracePt t="69897" x="3900488" y="5614988"/>
          <p14:tracePt t="69913" x="3908425" y="5614988"/>
          <p14:tracePt t="69950" x="3914775" y="5614988"/>
          <p14:tracePt t="69958" x="3922713" y="5614988"/>
          <p14:tracePt t="69966" x="3937000" y="5614988"/>
          <p14:tracePt t="69982" x="3965575" y="5614988"/>
          <p14:tracePt t="69998" x="4000500" y="5614988"/>
          <p14:tracePt t="70015" x="4065588" y="5614988"/>
          <p14:tracePt t="70020" x="4094163" y="5614988"/>
          <p14:tracePt t="70033" x="4114800" y="5614988"/>
          <p14:tracePt t="70049" x="4171950" y="5622925"/>
          <p14:tracePt t="70066" x="4208463" y="5622925"/>
          <p14:tracePt t="70082" x="4237038" y="5622925"/>
          <p14:tracePt t="70098" x="4251325" y="5629275"/>
          <p14:tracePt t="70115" x="4265613" y="5629275"/>
          <p14:tracePt t="70132" x="4279900" y="5629275"/>
          <p14:tracePt t="70149" x="4314825" y="5629275"/>
          <p14:tracePt t="70166" x="4357688" y="5629275"/>
          <p14:tracePt t="70183" x="4379913" y="5629275"/>
          <p14:tracePt t="70200" x="4437063" y="5622925"/>
          <p14:tracePt t="70217" x="4465638" y="5622925"/>
          <p14:tracePt t="70234" x="4514850" y="5622925"/>
          <p14:tracePt t="70251" x="4608513" y="5622925"/>
          <p14:tracePt t="70268" x="4708525" y="5622925"/>
          <p14:tracePt t="70285" x="4879975" y="5614988"/>
          <p14:tracePt t="70305" x="4957763" y="5614988"/>
          <p14:tracePt t="70321" x="5072063" y="5614988"/>
          <p14:tracePt t="70337" x="5151438" y="5614988"/>
          <p14:tracePt t="70354" x="5222875" y="5614988"/>
          <p14:tracePt t="70371" x="5294313" y="5629275"/>
          <p14:tracePt t="70374" x="5343525" y="5629275"/>
          <p14:tracePt t="70388" x="5437188" y="5629275"/>
          <p14:tracePt t="70404" x="5543550" y="5622925"/>
          <p14:tracePt t="70420" x="5643563" y="5614988"/>
          <p14:tracePt t="70439" x="5737225" y="5608638"/>
          <p14:tracePt t="70456" x="5800725" y="5600700"/>
          <p14:tracePt t="70474" x="5865813" y="5600700"/>
          <p14:tracePt t="70488" x="5880100" y="5600700"/>
          <p14:tracePt t="70506" x="5943600" y="5594350"/>
          <p14:tracePt t="70522" x="6000750" y="5586413"/>
          <p14:tracePt t="70539" x="6043613" y="5586413"/>
          <p14:tracePt t="70557" x="6115050" y="5580063"/>
          <p14:tracePt t="70574" x="6180138" y="5580063"/>
          <p14:tracePt t="70590" x="6286500" y="5572125"/>
          <p14:tracePt t="70607" x="6365875" y="5572125"/>
          <p14:tracePt t="70624" x="6408738" y="5580063"/>
          <p14:tracePt t="70641" x="6451600" y="5580063"/>
          <p14:tracePt t="70657" x="6523038" y="5580063"/>
          <p14:tracePt t="70675" x="6580188" y="5586413"/>
          <p14:tracePt t="70692" x="6629400" y="5586413"/>
          <p14:tracePt t="70709" x="6651625" y="5586413"/>
          <p14:tracePt t="70726" x="6657975" y="5586413"/>
          <p14:tracePt t="71241" x="6643688" y="5586413"/>
          <p14:tracePt t="71250" x="6629400" y="5594350"/>
          <p14:tracePt t="71257" x="6623050" y="5594350"/>
          <p14:tracePt t="71267" x="6586538" y="5600700"/>
          <p14:tracePt t="71284" x="6494463" y="5622925"/>
          <p14:tracePt t="71302" x="6308725" y="5637213"/>
          <p14:tracePt t="71319" x="6165850" y="5637213"/>
          <p14:tracePt t="71336" x="6029325" y="5643563"/>
          <p14:tracePt t="71352" x="5900738" y="5680075"/>
          <p14:tracePt t="71369" x="5772150" y="5729288"/>
          <p14:tracePt t="71386" x="5680075" y="5765800"/>
          <p14:tracePt t="71405" x="5486400" y="5786438"/>
          <p14:tracePt t="71423" x="5357813" y="5815013"/>
          <p14:tracePt t="71438" x="5251450" y="5837238"/>
          <p14:tracePt t="71454" x="5143500" y="5851525"/>
          <p14:tracePt t="71471" x="5043488" y="5872163"/>
          <p14:tracePt t="71488" x="4957763" y="5880100"/>
          <p14:tracePt t="71505" x="4794250" y="5929313"/>
          <p14:tracePt t="71522" x="4743450" y="5937250"/>
          <p14:tracePt t="71538" x="4657725" y="5951538"/>
          <p14:tracePt t="71555" x="4565650" y="5972175"/>
          <p14:tracePt t="71577" x="4437063" y="5994400"/>
          <p14:tracePt t="71591" x="4337050" y="6015038"/>
          <p14:tracePt t="71608" x="4257675" y="6022975"/>
          <p14:tracePt t="71625" x="4186238" y="6022975"/>
          <p14:tracePt t="71642" x="4065588" y="6022975"/>
          <p14:tracePt t="71658" x="4000500" y="6029325"/>
          <p14:tracePt t="71674" x="3922713" y="6029325"/>
          <p14:tracePt t="71692" x="3808413" y="6029325"/>
          <p14:tracePt t="71708" x="3779838" y="6029325"/>
          <p14:tracePt t="71725" x="3757613" y="6029325"/>
          <p14:tracePt t="71759" x="3751263" y="6029325"/>
          <p14:tracePt t="71776" x="3743325" y="6029325"/>
          <p14:tracePt t="71792" x="3722688" y="6029325"/>
          <p14:tracePt t="71810" x="3694113" y="6029325"/>
          <p14:tracePt t="71826" x="3686175" y="6029325"/>
          <p14:tracePt t="71843" x="3679825" y="6029325"/>
          <p14:tracePt t="71954" x="3686175" y="6015038"/>
          <p14:tracePt t="71959" x="3686175" y="6008688"/>
          <p14:tracePt t="71966" x="3694113" y="5994400"/>
          <p14:tracePt t="71979" x="3700463" y="5980113"/>
          <p14:tracePt t="71996" x="3722688" y="5957888"/>
          <p14:tracePt t="72014" x="3743325" y="5908675"/>
          <p14:tracePt t="72031" x="3765550" y="5886450"/>
          <p14:tracePt t="72048" x="3786188" y="5880100"/>
          <p14:tracePt t="72064" x="3829050" y="5865813"/>
          <p14:tracePt t="72081" x="3871913" y="5843588"/>
          <p14:tracePt t="72098" x="3894138" y="5837238"/>
          <p14:tracePt t="72115" x="3908425" y="5822950"/>
          <p14:tracePt t="72133" x="3922713" y="5808663"/>
          <p14:tracePt t="72148" x="3937000" y="5794375"/>
          <p14:tracePt t="72165" x="3965575" y="5786438"/>
          <p14:tracePt t="72182" x="4000500" y="5751513"/>
          <p14:tracePt t="72199" x="4022725" y="5737225"/>
          <p14:tracePt t="72216" x="4022725" y="5715000"/>
          <p14:tracePt t="72233" x="4037013" y="5700713"/>
          <p14:tracePt t="72250" x="4051300" y="5680075"/>
          <p14:tracePt t="72267" x="4065588" y="5665788"/>
          <p14:tracePt t="72285" x="4065588" y="5657850"/>
          <p14:tracePt t="72301" x="4065588" y="5651500"/>
          <p14:tracePt t="72318" x="4094163" y="5622925"/>
          <p14:tracePt t="72335" x="4108450" y="5608638"/>
          <p14:tracePt t="72354" x="4114800" y="5594350"/>
          <p14:tracePt t="72370" x="4114800" y="5586413"/>
          <p14:tracePt t="72578" x="4122738" y="5586413"/>
          <p14:tracePt t="72585" x="4129088" y="5586413"/>
          <p14:tracePt t="72599" x="4137025" y="5586413"/>
          <p14:tracePt t="72686" x="4151313" y="5586413"/>
          <p14:tracePt t="72693" x="4157663" y="5586413"/>
          <p14:tracePt t="72709" x="4171950" y="5586413"/>
          <p14:tracePt t="72725" x="4194175" y="5586413"/>
          <p14:tracePt t="72733" x="4208463" y="5586413"/>
          <p14:tracePt t="72741" x="4222750" y="5586413"/>
          <p14:tracePt t="72758" x="4251325" y="5580063"/>
          <p14:tracePt t="72775" x="4265613" y="5580063"/>
          <p14:tracePt t="72794" x="4300538" y="5580063"/>
          <p14:tracePt t="72812" x="4308475" y="5580063"/>
          <p14:tracePt t="73146" x="4314825" y="5580063"/>
          <p14:tracePt t="73177" x="4322763" y="5572125"/>
          <p14:tracePt t="73184" x="4329113" y="5572125"/>
          <p14:tracePt t="73191" x="4337050" y="5572125"/>
          <p14:tracePt t="73578" x="4343400" y="5572125"/>
          <p14:tracePt t="73592" x="4351338" y="5572125"/>
          <p14:tracePt t="73608" x="4357688" y="5572125"/>
          <p14:tracePt t="73617" x="4365625" y="5572125"/>
          <p14:tracePt t="73642" x="4371975" y="5572125"/>
          <p14:tracePt t="73741" x="4379913" y="5572125"/>
          <p14:tracePt t="74333" x="4386263" y="5572125"/>
          <p14:tracePt t="74476" x="4386263" y="5565775"/>
          <p14:tracePt t="74499" x="4379913" y="5565775"/>
          <p14:tracePt t="74505" x="4379913" y="5557838"/>
          <p14:tracePt t="74520" x="4379913" y="5551488"/>
          <p14:tracePt t="74529" x="4371975" y="5551488"/>
          <p14:tracePt t="74617" x="4365625" y="5543550"/>
          <p14:tracePt t="74625" x="4357688" y="5543550"/>
          <p14:tracePt t="74633" x="4351338" y="5537200"/>
          <p14:tracePt t="74641" x="4343400" y="5537200"/>
          <p14:tracePt t="74658" x="4337050" y="5529263"/>
          <p14:tracePt t="74675" x="4329113" y="5529263"/>
          <p14:tracePt t="74798" x="4322763" y="5529263"/>
          <p14:tracePt t="74804" x="4314825" y="5529263"/>
          <p14:tracePt t="74815" x="4300538" y="5529263"/>
          <p14:tracePt t="74825" x="4286250" y="5529263"/>
          <p14:tracePt t="74842" x="4286250" y="5537200"/>
          <p14:tracePt t="74861" x="4279900" y="5537200"/>
          <p14:tracePt t="74922" x="4279900" y="5543550"/>
          <p14:tracePt t="74952" x="4279900" y="5551488"/>
          <p14:tracePt t="74968" x="4286250" y="5551488"/>
          <p14:tracePt t="74974" x="4294188" y="5551488"/>
          <p14:tracePt t="74982" x="4294188" y="5557838"/>
          <p14:tracePt t="74995" x="4314825" y="5557838"/>
          <p14:tracePt t="75012" x="4337050" y="5557838"/>
          <p14:tracePt t="75029" x="4343400" y="5557838"/>
          <p14:tracePt t="75234" x="4329113" y="5557838"/>
          <p14:tracePt t="75243" x="4329113" y="5565775"/>
          <p14:tracePt t="75251" x="4308475" y="5565775"/>
          <p14:tracePt t="75267" x="4279900" y="5572125"/>
          <p14:tracePt t="75283" x="4271963" y="5572125"/>
          <p14:tracePt t="75300" x="4265613" y="5572125"/>
          <p14:tracePt t="75459" x="4265613" y="5580063"/>
          <p14:tracePt t="75475" x="4257675" y="5580063"/>
          <p14:tracePt t="75671" x="4271963" y="5580063"/>
          <p14:tracePt t="75678" x="4279900" y="5580063"/>
          <p14:tracePt t="75691" x="4322763" y="5586413"/>
          <p14:tracePt t="75706" x="4337050" y="5586413"/>
          <p14:tracePt t="75723" x="4379913" y="5586413"/>
          <p14:tracePt t="75742" x="4386263" y="5586413"/>
          <p14:tracePt t="75843" x="4386263" y="5594350"/>
          <p14:tracePt t="75857" x="4386263" y="5600700"/>
          <p14:tracePt t="75874" x="4386263" y="5608638"/>
          <p14:tracePt t="75881" x="4394200" y="5614988"/>
          <p14:tracePt t="75897" x="4394200" y="5622925"/>
          <p14:tracePt t="75910" x="4400550" y="5629275"/>
          <p14:tracePt t="75927" x="4400550" y="5643563"/>
          <p14:tracePt t="75944" x="4400550" y="5665788"/>
          <p14:tracePt t="75962" x="4400550" y="5672138"/>
          <p14:tracePt t="75978" x="4386263" y="5686425"/>
          <p14:tracePt t="75994" x="4357688" y="5700713"/>
          <p14:tracePt t="75997" x="4343400" y="5715000"/>
          <p14:tracePt t="76015" x="4329113" y="5722938"/>
          <p14:tracePt t="76028" x="4314825" y="5729288"/>
          <p14:tracePt t="76046" x="4300538" y="5743575"/>
          <p14:tracePt t="76062" x="4300538" y="5751513"/>
          <p14:tracePt t="76079" x="4300538" y="5757863"/>
          <p14:tracePt t="76113" x="4300538" y="5765800"/>
          <p14:tracePt t="76296" x="4308475" y="5765800"/>
          <p14:tracePt t="76304" x="4314825" y="5765800"/>
          <p14:tracePt t="76317" x="4343400" y="5772150"/>
          <p14:tracePt t="76335" x="4371975" y="5772150"/>
          <p14:tracePt t="76352" x="4422775" y="5757863"/>
          <p14:tracePt t="76369" x="4479925" y="5743575"/>
          <p14:tracePt t="76386" x="4529138" y="5729288"/>
          <p14:tracePt t="76402" x="4557713" y="5729288"/>
          <p14:tracePt t="76419" x="4622800" y="5700713"/>
          <p14:tracePt t="76435" x="4651375" y="5700713"/>
          <p14:tracePt t="76452" x="4714875" y="5700713"/>
          <p14:tracePt t="76471" x="4772025" y="5700713"/>
          <p14:tracePt t="76486" x="4814888" y="5700713"/>
          <p14:tracePt t="76504" x="4894263" y="5700713"/>
          <p14:tracePt t="76520" x="4929188" y="5700713"/>
          <p14:tracePt t="76536" x="4943475" y="5700713"/>
          <p14:tracePt t="76554" x="4951413" y="5700713"/>
          <p14:tracePt t="76571" x="4957763" y="5700713"/>
          <p14:tracePt t="76588" x="4979988" y="5700713"/>
          <p14:tracePt t="76606" x="5043488" y="5708650"/>
          <p14:tracePt t="76621" x="5100638" y="5708650"/>
          <p14:tracePt t="76639" x="5114925" y="5700713"/>
          <p14:tracePt t="76656" x="5129213" y="5694363"/>
          <p14:tracePt t="76673" x="5137150" y="5694363"/>
          <p14:tracePt t="76707" x="5143500" y="5694363"/>
          <p14:tracePt t="76724" x="5157788" y="5694363"/>
          <p14:tracePt t="76740" x="5186363" y="5686425"/>
          <p14:tracePt t="76757" x="5194300" y="5686425"/>
          <p14:tracePt t="76774" x="5208588" y="5680075"/>
          <p14:tracePt t="76808" x="5222875" y="5680075"/>
          <p14:tracePt t="76826" x="5229225" y="5672138"/>
          <p14:tracePt t="76843" x="5237163" y="5672138"/>
          <p14:tracePt t="77107" x="5243513" y="5672138"/>
          <p14:tracePt t="77123" x="5251450" y="5672138"/>
          <p14:tracePt t="77139" x="5257800" y="5672138"/>
          <p14:tracePt t="77171" x="5272088" y="5672138"/>
          <p14:tracePt t="77176" x="5280025" y="5672138"/>
          <p14:tracePt t="77193" x="5294313" y="5672138"/>
          <p14:tracePt t="77219" x="5300663" y="5672138"/>
          <p14:tracePt t="77231" x="5308600" y="5672138"/>
          <p14:tracePt t="77238" x="5314950" y="5672138"/>
          <p14:tracePt t="77248" x="5322888" y="5672138"/>
          <p14:tracePt t="77266" x="5337175" y="5672138"/>
          <p14:tracePt t="77286" x="5351463" y="5672138"/>
          <p14:tracePt t="77300" x="5357813" y="5672138"/>
          <p14:tracePt t="77405" x="5357813" y="5665788"/>
          <p14:tracePt t="77504" x="5357813" y="5657850"/>
          <p14:tracePt t="77591" x="5357813" y="5651500"/>
          <p14:tracePt t="77631" x="5365750" y="5643563"/>
          <p14:tracePt t="77671" x="5372100" y="5643563"/>
          <p14:tracePt t="77687" x="5372100" y="5637213"/>
          <p14:tracePt t="77727" x="5372100" y="5629275"/>
          <p14:tracePt t="77739" x="5380038" y="5629275"/>
          <p14:tracePt t="77788" x="5386388" y="5622925"/>
          <p14:tracePt t="77794" x="5394325" y="5622925"/>
          <p14:tracePt t="77807" x="5408613" y="5622925"/>
          <p14:tracePt t="77824" x="5429250" y="5622925"/>
          <p14:tracePt t="77841" x="5443538" y="5622925"/>
          <p14:tracePt t="77858" x="5457825" y="5622925"/>
          <p14:tracePt t="78005" x="5465763" y="5622925"/>
          <p14:tracePt t="78233" x="5457825" y="5622925"/>
          <p14:tracePt t="78240" x="5457825" y="5614988"/>
          <p14:tracePt t="78249" x="5451475" y="5614988"/>
          <p14:tracePt t="78267" x="5451475" y="5608638"/>
          <p14:tracePt t="78422" x="5443538" y="5608638"/>
          <p14:tracePt t="78439" x="5429250" y="5608638"/>
          <p14:tracePt t="78443" x="5429250" y="5614988"/>
          <p14:tracePt t="78451" x="5422900" y="5614988"/>
          <p14:tracePt t="78468" x="5400675" y="5614988"/>
          <p14:tracePt t="78485" x="5394325" y="5614988"/>
          <p14:tracePt t="78502" x="5380038" y="5614988"/>
          <p14:tracePt t="78520" x="5357813" y="5614988"/>
          <p14:tracePt t="78536" x="5337175" y="5614988"/>
          <p14:tracePt t="78553" x="5308600" y="5614988"/>
          <p14:tracePt t="78570" x="5294313" y="5622925"/>
          <p14:tracePt t="78587" x="5265738" y="5629275"/>
          <p14:tracePt t="78604" x="5243513" y="5637213"/>
          <p14:tracePt t="78796" x="5243513" y="5643563"/>
          <p14:tracePt t="78926" x="5243513" y="5651500"/>
          <p14:tracePt t="78936" x="5251450" y="5665788"/>
          <p14:tracePt t="78943" x="5251450" y="5686425"/>
          <p14:tracePt t="78961" x="5265738" y="5700713"/>
          <p14:tracePt t="78978" x="5286375" y="5737225"/>
          <p14:tracePt t="78982" x="5294313" y="5737225"/>
          <p14:tracePt t="78996" x="5300663" y="5751513"/>
          <p14:tracePt t="79013" x="5308600" y="5751513"/>
          <p14:tracePt t="79029" x="5314950" y="5757863"/>
          <p14:tracePt t="79046" x="5322888" y="5757863"/>
          <p14:tracePt t="79093" x="5329238" y="5757863"/>
          <p14:tracePt t="79101" x="5337175" y="5757863"/>
          <p14:tracePt t="79124" x="5351463" y="5757863"/>
          <p14:tracePt t="79152" x="5357813" y="5757863"/>
          <p14:tracePt t="79169" x="5365750" y="5757863"/>
          <p14:tracePt t="79176" x="5365750" y="5751513"/>
          <p14:tracePt t="79185" x="5372100" y="5751513"/>
          <p14:tracePt t="79197" x="5372100" y="5743575"/>
          <p14:tracePt t="79217" x="5372100" y="5737225"/>
          <p14:tracePt t="79342" x="5380038" y="5729288"/>
          <p14:tracePt t="79349" x="5380038" y="5722938"/>
          <p14:tracePt t="79357" x="5380038" y="5715000"/>
          <p14:tracePt t="79374" x="5380038" y="5708650"/>
          <p14:tracePt t="79391" x="5380038" y="5700713"/>
          <p14:tracePt t="79407" x="5380038" y="5686425"/>
          <p14:tracePt t="79419" x="5386388" y="5686425"/>
          <p14:tracePt t="79467" x="5394325" y="5686425"/>
          <p14:tracePt t="79521" x="5400675" y="5686425"/>
          <p14:tracePt t="79559" x="5408613" y="5686425"/>
          <p14:tracePt t="79614" x="5408613" y="5680075"/>
          <p14:tracePt t="79827" x="5408613" y="5672138"/>
          <p14:tracePt t="79945" x="5400675" y="5665788"/>
          <p14:tracePt t="79952" x="5394325" y="5665788"/>
          <p14:tracePt t="79961" x="5386388" y="5665788"/>
          <p14:tracePt t="79978" x="5372100" y="5665788"/>
          <p14:tracePt t="79997" x="5357813" y="5651500"/>
          <p14:tracePt t="80013" x="5351463" y="5651500"/>
          <p14:tracePt t="80029" x="5337175" y="5651500"/>
          <p14:tracePt t="80046" x="5329238" y="5651500"/>
          <p14:tracePt t="80063" x="5314950" y="5651500"/>
          <p14:tracePt t="80080" x="5308600" y="5651500"/>
          <p14:tracePt t="80097" x="5294313" y="5643563"/>
          <p14:tracePt t="80099" x="5286375" y="5643563"/>
          <p14:tracePt t="80114" x="5265738" y="5643563"/>
          <p14:tracePt t="80131" x="5257800" y="5643563"/>
          <p14:tracePt t="80148" x="5251450" y="5643563"/>
          <p14:tracePt t="80608" x="5257800" y="5643563"/>
          <p14:tracePt t="80625" x="5265738" y="5643563"/>
          <p14:tracePt t="105826" x="5257800" y="5643563"/>
          <p14:tracePt t="105833" x="5237163" y="5643563"/>
          <p14:tracePt t="105842" x="5208588" y="5637213"/>
          <p14:tracePt t="105849" x="5186363" y="5637213"/>
          <p14:tracePt t="105866" x="5143500" y="5637213"/>
          <p14:tracePt t="105885" x="5037138" y="5622925"/>
          <p14:tracePt t="105900" x="4937125" y="5622925"/>
          <p14:tracePt t="105903" x="4900613" y="5622925"/>
          <p14:tracePt t="105917" x="4843463" y="5622925"/>
          <p14:tracePt t="105934" x="4665663" y="5614988"/>
          <p14:tracePt t="105951" x="4565650" y="5629275"/>
          <p14:tracePt t="105968" x="4457700" y="5622925"/>
          <p14:tracePt t="105985" x="4343400" y="5622925"/>
          <p14:tracePt t="106002" x="4171950" y="5622925"/>
          <p14:tracePt t="106019" x="4022725" y="5629275"/>
          <p14:tracePt t="106021" x="3986213" y="5629275"/>
          <p14:tracePt t="106037" x="3865563" y="5637213"/>
          <p14:tracePt t="106054" x="3829050" y="5637213"/>
          <p14:tracePt t="106070" x="3814763" y="5629275"/>
          <p14:tracePt t="106087" x="3765550" y="5586413"/>
          <p14:tracePt t="106104" x="3729038" y="5557838"/>
          <p14:tracePt t="106120" x="3671888" y="5514975"/>
          <p14:tracePt t="106137" x="3636963" y="5508625"/>
          <p14:tracePt t="106154" x="3600450" y="5508625"/>
          <p14:tracePt t="106171" x="3594100" y="5494338"/>
          <p14:tracePt t="106188" x="3579813" y="5472113"/>
          <p14:tracePt t="106207" x="3565525" y="5451475"/>
          <p14:tracePt t="106224" x="3557588" y="5429250"/>
          <p14:tracePt t="106241" x="3551238" y="5414963"/>
          <p14:tracePt t="106257" x="3551238" y="5400675"/>
          <p14:tracePt t="106274" x="3557588" y="5372100"/>
          <p14:tracePt t="106292" x="3579813" y="5337175"/>
          <p14:tracePt t="106309" x="3594100" y="5314950"/>
          <p14:tracePt t="106325" x="3608388" y="5280025"/>
          <p14:tracePt t="106342" x="3636963" y="5237163"/>
          <p14:tracePt t="106359" x="3665538" y="5186363"/>
          <p14:tracePt t="106379" x="3736975" y="5057775"/>
          <p14:tracePt t="106394" x="3779838" y="4994275"/>
          <p14:tracePt t="106410" x="3822700" y="4951413"/>
          <p14:tracePt t="106426" x="3879850" y="4929188"/>
          <p14:tracePt t="106442" x="3937000" y="4914900"/>
          <p14:tracePt t="106460" x="3994150" y="4894263"/>
          <p14:tracePt t="106476" x="4051300" y="4886325"/>
          <p14:tracePt t="106493" x="4143375" y="4886325"/>
          <p14:tracePt t="106510" x="4186238" y="4894263"/>
          <p14:tracePt t="106514" x="4194175" y="4894263"/>
          <p14:tracePt t="106527" x="4200525" y="4894263"/>
          <p14:tracePt t="106614" x="4200525" y="4900613"/>
          <p14:tracePt t="106622" x="4208463" y="4908550"/>
          <p14:tracePt t="106647" x="4214813" y="4908550"/>
          <p14:tracePt t="106672" x="4214813" y="4914900"/>
          <p14:tracePt t="106732" x="4214813" y="4929188"/>
          <p14:tracePt t="106749" x="4214813" y="4937125"/>
          <p14:tracePt t="106756" x="4208463" y="4943475"/>
          <p14:tracePt t="106780" x="4200525" y="4951413"/>
          <p14:tracePt t="106784" x="4194175" y="4951413"/>
          <p14:tracePt t="106800" x="4194175" y="4957763"/>
          <p14:tracePt t="106817" x="4186238" y="4957763"/>
          <p14:tracePt t="106844" x="4179888" y="4965700"/>
          <p14:tracePt t="106850" x="4179888" y="4972050"/>
          <p14:tracePt t="106866" x="4171950" y="4986338"/>
          <p14:tracePt t="106883" x="4157663" y="5000625"/>
          <p14:tracePt t="106899" x="4151313" y="5014913"/>
          <p14:tracePt t="106916" x="4137025" y="5022850"/>
          <p14:tracePt t="106933" x="4129088" y="5029200"/>
          <p14:tracePt t="106990" x="4129088" y="5037138"/>
          <p14:tracePt t="107015" x="4122738" y="5037138"/>
          <p14:tracePt t="107021" x="4122738" y="5043488"/>
          <p14:tracePt t="107045" x="4114800" y="5043488"/>
          <p14:tracePt t="107107" x="4108450" y="5051425"/>
          <p14:tracePt t="107114" x="4100513" y="5051425"/>
          <p14:tracePt t="107123" x="4094163" y="5057775"/>
          <p14:tracePt t="107138" x="4071938" y="5080000"/>
          <p14:tracePt t="107155" x="4065588" y="5086350"/>
          <p14:tracePt t="107172" x="4057650" y="5094288"/>
          <p14:tracePt t="107259" x="4065588" y="5100638"/>
          <p14:tracePt t="107265" x="4086225" y="5100638"/>
          <p14:tracePt t="107273" x="4114800" y="5100638"/>
          <p14:tracePt t="107289" x="4165600" y="5100638"/>
          <p14:tracePt t="107306" x="4200525" y="5100638"/>
          <p14:tracePt t="107324" x="4243388" y="5100638"/>
          <p14:tracePt t="107340" x="4251325" y="5100638"/>
          <p14:tracePt t="107427" x="4257675" y="5100638"/>
          <p14:tracePt t="107441" x="4265613" y="5108575"/>
          <p14:tracePt t="107450" x="4271963" y="5108575"/>
          <p14:tracePt t="107458" x="4279900" y="5108575"/>
          <p14:tracePt t="107476" x="4294188" y="5114925"/>
          <p14:tracePt t="107493" x="4300538" y="5122863"/>
          <p14:tracePt t="107510" x="4314825" y="5122863"/>
          <p14:tracePt t="107528" x="4322763" y="5122863"/>
          <p14:tracePt t="107544" x="4343400" y="5122863"/>
          <p14:tracePt t="107561" x="4386263" y="5137150"/>
          <p14:tracePt t="107578" x="4414838" y="5137150"/>
          <p14:tracePt t="107594" x="4479925" y="5143500"/>
          <p14:tracePt t="107611" x="4537075" y="5143500"/>
          <p14:tracePt t="107628" x="4557713" y="5143500"/>
          <p14:tracePt t="107717" x="4572000" y="5143500"/>
          <p14:tracePt t="107732" x="4579938" y="5143500"/>
          <p14:tracePt t="107747" x="4586288" y="5143500"/>
          <p14:tracePt t="107756" x="4600575" y="5143500"/>
          <p14:tracePt t="107768" x="4614863" y="5137150"/>
          <p14:tracePt t="107781" x="4637088" y="5129213"/>
          <p14:tracePt t="107798" x="4657725" y="5129213"/>
          <p14:tracePt t="107799" x="4665663" y="5129213"/>
          <p14:tracePt t="107815" x="4672013" y="5122863"/>
          <p14:tracePt t="107833" x="4686300" y="5122863"/>
          <p14:tracePt t="107850" x="4708525" y="5122863"/>
          <p14:tracePt t="107867" x="4722813" y="5122863"/>
          <p14:tracePt t="107882" x="4737100" y="5122863"/>
          <p14:tracePt t="107899" x="4772025" y="5129213"/>
          <p14:tracePt t="107916" x="4814888" y="5129213"/>
          <p14:tracePt t="107934" x="4857750" y="5137150"/>
          <p14:tracePt t="107950" x="4900613" y="5143500"/>
          <p14:tracePt t="107967" x="4937125" y="5143500"/>
          <p14:tracePt t="107984" x="4965700" y="5151438"/>
          <p14:tracePt t="108000" x="4994275" y="5151438"/>
          <p14:tracePt t="108020" x="5043488" y="5151438"/>
          <p14:tracePt t="108036" x="5065713" y="5151438"/>
          <p14:tracePt t="108054" x="5094288" y="5151438"/>
          <p14:tracePt t="108069" x="5100638" y="5151438"/>
          <p14:tracePt t="108085" x="5108575" y="5151438"/>
          <p14:tracePt t="108104" x="5129213" y="5151438"/>
          <p14:tracePt t="108121" x="5137150" y="5151438"/>
          <p14:tracePt t="108136" x="5143500" y="5151438"/>
          <p14:tracePt t="108154" x="5157788" y="5151438"/>
          <p14:tracePt t="108170" x="5165725" y="5151438"/>
          <p14:tracePt t="108188" x="5172075" y="5151438"/>
          <p14:tracePt t="108206" x="5186363" y="5151438"/>
          <p14:tracePt t="108257" x="5194300" y="5151438"/>
          <p14:tracePt t="108591" x="5186363" y="5151438"/>
          <p14:tracePt t="108599" x="5180013" y="5157788"/>
          <p14:tracePt t="108613" x="5165725" y="5157788"/>
          <p14:tracePt t="108630" x="5151438" y="5165725"/>
          <p14:tracePt t="108646" x="5122863" y="5165725"/>
          <p14:tracePt t="108662" x="5094288" y="5172075"/>
          <p14:tracePt t="108679" x="5080000" y="5180013"/>
          <p14:tracePt t="108695" x="5051425" y="5180013"/>
          <p14:tracePt t="108712" x="5037138" y="5186363"/>
          <p14:tracePt t="108730" x="5000625" y="5186363"/>
          <p14:tracePt t="108747" x="4979988" y="5186363"/>
          <p14:tracePt t="108763" x="4943475" y="5186363"/>
          <p14:tracePt t="108781" x="4908550" y="5186363"/>
          <p14:tracePt t="108800" x="4851400" y="5186363"/>
          <p14:tracePt t="108816" x="4765675" y="5186363"/>
          <p14:tracePt t="108833" x="4708525" y="5186363"/>
          <p14:tracePt t="108848" x="4665663" y="5180013"/>
          <p14:tracePt t="108867" x="4622800" y="5180013"/>
          <p14:tracePt t="108886" x="4572000" y="5172075"/>
          <p14:tracePt t="108901" x="4551363" y="5172075"/>
          <p14:tracePt t="108918" x="4486275" y="5172075"/>
          <p14:tracePt t="108935" x="4437063" y="5157788"/>
          <p14:tracePt t="108952" x="4394200" y="5157788"/>
          <p14:tracePt t="108969" x="4365625" y="5151438"/>
          <p14:tracePt t="108986" x="4322763" y="5151438"/>
          <p14:tracePt t="108989" x="4308475" y="5143500"/>
          <p14:tracePt t="109002" x="4222750" y="5143500"/>
          <p14:tracePt t="109019" x="4151313" y="5137150"/>
          <p14:tracePt t="109025" x="4114800" y="5137150"/>
          <p14:tracePt t="109034" x="4065588" y="5129213"/>
          <p14:tracePt t="109052" x="3971925" y="5108575"/>
          <p14:tracePt t="109068" x="3865563" y="5094288"/>
          <p14:tracePt t="109085" x="3779838" y="5086350"/>
          <p14:tracePt t="109104" x="3686175" y="5072063"/>
          <p14:tracePt t="109119" x="3643313" y="5065713"/>
          <p14:tracePt t="109136" x="3608388" y="5043488"/>
          <p14:tracePt t="109153" x="3571875" y="5029200"/>
          <p14:tracePt t="109170" x="3536950" y="5008563"/>
          <p14:tracePt t="109191" x="3500438" y="4994275"/>
          <p14:tracePt t="109207" x="3471863" y="4979988"/>
          <p14:tracePt t="109222" x="3465513" y="4972050"/>
          <p14:tracePt t="109238" x="3457575" y="4957763"/>
          <p14:tracePt t="109255" x="3457575" y="4943475"/>
          <p14:tracePt t="109272" x="3457575" y="4922838"/>
          <p14:tracePt t="109289" x="3465513" y="4900613"/>
          <p14:tracePt t="109305" x="3479800" y="4879975"/>
          <p14:tracePt t="109322" x="3486150" y="4872038"/>
          <p14:tracePt t="109342" x="3522663" y="4851400"/>
          <p14:tracePt t="109358" x="3579813" y="4808538"/>
          <p14:tracePt t="109375" x="3636963" y="4772025"/>
          <p14:tracePt t="109392" x="3679825" y="4737100"/>
          <p14:tracePt t="109409" x="3736975" y="4708525"/>
          <p14:tracePt t="109411" x="3751263" y="4708525"/>
          <p14:tracePt t="109426" x="3765550" y="4686300"/>
          <p14:tracePt t="109443" x="3794125" y="4672013"/>
          <p14:tracePt t="109460" x="3800475" y="4672013"/>
          <p14:tracePt t="109477" x="3822700" y="4657725"/>
          <p14:tracePt t="109492" x="3865563" y="4651375"/>
          <p14:tracePt t="109494" x="3879850" y="4651375"/>
          <p14:tracePt t="109509" x="3894138" y="4643438"/>
          <p14:tracePt t="109527" x="3937000" y="4629150"/>
          <p14:tracePt t="109544" x="4000500" y="4629150"/>
          <p14:tracePt t="109561" x="4065588" y="4600575"/>
          <p14:tracePt t="109578" x="4137025" y="4600575"/>
          <p14:tracePt t="109597" x="4243388" y="4594225"/>
          <p14:tracePt t="109611" x="4314825" y="4579938"/>
          <p14:tracePt t="109628" x="4371975" y="4579938"/>
          <p14:tracePt t="109644" x="4414838" y="4579938"/>
          <p14:tracePt t="109661" x="4471988" y="4579938"/>
          <p14:tracePt t="109678" x="4537075" y="4579938"/>
          <p14:tracePt t="109695" x="4594225" y="4579938"/>
          <p14:tracePt t="109712" x="4657725" y="4579938"/>
          <p14:tracePt t="109715" x="4700588" y="4579938"/>
          <p14:tracePt t="109729" x="4786313" y="4586288"/>
          <p14:tracePt t="109746" x="4843463" y="4586288"/>
          <p14:tracePt t="109764" x="4894263" y="4586288"/>
          <p14:tracePt t="109780" x="4943475" y="4586288"/>
          <p14:tracePt t="109797" x="4986338" y="4594225"/>
          <p14:tracePt t="109815" x="5051425" y="4608513"/>
          <p14:tracePt t="109832" x="5094288" y="4629150"/>
          <p14:tracePt t="109848" x="5122863" y="4629150"/>
          <p14:tracePt t="109865" x="5137150" y="4629150"/>
          <p14:tracePt t="109882" x="5165725" y="4629150"/>
          <p14:tracePt t="109900" x="5186363" y="4637088"/>
          <p14:tracePt t="109915" x="5222875" y="4651375"/>
          <p14:tracePt t="109932" x="5265738" y="4672013"/>
          <p14:tracePt t="109949" x="5286375" y="4672013"/>
          <p14:tracePt t="109967" x="5286375" y="4686300"/>
          <p14:tracePt t="109983" x="5294313" y="4686300"/>
          <p14:tracePt t="110002" x="5314950" y="4694238"/>
          <p14:tracePt t="110019" x="5322888" y="4700588"/>
          <p14:tracePt t="110036" x="5337175" y="4714875"/>
          <p14:tracePt t="110053" x="5351463" y="4722813"/>
          <p14:tracePt t="110069" x="5365750" y="4737100"/>
          <p14:tracePt t="110102" x="5372100" y="4743450"/>
          <p14:tracePt t="110119" x="5380038" y="4772025"/>
          <p14:tracePt t="110139" x="5380038" y="4779963"/>
          <p14:tracePt t="110154" x="5386388" y="4794250"/>
          <p14:tracePt t="110171" x="5386388" y="4808538"/>
          <p14:tracePt t="110189" x="5386388" y="4814888"/>
          <p14:tracePt t="110205" x="5386388" y="4829175"/>
          <p14:tracePt t="110222" x="5386388" y="4851400"/>
          <p14:tracePt t="110239" x="5380038" y="4865688"/>
          <p14:tracePt t="110256" x="5380038" y="4879975"/>
          <p14:tracePt t="110273" x="5380038" y="4886325"/>
          <p14:tracePt t="110288" x="5380038" y="4894263"/>
          <p14:tracePt t="110410" x="5372100" y="4900613"/>
          <p14:tracePt t="110433" x="5372100" y="4914900"/>
          <p14:tracePt t="110448" x="5372100" y="4922838"/>
          <p14:tracePt t="110481" x="5380038" y="4922838"/>
          <p14:tracePt t="110488" x="5386388" y="4929188"/>
          <p14:tracePt t="110497" x="5386388" y="4937125"/>
          <p14:tracePt t="110508" x="5394325" y="4937125"/>
          <p14:tracePt t="110525" x="5400675" y="4937125"/>
          <p14:tracePt t="110545" x="5400675" y="4943475"/>
          <p14:tracePt t="110691" x="5408613" y="4943475"/>
          <p14:tracePt t="110700" x="5414963" y="4943475"/>
          <p14:tracePt t="110715" x="5422900" y="4943475"/>
          <p14:tracePt t="110732" x="5429250" y="4943475"/>
          <p14:tracePt t="141361" x="5480050" y="4937125"/>
          <p14:tracePt t="141367" x="5500688" y="4937125"/>
          <p14:tracePt t="141375" x="5529263" y="4922838"/>
          <p14:tracePt t="141391" x="5608638" y="4922838"/>
          <p14:tracePt t="141408" x="5657850" y="4922838"/>
          <p14:tracePt t="141425" x="5751513" y="4922838"/>
          <p14:tracePt t="141442" x="5829300" y="4922838"/>
          <p14:tracePt t="141459" x="5865813" y="4929188"/>
          <p14:tracePt t="141478" x="5880100" y="4929188"/>
          <p14:tracePt t="141492" x="5915025" y="4943475"/>
          <p14:tracePt t="141509" x="5937250" y="4943475"/>
          <p14:tracePt t="141526" x="5951538" y="4951413"/>
          <p14:tracePt t="141543" x="5972175" y="4951413"/>
          <p14:tracePt t="141560" x="6000750" y="4951413"/>
          <p14:tracePt t="141578" x="6022975" y="4951413"/>
          <p14:tracePt t="141594" x="6029325" y="4951413"/>
          <p14:tracePt t="141611" x="6037263" y="4951413"/>
          <p14:tracePt t="141628" x="6051550" y="4957763"/>
          <p14:tracePt t="141644" x="6072188" y="4994275"/>
          <p14:tracePt t="141661" x="6094413" y="5014913"/>
          <p14:tracePt t="141678" x="6115050" y="5072063"/>
          <p14:tracePt t="141695" x="6137275" y="5086350"/>
          <p14:tracePt t="141713" x="6165850" y="5094288"/>
          <p14:tracePt t="141729" x="6186488" y="5108575"/>
          <p14:tracePt t="141746" x="6200775" y="5108575"/>
          <p14:tracePt t="141763" x="6229350" y="5108575"/>
          <p14:tracePt t="141780" x="6243638" y="5108575"/>
          <p14:tracePt t="141797" x="6251575" y="5108575"/>
          <p14:tracePt t="141814" x="6257925" y="5108575"/>
          <p14:tracePt t="141831" x="6265863" y="5108575"/>
          <p14:tracePt t="141849" x="6272213" y="5108575"/>
          <p14:tracePt t="141902" x="6280150" y="5108575"/>
          <p14:tracePt t="141909" x="6280150" y="5114925"/>
          <p14:tracePt t="141924" x="6286500" y="5114925"/>
          <p14:tracePt t="141939" x="6294438" y="5122863"/>
          <p14:tracePt t="141950" x="6294438" y="5129213"/>
          <p14:tracePt t="141966" x="6308725" y="5129213"/>
          <p14:tracePt t="141983" x="6329363" y="5129213"/>
          <p14:tracePt t="142002" x="6343650" y="5129213"/>
          <p14:tracePt t="142016" x="6351588" y="5129213"/>
          <p14:tracePt t="142033" x="6351588" y="5137150"/>
          <p14:tracePt t="142051" x="6357938" y="5137150"/>
          <p14:tracePt t="142067" x="6372225" y="5137150"/>
          <p14:tracePt t="142086" x="6400800" y="5137150"/>
          <p14:tracePt t="142102" x="6429375" y="5143500"/>
          <p14:tracePt t="142119" x="6451600" y="5143500"/>
          <p14:tracePt t="142136" x="6486525" y="5151438"/>
          <p14:tracePt t="142153" x="6543675" y="5157788"/>
          <p14:tracePt t="142170" x="6594475" y="5157788"/>
          <p14:tracePt t="142187" x="6608763" y="5172075"/>
          <p14:tracePt t="142204" x="6637338" y="5172075"/>
          <p14:tracePt t="142220" x="6657975" y="5172075"/>
          <p14:tracePt t="142236" x="6665913" y="5172075"/>
          <p14:tracePt t="142253" x="6672263" y="5172075"/>
          <p14:tracePt t="142287" x="6686550" y="5172075"/>
          <p14:tracePt t="142304" x="6694488" y="5172075"/>
          <p14:tracePt t="142320" x="6715125" y="5172075"/>
          <p14:tracePt t="142337" x="6723063" y="5172075"/>
          <p14:tracePt t="142354" x="6729413" y="5172075"/>
          <p14:tracePt t="142373" x="6737350" y="5172075"/>
          <p14:tracePt t="142484" x="6751638" y="5172075"/>
          <p14:tracePt t="142499" x="6757988" y="5172075"/>
          <p14:tracePt t="142507" x="6765925" y="5172075"/>
          <p14:tracePt t="142515" x="6780213" y="5172075"/>
          <p14:tracePt t="142523" x="6800850" y="5172075"/>
          <p14:tracePt t="142540" x="6815138" y="5172075"/>
          <p14:tracePt t="142557" x="6829425" y="5172075"/>
          <p14:tracePt t="142574" x="6843713" y="5180013"/>
          <p14:tracePt t="142592" x="6858000" y="5180013"/>
          <p14:tracePt t="142612" x="6894513" y="5186363"/>
          <p14:tracePt t="142625" x="6923088" y="5194300"/>
          <p14:tracePt t="142643" x="6937375" y="5194300"/>
          <p14:tracePt t="142659" x="6958013" y="5194300"/>
          <p14:tracePt t="142676" x="6980238" y="5194300"/>
          <p14:tracePt t="142692" x="7015163" y="5208588"/>
          <p14:tracePt t="142694" x="7029450" y="5208588"/>
          <p14:tracePt t="142709" x="7058025" y="5214938"/>
          <p14:tracePt t="142726" x="7086600" y="5214938"/>
          <p14:tracePt t="142743" x="7094538" y="5214938"/>
          <p14:tracePt t="142760" x="7123113" y="5214938"/>
          <p14:tracePt t="142777" x="7129463" y="5214938"/>
          <p14:tracePt t="142797" x="7143750" y="5214938"/>
          <p14:tracePt t="142812" x="7158038" y="5214938"/>
          <p14:tracePt t="142845" x="7165975" y="5214938"/>
          <p14:tracePt t="142877" x="7172325" y="5214938"/>
          <p14:tracePt t="143256" x="7180263" y="5229225"/>
          <p14:tracePt t="143265" x="7186613" y="5237163"/>
          <p14:tracePt t="143273" x="7186613" y="5257800"/>
          <p14:tracePt t="143283" x="7186613" y="5265738"/>
          <p14:tracePt t="143300" x="7200900" y="5337175"/>
          <p14:tracePt t="143317" x="7215188" y="5357813"/>
          <p14:tracePt t="143334" x="7215188" y="5394325"/>
          <p14:tracePt t="143353" x="7215188" y="5451475"/>
          <p14:tracePt t="143370" x="7215188" y="5494338"/>
          <p14:tracePt t="143386" x="7215188" y="5529263"/>
          <p14:tracePt t="143403" x="7215188" y="5565775"/>
          <p14:tracePt t="143419" x="7200900" y="5629275"/>
          <p14:tracePt t="143436" x="7186613" y="5665788"/>
          <p14:tracePt t="143454" x="7180263" y="5694363"/>
          <p14:tracePt t="143469" x="7180263" y="5715000"/>
          <p14:tracePt t="143486" x="7180263" y="5722938"/>
          <p14:tracePt t="143503" x="7172325" y="5737225"/>
          <p14:tracePt t="143520" x="7172325" y="5743575"/>
          <p14:tracePt t="143524" x="7172325" y="5751513"/>
          <p14:tracePt t="143539" x="7165975" y="5757863"/>
          <p14:tracePt t="143555" x="7165975" y="5772150"/>
          <p14:tracePt t="144113" x="7165975" y="5765800"/>
          <p14:tracePt t="144119" x="7165975" y="5757863"/>
          <p14:tracePt t="144129" x="7165975" y="5751513"/>
          <p14:tracePt t="144145" x="7165975" y="5743575"/>
          <p14:tracePt t="144162" x="7165975" y="5737225"/>
          <p14:tracePt t="144179" x="7165975" y="5729288"/>
          <p14:tracePt t="144196" x="7165975" y="5715000"/>
          <p14:tracePt t="144214" x="7165975" y="5708650"/>
          <p14:tracePt t="144246" x="7172325" y="5694363"/>
          <p14:tracePt t="144297" x="7172325" y="5686425"/>
          <p14:tracePt t="144327" x="7172325" y="5680075"/>
          <p14:tracePt t="144344" x="7172325" y="5665788"/>
          <p14:tracePt t="144360" x="7172325" y="5657850"/>
          <p14:tracePt t="144369" x="7172325" y="5651500"/>
          <p14:tracePt t="144384" x="7172325" y="5643563"/>
          <p14:tracePt t="144393" x="7172325" y="5637213"/>
          <p14:tracePt t="144417" x="7172325" y="5629275"/>
          <p14:tracePt t="144469" x="7172325" y="5622925"/>
          <p14:tracePt t="144516" x="7172325" y="5614988"/>
          <p14:tracePt t="144538" x="7172325" y="5600700"/>
          <p14:tracePt t="144563" x="7172325" y="5594350"/>
          <p14:tracePt t="144570" x="7172325" y="5586413"/>
          <p14:tracePt t="144576" x="7165975" y="5580063"/>
          <p14:tracePt t="144585" x="7165975" y="5572125"/>
          <p14:tracePt t="144601" x="7165975" y="5557838"/>
          <p14:tracePt t="144619" x="7158038" y="5551488"/>
          <p14:tracePt t="144637" x="7158038" y="5537200"/>
          <p14:tracePt t="144653" x="7158038" y="5529263"/>
          <p14:tracePt t="144671" x="7158038" y="5522913"/>
          <p14:tracePt t="144689" x="7151688" y="5514975"/>
          <p14:tracePt t="144820" x="7151688" y="5508625"/>
          <p14:tracePt t="145002" x="7151688" y="5500688"/>
          <p14:tracePt t="145157" x="7143750" y="5500688"/>
          <p14:tracePt t="145173" x="7143750" y="5494338"/>
          <p14:tracePt t="145181" x="7143750" y="5486400"/>
          <p14:tracePt t="145194" x="7137400" y="5486400"/>
          <p14:tracePt t="145212" x="7129463" y="5480050"/>
          <p14:tracePt t="145227" x="7123113" y="5480050"/>
          <p14:tracePt t="145571" x="7123113" y="5472113"/>
          <p14:tracePt t="145578" x="7129463" y="5472113"/>
          <p14:tracePt t="145586" x="7129463" y="5465763"/>
          <p14:tracePt t="145603" x="7129463" y="5457825"/>
          <p14:tracePt t="145616" x="7137400" y="5457825"/>
          <p14:tracePt t="145635" x="7137400" y="5451475"/>
          <p14:tracePt t="145650" x="7151688" y="5451475"/>
          <p14:tracePt t="145666" x="7158038" y="5451475"/>
          <p14:tracePt t="145683" x="7172325" y="5443538"/>
          <p14:tracePt t="145719" x="7194550" y="5443538"/>
          <p14:tracePt t="145736" x="7200900" y="5437188"/>
          <p14:tracePt t="145752" x="7215188" y="5429250"/>
          <p14:tracePt t="145769" x="7223125" y="5429250"/>
          <p14:tracePt t="145785" x="7237413" y="5429250"/>
          <p14:tracePt t="145802" x="7243763" y="5414963"/>
          <p14:tracePt t="145820" x="7258050" y="5408613"/>
          <p14:tracePt t="145855" x="7265988" y="5408613"/>
          <p14:tracePt t="145932" x="7272338" y="5400675"/>
          <p14:tracePt t="146016" x="7272338" y="5394325"/>
          <p14:tracePt t="146290" x="7272338" y="5386388"/>
          <p14:tracePt t="146334" x="7280275" y="5386388"/>
          <p14:tracePt t="146342" x="7280275" y="5380038"/>
          <p14:tracePt t="150599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중간 제곱 함수</a:t>
            </a:r>
          </a:p>
          <a:p>
            <a:pPr lvl="1"/>
            <a:r>
              <a:rPr lang="ko-KR" altLang="en-US" dirty="0" err="1" smtClean="0"/>
              <a:t>탐색키를</a:t>
            </a:r>
            <a:r>
              <a:rPr lang="ko-KR" altLang="en-US" dirty="0" smtClean="0"/>
              <a:t> 제곱한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중간의 몇 비트를 취해서 해시 주소 생성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비트 추출 함수</a:t>
            </a:r>
          </a:p>
          <a:p>
            <a:pPr lvl="1"/>
            <a:r>
              <a:rPr lang="ko-KR" altLang="en-US" dirty="0" smtClean="0"/>
              <a:t>키를 이진수로 간주</a:t>
            </a:r>
            <a:r>
              <a:rPr lang="en-US" altLang="ko-KR" dirty="0" smtClean="0"/>
              <a:t>.</a:t>
            </a:r>
            <a:r>
              <a:rPr lang="ko-KR" altLang="en-US" dirty="0" smtClean="0"/>
              <a:t> 임의의 위치의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비트를 사용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숫자 분석 방법</a:t>
            </a:r>
          </a:p>
          <a:p>
            <a:pPr lvl="1"/>
            <a:r>
              <a:rPr lang="ko-KR" altLang="en-US" dirty="0" smtClean="0"/>
              <a:t>키에서 편중되지 않는 수들을 테이블의 크기에 적합하게 조합</a:t>
            </a:r>
            <a:endParaRPr lang="en-US" altLang="ko-KR" dirty="0" smtClean="0"/>
          </a:p>
          <a:p>
            <a:r>
              <a:rPr lang="ko-KR" altLang="en-US" dirty="0" err="1"/>
              <a:t>탐색키가</a:t>
            </a:r>
            <a:r>
              <a:rPr lang="ko-KR" altLang="en-US" dirty="0"/>
              <a:t> 문자열인 경우</a:t>
            </a:r>
            <a:endParaRPr lang="ko-KR" altLang="en-US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해시 함수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4374105"/>
            <a:ext cx="8199620" cy="15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12"/>
    </mc:Choice>
    <mc:Fallback xmlns="">
      <p:transition spd="slow" advTm="7771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내용 개체 틀 4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레코드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정렬시켜야 될 대상</a:t>
            </a:r>
          </a:p>
          <a:p>
            <a:pPr lvl="1"/>
            <a:r>
              <a:rPr lang="ko-KR" altLang="en-US" dirty="0" smtClean="0"/>
              <a:t>여러 개의 필드</a:t>
            </a:r>
            <a:r>
              <a:rPr lang="en-US" altLang="ko-KR" dirty="0" smtClean="0"/>
              <a:t>(field)</a:t>
            </a:r>
            <a:r>
              <a:rPr lang="ko-KR" altLang="en-US" dirty="0" smtClean="0"/>
              <a:t>로 이루어짐</a:t>
            </a:r>
            <a:endParaRPr lang="en-US" altLang="ko-KR" dirty="0" smtClean="0"/>
          </a:p>
          <a:p>
            <a:pPr lvl="1"/>
            <a:r>
              <a:rPr lang="ko-KR" altLang="en-US" dirty="0"/>
              <a:t>정렬 키</a:t>
            </a:r>
            <a:r>
              <a:rPr lang="en-US" altLang="ko-KR" dirty="0"/>
              <a:t>(sort key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정렬의 </a:t>
            </a:r>
            <a:r>
              <a:rPr lang="ko-KR" altLang="en-US" dirty="0"/>
              <a:t>기준이 되는 </a:t>
            </a:r>
            <a:r>
              <a:rPr lang="ko-KR" altLang="en-US" dirty="0" smtClean="0"/>
              <a:t>필드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정렬이란 레코드들을 키</a:t>
            </a:r>
            <a:r>
              <a:rPr lang="en-US" altLang="ko-KR" dirty="0"/>
              <a:t>(key)</a:t>
            </a:r>
            <a:r>
              <a:rPr lang="ko-KR" altLang="en-US" dirty="0"/>
              <a:t>의 순서로 재배열하는 것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용어들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2753925"/>
            <a:ext cx="5535615" cy="218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01"/>
    </mc:Choice>
    <mc:Fallback xmlns="">
      <p:transition spd="slow" advTm="6440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해싱의</a:t>
            </a:r>
            <a:r>
              <a:rPr lang="ko-KR" altLang="en-US" dirty="0" smtClean="0"/>
              <a:t> 적재 밀도</a:t>
            </a:r>
            <a:r>
              <a:rPr lang="en-US" altLang="ko-KR" dirty="0" smtClean="0"/>
              <a:t>(loading density) </a:t>
            </a:r>
            <a:r>
              <a:rPr lang="ko-KR" altLang="en-US" dirty="0" smtClean="0"/>
              <a:t>또는 적재 비율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저장되는 항목의 개수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과 해시 테이블의 크기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비율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다양한 탐색 방법의 성능 비교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2393885"/>
            <a:ext cx="4146085" cy="59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탐색 방법들의 성능 비교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5" y="3609020"/>
            <a:ext cx="7515835" cy="24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273"/>
    </mc:Choice>
    <mc:Fallback xmlns="">
      <p:transition spd="slow" advTm="32827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3899" x="6629400" y="4100513"/>
          <p14:tracePt t="54047" x="6623050" y="4100513"/>
          <p14:tracePt t="54055" x="6623050" y="4094163"/>
          <p14:tracePt t="54061" x="6615113" y="4086225"/>
          <p14:tracePt t="54073" x="6608763" y="4079875"/>
          <p14:tracePt t="54091" x="6537325" y="4071938"/>
          <p14:tracePt t="54108" x="6437313" y="4051300"/>
          <p14:tracePt t="54125" x="6337300" y="4051300"/>
          <p14:tracePt t="54142" x="6243638" y="4051300"/>
          <p14:tracePt t="54159" x="6115050" y="4051300"/>
          <p14:tracePt t="54175" x="6015038" y="4065588"/>
          <p14:tracePt t="54193" x="5794375" y="4043363"/>
          <p14:tracePt t="54210" x="5665788" y="4037013"/>
          <p14:tracePt t="54228" x="5422900" y="3986213"/>
          <p14:tracePt t="54246" x="5194300" y="3994150"/>
          <p14:tracePt t="54262" x="4979988" y="4000500"/>
          <p14:tracePt t="54279" x="4700588" y="4000500"/>
          <p14:tracePt t="54297" x="4522788" y="3994150"/>
          <p14:tracePt t="54313" x="4351338" y="4008438"/>
          <p14:tracePt t="54330" x="4186238" y="4029075"/>
          <p14:tracePt t="54347" x="4057650" y="4051300"/>
          <p14:tracePt t="54368" x="3908425" y="4065588"/>
          <p14:tracePt t="54373" x="3843338" y="4065588"/>
          <p14:tracePt t="54384" x="3822700" y="4079875"/>
          <p14:tracePt t="54402" x="3729038" y="4094163"/>
          <p14:tracePt t="54418" x="3657600" y="4108450"/>
          <p14:tracePt t="54433" x="3551238" y="4114800"/>
          <p14:tracePt t="54450" x="3471863" y="4129088"/>
          <p14:tracePt t="54468" x="3322638" y="4143375"/>
          <p14:tracePt t="54485" x="3265488" y="4143375"/>
          <p14:tracePt t="54502" x="3194050" y="4143375"/>
          <p14:tracePt t="54518" x="3122613" y="4157663"/>
          <p14:tracePt t="54536" x="3057525" y="4171950"/>
          <p14:tracePt t="54553" x="2986088" y="4186238"/>
          <p14:tracePt t="54570" x="2914650" y="4208463"/>
          <p14:tracePt t="54587" x="2851150" y="4214813"/>
          <p14:tracePt t="54605" x="2771775" y="4237038"/>
          <p14:tracePt t="54622" x="2728913" y="4257675"/>
          <p14:tracePt t="54638" x="2708275" y="4265613"/>
          <p14:tracePt t="54655" x="2671763" y="4294188"/>
          <p14:tracePt t="54672" x="2651125" y="4308475"/>
          <p14:tracePt t="54691" x="2643188" y="4314825"/>
          <p14:tracePt t="54710" x="2628900" y="4314825"/>
          <p14:tracePt t="54713" x="2628900" y="4322763"/>
          <p14:tracePt t="54733" x="2600325" y="4329113"/>
          <p14:tracePt t="54760" x="2579688" y="4337050"/>
          <p14:tracePt t="55109" x="2586038" y="4337050"/>
          <p14:tracePt t="55118" x="2593975" y="4337050"/>
          <p14:tracePt t="55125" x="2614613" y="4337050"/>
          <p14:tracePt t="55148" x="2614613" y="4329113"/>
          <p14:tracePt t="55156" x="2622550" y="4329113"/>
          <p14:tracePt t="55172" x="2628900" y="4329113"/>
          <p14:tracePt t="55362" x="2628900" y="4322763"/>
          <p14:tracePt t="55379" x="2636838" y="4322763"/>
          <p14:tracePt t="55398" x="2643188" y="4322763"/>
          <p14:tracePt t="55405" x="2643188" y="4314825"/>
          <p14:tracePt t="55491" x="2643188" y="4308475"/>
          <p14:tracePt t="55507" x="2651125" y="4308475"/>
          <p14:tracePt t="55531" x="2657475" y="4308475"/>
          <p14:tracePt t="55556" x="2665413" y="4308475"/>
          <p14:tracePt t="55663" x="2671763" y="4308475"/>
          <p14:tracePt t="55671" x="2671763" y="4300538"/>
          <p14:tracePt t="55719" x="2679700" y="4300538"/>
          <p14:tracePt t="55724" x="2679700" y="4294188"/>
          <p14:tracePt t="55757" x="2686050" y="4294188"/>
          <p14:tracePt t="55795" x="2693988" y="4294188"/>
          <p14:tracePt t="55892" x="2700338" y="4294188"/>
          <p14:tracePt t="55896" x="2708275" y="4294188"/>
          <p14:tracePt t="55907" x="2714625" y="4294188"/>
          <p14:tracePt t="55923" x="2722563" y="4294188"/>
          <p14:tracePt t="55945" x="2736850" y="4294188"/>
          <p14:tracePt t="55959" x="2743200" y="4294188"/>
          <p14:tracePt t="55992" x="2751138" y="4294188"/>
          <p14:tracePt t="56068" x="2757488" y="4294188"/>
          <p14:tracePt t="56085" x="2765425" y="4294188"/>
          <p14:tracePt t="56102" x="2771775" y="4294188"/>
          <p14:tracePt t="56711" x="2771775" y="4286250"/>
          <p14:tracePt t="56790" x="2779713" y="4286250"/>
          <p14:tracePt t="56874" x="2786063" y="4286250"/>
          <p14:tracePt t="56884" x="2794000" y="4286250"/>
          <p14:tracePt t="56923" x="2800350" y="4286250"/>
          <p14:tracePt t="56945" x="2808288" y="4286250"/>
          <p14:tracePt t="56958" x="2808288" y="4279900"/>
          <p14:tracePt t="57038" x="2814638" y="4279900"/>
          <p14:tracePt t="57102" x="2822575" y="4279900"/>
          <p14:tracePt t="57128" x="2828925" y="4279900"/>
          <p14:tracePt t="57140" x="2828925" y="4271963"/>
          <p14:tracePt t="57148" x="2836863" y="4271963"/>
          <p14:tracePt t="57158" x="2843213" y="4271963"/>
          <p14:tracePt t="57175" x="2851150" y="4271963"/>
          <p14:tracePt t="57192" x="2857500" y="4271963"/>
          <p14:tracePt t="57210" x="2879725" y="4271963"/>
          <p14:tracePt t="57226" x="2894013" y="4271963"/>
          <p14:tracePt t="57243" x="2908300" y="4279900"/>
          <p14:tracePt t="57261" x="2922588" y="4271963"/>
          <p14:tracePt t="57277" x="2936875" y="4271963"/>
          <p14:tracePt t="57295" x="2965450" y="4265613"/>
          <p14:tracePt t="57328" x="2986088" y="4265613"/>
          <p14:tracePt t="57363" x="3000375" y="4257675"/>
          <p14:tracePt t="57368" x="3008313" y="4257675"/>
          <p14:tracePt t="57381" x="3014663" y="4257675"/>
          <p14:tracePt t="57398" x="3028950" y="4257675"/>
          <p14:tracePt t="57415" x="3036888" y="4257675"/>
          <p14:tracePt t="57432" x="3043238" y="4257675"/>
          <p14:tracePt t="57449" x="3051175" y="4251325"/>
          <p14:tracePt t="57466" x="3065463" y="4251325"/>
          <p14:tracePt t="57500" x="3071813" y="4251325"/>
          <p14:tracePt t="57517" x="3079750" y="4251325"/>
          <p14:tracePt t="57538" x="3086100" y="4251325"/>
          <p14:tracePt t="57561" x="3094038" y="4251325"/>
          <p14:tracePt t="57577" x="3108325" y="4251325"/>
          <p14:tracePt t="57593" x="3122613" y="4251325"/>
          <p14:tracePt t="57609" x="3128963" y="4251325"/>
          <p14:tracePt t="66004" x="3136900" y="4251325"/>
          <p14:tracePt t="66012" x="3151188" y="4251325"/>
          <p14:tracePt t="66020" x="3186113" y="4251325"/>
          <p14:tracePt t="66030" x="3236913" y="4257675"/>
          <p14:tracePt t="66044" x="3286125" y="4271963"/>
          <p14:tracePt t="66061" x="3379788" y="4279900"/>
          <p14:tracePt t="66078" x="3429000" y="4279900"/>
          <p14:tracePt t="66095" x="3486150" y="4294188"/>
          <p14:tracePt t="66112" x="3536950" y="4294188"/>
          <p14:tracePt t="66130" x="3679825" y="4300538"/>
          <p14:tracePt t="66147" x="3814763" y="4300538"/>
          <p14:tracePt t="66163" x="3937000" y="4322763"/>
          <p14:tracePt t="66180" x="3979863" y="4322763"/>
          <p14:tracePt t="66198" x="4037013" y="4322763"/>
          <p14:tracePt t="66215" x="4086225" y="4322763"/>
          <p14:tracePt t="66217" x="4108450" y="4322763"/>
          <p14:tracePt t="66232" x="4143375" y="4322763"/>
          <p14:tracePt t="66249" x="4157663" y="4322763"/>
          <p14:tracePt t="66267" x="4171950" y="4322763"/>
          <p14:tracePt t="66284" x="4186238" y="4322763"/>
          <p14:tracePt t="66302" x="4200525" y="4322763"/>
          <p14:tracePt t="66319" x="4208463" y="4322763"/>
          <p14:tracePt t="66352" x="4214813" y="4322763"/>
          <p14:tracePt t="66368" x="4229100" y="4322763"/>
          <p14:tracePt t="66387" x="4237038" y="4322763"/>
          <p14:tracePt t="66404" x="4257675" y="4322763"/>
          <p14:tracePt t="66420" x="4279900" y="4322763"/>
          <p14:tracePt t="66438" x="4286250" y="4322763"/>
          <p14:tracePt t="66577" x="4294188" y="4322763"/>
          <p14:tracePt t="66632" x="4300538" y="4322763"/>
          <p14:tracePt t="66638" x="4314825" y="4322763"/>
          <p14:tracePt t="66655" x="4329113" y="4322763"/>
          <p14:tracePt t="66668" x="4357688" y="4337050"/>
          <p14:tracePt t="66680" x="4379913" y="4337050"/>
          <p14:tracePt t="66696" x="4414838" y="4343400"/>
          <p14:tracePt t="66713" x="4457700" y="4343400"/>
          <p14:tracePt t="66729" x="4522788" y="4343400"/>
          <p14:tracePt t="66746" x="4572000" y="4365625"/>
          <p14:tracePt t="66763" x="4594225" y="4365625"/>
          <p14:tracePt t="66780" x="4600575" y="4365625"/>
          <p14:tracePt t="73179" x="4637088" y="4357688"/>
          <p14:tracePt t="73188" x="4722813" y="4329113"/>
          <p14:tracePt t="73196" x="4800600" y="4308475"/>
          <p14:tracePt t="73208" x="4957763" y="4294188"/>
          <p14:tracePt t="73224" x="5114925" y="4271963"/>
          <p14:tracePt t="73241" x="5257800" y="4251325"/>
          <p14:tracePt t="73258" x="5380038" y="4229100"/>
          <p14:tracePt t="73276" x="5543550" y="4208463"/>
          <p14:tracePt t="73294" x="5743575" y="4208463"/>
          <p14:tracePt t="73309" x="5808663" y="4186238"/>
          <p14:tracePt t="73327" x="5851525" y="4179888"/>
          <p14:tracePt t="73344" x="5894388" y="4179888"/>
          <p14:tracePt t="73362" x="5915025" y="4171950"/>
          <p14:tracePt t="73369" x="5951538" y="4165600"/>
          <p14:tracePt t="73378" x="5957888" y="4157663"/>
          <p14:tracePt t="73394" x="5972175" y="4151313"/>
          <p14:tracePt t="73412" x="6000750" y="4137025"/>
          <p14:tracePt t="73435" x="6008688" y="4129088"/>
          <p14:tracePt t="73450" x="6022975" y="4114800"/>
          <p14:tracePt t="73466" x="6043613" y="4108450"/>
          <p14:tracePt t="73483" x="6051550" y="4100513"/>
          <p14:tracePt t="73501" x="6072188" y="4086225"/>
          <p14:tracePt t="73515" x="6086475" y="4086225"/>
          <p14:tracePt t="73533" x="6094413" y="4079875"/>
          <p14:tracePt t="73750" x="6094413" y="4086225"/>
          <p14:tracePt t="73759" x="6094413" y="4094163"/>
          <p14:tracePt t="73792" x="6094413" y="4108450"/>
          <p14:tracePt t="73800" x="6094413" y="4114800"/>
          <p14:tracePt t="73825" x="6094413" y="4137025"/>
          <p14:tracePt t="73841" x="6094413" y="4157663"/>
          <p14:tracePt t="73858" x="6094413" y="4186238"/>
          <p14:tracePt t="73875" x="6094413" y="4208463"/>
          <p14:tracePt t="73892" x="6094413" y="4214813"/>
          <p14:tracePt t="73910" x="6094413" y="4229100"/>
          <p14:tracePt t="73927" x="6094413" y="4237038"/>
          <p14:tracePt t="73950" x="6094413" y="4243388"/>
          <p14:tracePt t="73972" x="6094413" y="4251325"/>
          <p14:tracePt t="74000" x="6094413" y="4257675"/>
          <p14:tracePt t="74007" x="6094413" y="4265613"/>
          <p14:tracePt t="74016" x="6094413" y="4279900"/>
          <p14:tracePt t="74030" x="6100763" y="4300538"/>
          <p14:tracePt t="74047" x="6100763" y="4322763"/>
          <p14:tracePt t="74064" x="6100763" y="4329113"/>
          <p14:tracePt t="77981" x="6108700" y="4329113"/>
          <p14:tracePt t="77989" x="6122988" y="4329113"/>
          <p14:tracePt t="78012" x="6137275" y="4329113"/>
          <p14:tracePt t="78020" x="6143625" y="4322763"/>
          <p14:tracePt t="78026" x="6165850" y="4322763"/>
          <p14:tracePt t="78047" x="6180138" y="4322763"/>
          <p14:tracePt t="78058" x="6208713" y="4322763"/>
          <p14:tracePt t="78076" x="6257925" y="4322763"/>
          <p14:tracePt t="78093" x="6351588" y="4314825"/>
          <p14:tracePt t="78110" x="6400800" y="4314825"/>
          <p14:tracePt t="78125" x="6437313" y="4314825"/>
          <p14:tracePt t="78128" x="6457950" y="4322763"/>
          <p14:tracePt t="78142" x="6480175" y="4322763"/>
          <p14:tracePt t="78161" x="6551613" y="4322763"/>
          <p14:tracePt t="78178" x="6572250" y="4322763"/>
          <p14:tracePt t="78198" x="6637338" y="4314825"/>
          <p14:tracePt t="78212" x="6708775" y="4314825"/>
          <p14:tracePt t="78227" x="6800850" y="4308475"/>
          <p14:tracePt t="78244" x="6937375" y="4300538"/>
          <p14:tracePt t="78262" x="7129463" y="4294188"/>
          <p14:tracePt t="78280" x="7200900" y="4286250"/>
          <p14:tracePt t="78298" x="7237413" y="4286250"/>
          <p14:tracePt t="78313" x="7251700" y="4286250"/>
          <p14:tracePt t="78341" x="7258050" y="4286250"/>
          <p14:tracePt t="78364" x="7265988" y="4286250"/>
          <p14:tracePt t="78370" x="7272338" y="4286250"/>
          <p14:tracePt t="78382" x="7280275" y="4286250"/>
          <p14:tracePt t="78399" x="7315200" y="4286250"/>
          <p14:tracePt t="78416" x="7366000" y="4286250"/>
          <p14:tracePt t="78434" x="7408863" y="4279900"/>
          <p14:tracePt t="78450" x="7437438" y="4279900"/>
          <p14:tracePt t="78468" x="7443788" y="4279900"/>
          <p14:tracePt t="78486" x="7458075" y="4279900"/>
          <p14:tracePt t="79395" x="7451725" y="4279900"/>
          <p14:tracePt t="79477" x="7443788" y="4279900"/>
          <p14:tracePt t="94596" x="7229475" y="4271963"/>
          <p14:tracePt t="94603" x="6886575" y="4229100"/>
          <p14:tracePt t="94613" x="6580188" y="4214813"/>
          <p14:tracePt t="94628" x="6200775" y="4165600"/>
          <p14:tracePt t="94646" x="5994400" y="4137025"/>
          <p14:tracePt t="94663" x="5608638" y="4071938"/>
          <p14:tracePt t="94680" x="5522913" y="4022725"/>
          <p14:tracePt t="94697" x="5494338" y="4008438"/>
          <p14:tracePt t="94717" x="5494338" y="4000500"/>
          <p14:tracePt t="94814" x="5486400" y="4000500"/>
          <p14:tracePt t="94821" x="5472113" y="4000500"/>
          <p14:tracePt t="94836" x="5443538" y="4008438"/>
          <p14:tracePt t="94852" x="5394325" y="4014788"/>
          <p14:tracePt t="94871" x="5265738" y="4037013"/>
          <p14:tracePt t="94875" x="5186363" y="4057650"/>
          <p14:tracePt t="94886" x="5114925" y="4071938"/>
          <p14:tracePt t="94903" x="4965700" y="4086225"/>
          <p14:tracePt t="94920" x="4814888" y="4094163"/>
          <p14:tracePt t="94937" x="4672013" y="4100513"/>
          <p14:tracePt t="94940" x="4651375" y="4100513"/>
          <p14:tracePt t="94954" x="4608513" y="4100513"/>
          <p14:tracePt t="94972" x="4586288" y="4094163"/>
          <p14:tracePt t="95268" x="4586288" y="4108450"/>
          <p14:tracePt t="95276" x="4594225" y="4129088"/>
          <p14:tracePt t="95286" x="4608513" y="4151313"/>
          <p14:tracePt t="95297" x="4614863" y="4151313"/>
          <p14:tracePt t="95315" x="4614863" y="4157663"/>
          <p14:tracePt t="95345" x="4614863" y="4165600"/>
          <p14:tracePt t="95378" x="4614863" y="4171950"/>
          <p14:tracePt t="95424" x="4614863" y="4179888"/>
          <p14:tracePt t="95440" x="4622800" y="4179888"/>
          <p14:tracePt t="95447" x="4622800" y="4186238"/>
          <p14:tracePt t="95465" x="4622800" y="4194175"/>
          <p14:tracePt t="95476" x="4643438" y="4200525"/>
          <p14:tracePt t="95486" x="4657725" y="4208463"/>
          <p14:tracePt t="95504" x="4714875" y="4208463"/>
          <p14:tracePt t="95521" x="4814888" y="4208463"/>
          <p14:tracePt t="95538" x="4900613" y="4229100"/>
          <p14:tracePt t="95555" x="5172075" y="4265613"/>
          <p14:tracePt t="95571" x="5365750" y="4286250"/>
          <p14:tracePt t="95588" x="5600700" y="4308475"/>
          <p14:tracePt t="95605" x="5922963" y="4329113"/>
          <p14:tracePt t="95622" x="6243638" y="4343400"/>
          <p14:tracePt t="95640" x="6651625" y="4365625"/>
          <p14:tracePt t="95656" x="6894513" y="4371975"/>
          <p14:tracePt t="95673" x="7094538" y="4371975"/>
          <p14:tracePt t="95690" x="7194550" y="4379913"/>
          <p14:tracePt t="95707" x="7251700" y="4379913"/>
          <p14:tracePt t="95725" x="7280275" y="4379913"/>
          <p14:tracePt t="95741" x="7294563" y="4379913"/>
          <p14:tracePt t="95759" x="7300913" y="4379913"/>
          <p14:tracePt t="95776" x="7308850" y="4379913"/>
          <p14:tracePt t="95794" x="7323138" y="4379913"/>
          <p14:tracePt t="95810" x="7343775" y="4371975"/>
          <p14:tracePt t="95828" x="7366000" y="4371975"/>
          <p14:tracePt t="95844" x="7372350" y="4365625"/>
          <p14:tracePt t="95862" x="7380288" y="4357688"/>
          <p14:tracePt t="95880" x="7394575" y="4351338"/>
          <p14:tracePt t="95896" x="7423150" y="4351338"/>
          <p14:tracePt t="95899" x="7437438" y="4351338"/>
          <p14:tracePt t="95916" x="7458075" y="4343400"/>
          <p14:tracePt t="95933" x="7480300" y="4337050"/>
          <p14:tracePt t="97423" x="7472363" y="4337050"/>
          <p14:tracePt t="97431" x="7437438" y="4337050"/>
          <p14:tracePt t="97442" x="7408863" y="4351338"/>
          <p14:tracePt t="97457" x="7358063" y="4357688"/>
          <p14:tracePt t="97474" x="7286625" y="4365625"/>
          <p14:tracePt t="97476" x="7229475" y="4371975"/>
          <p14:tracePt t="97490" x="7186613" y="4379913"/>
          <p14:tracePt t="97508" x="7015163" y="4386263"/>
          <p14:tracePt t="97524" x="6843713" y="4394200"/>
          <p14:tracePt t="97541" x="6672263" y="4437063"/>
          <p14:tracePt t="97559" x="6451600" y="4471988"/>
          <p14:tracePt t="97575" x="6251575" y="4494213"/>
          <p14:tracePt t="97594" x="5965825" y="4529138"/>
          <p14:tracePt t="97611" x="5794375" y="4537075"/>
          <p14:tracePt t="97628" x="5651500" y="4551363"/>
          <p14:tracePt t="97645" x="5522913" y="4551363"/>
          <p14:tracePt t="97661" x="5400675" y="4557713"/>
          <p14:tracePt t="97682" x="5186363" y="4572000"/>
          <p14:tracePt t="97696" x="5051425" y="4600575"/>
          <p14:tracePt t="97713" x="4937125" y="4608513"/>
          <p14:tracePt t="97731" x="4794250" y="4608513"/>
          <p14:tracePt t="97747" x="4657725" y="4608513"/>
          <p14:tracePt t="97765" x="4572000" y="4600575"/>
          <p14:tracePt t="97782" x="4479925" y="4586288"/>
          <p14:tracePt t="97801" x="4443413" y="4579938"/>
          <p14:tracePt t="97816" x="4371975" y="4557713"/>
          <p14:tracePt t="97833" x="4343400" y="4543425"/>
          <p14:tracePt t="97851" x="4337050" y="4543425"/>
          <p14:tracePt t="97908" x="4337050" y="4537075"/>
          <p14:tracePt t="97915" x="4314825" y="4522788"/>
          <p14:tracePt t="97924" x="4300538" y="4522788"/>
          <p14:tracePt t="97936" x="4279900" y="4508500"/>
          <p14:tracePt t="97954" x="4243388" y="4486275"/>
          <p14:tracePt t="97970" x="4237038" y="4486275"/>
          <p14:tracePt t="97988" x="4237038" y="4479925"/>
          <p14:tracePt t="98025" x="4229100" y="4479925"/>
          <p14:tracePt t="98042" x="4214813" y="4479925"/>
          <p14:tracePt t="98056" x="4186238" y="4457700"/>
          <p14:tracePt t="98073" x="4165600" y="4457700"/>
          <p14:tracePt t="98090" x="4151313" y="4451350"/>
          <p14:tracePt t="98107" x="4143375" y="4451350"/>
          <p14:tracePt t="98157" x="4151313" y="4451350"/>
          <p14:tracePt t="98165" x="4157663" y="4451350"/>
          <p14:tracePt t="98175" x="4165600" y="4443413"/>
          <p14:tracePt t="98193" x="4186238" y="4443413"/>
          <p14:tracePt t="98210" x="4200525" y="4437063"/>
          <p14:tracePt t="98228" x="4208463" y="4437063"/>
          <p14:tracePt t="98244" x="4222750" y="4437063"/>
          <p14:tracePt t="98262" x="4243388" y="4422775"/>
          <p14:tracePt t="98279" x="4265613" y="4414838"/>
          <p14:tracePt t="98296" x="4329113" y="4408488"/>
          <p14:tracePt t="98313" x="4414838" y="4394200"/>
          <p14:tracePt t="98330" x="4500563" y="4365625"/>
          <p14:tracePt t="98347" x="4600575" y="4365625"/>
          <p14:tracePt t="98365" x="4714875" y="4357688"/>
          <p14:tracePt t="98382" x="4772025" y="4343400"/>
          <p14:tracePt t="98399" x="4814888" y="4337050"/>
          <p14:tracePt t="98415" x="4837113" y="4337050"/>
          <p14:tracePt t="98449" x="4843463" y="4337050"/>
          <p14:tracePt t="98469" x="4857750" y="4337050"/>
          <p14:tracePt t="98485" x="4865688" y="4337050"/>
          <p14:tracePt t="98503" x="4879975" y="4337050"/>
          <p14:tracePt t="98518" x="4908550" y="4337050"/>
          <p14:tracePt t="98536" x="4937125" y="4337050"/>
          <p14:tracePt t="98552" x="4972050" y="4337050"/>
          <p14:tracePt t="98571" x="5014913" y="4337050"/>
          <p14:tracePt t="98588" x="5057775" y="4337050"/>
          <p14:tracePt t="98605" x="5094288" y="4337050"/>
          <p14:tracePt t="98621" x="5129213" y="4343400"/>
          <p14:tracePt t="98640" x="5186363" y="4351338"/>
          <p14:tracePt t="98655" x="5229225" y="4343400"/>
          <p14:tracePt t="98674" x="5265738" y="4343400"/>
          <p14:tracePt t="98692" x="5300663" y="4343400"/>
          <p14:tracePt t="98708" x="5351463" y="4343400"/>
          <p14:tracePt t="98724" x="5408613" y="4337050"/>
          <p14:tracePt t="98742" x="5457825" y="4337050"/>
          <p14:tracePt t="98761" x="5514975" y="4337050"/>
          <p14:tracePt t="98776" x="5565775" y="4337050"/>
          <p14:tracePt t="98793" x="5608638" y="4337050"/>
          <p14:tracePt t="98810" x="5637213" y="4337050"/>
          <p14:tracePt t="98812" x="5651500" y="4337050"/>
          <p14:tracePt t="98829" x="5680075" y="4337050"/>
          <p14:tracePt t="98845" x="5751513" y="4337050"/>
          <p14:tracePt t="98862" x="5794375" y="4357688"/>
          <p14:tracePt t="98878" x="5829300" y="4357688"/>
          <p14:tracePt t="98895" x="5865813" y="4357688"/>
          <p14:tracePt t="98914" x="5908675" y="4357688"/>
          <p14:tracePt t="98931" x="5937250" y="4365625"/>
          <p14:tracePt t="98948" x="5957888" y="4371975"/>
          <p14:tracePt t="98964" x="5980113" y="4371975"/>
          <p14:tracePt t="98981" x="6000750" y="4371975"/>
          <p14:tracePt t="98998" x="6057900" y="4379913"/>
          <p14:tracePt t="99014" x="6122988" y="4379913"/>
          <p14:tracePt t="99017" x="6165850" y="4379913"/>
          <p14:tracePt t="99034" x="6280150" y="4386263"/>
          <p14:tracePt t="99049" x="6408738" y="4386263"/>
          <p14:tracePt t="99067" x="6515100" y="4386263"/>
          <p14:tracePt t="99083" x="6565900" y="4394200"/>
          <p14:tracePt t="99101" x="6623050" y="4394200"/>
          <p14:tracePt t="99118" x="6657975" y="4400550"/>
          <p14:tracePt t="99135" x="6665913" y="4400550"/>
          <p14:tracePt t="102161" x="6665913" y="4408488"/>
          <p14:tracePt t="102437" x="6657975" y="4408488"/>
          <p14:tracePt t="102632" x="6651625" y="4408488"/>
          <p14:tracePt t="102687" x="6651625" y="4414838"/>
          <p14:tracePt t="102704" x="6643688" y="4414838"/>
          <p14:tracePt t="104707" x="6637338" y="4414838"/>
          <p14:tracePt t="104890" x="6629400" y="4414838"/>
          <p14:tracePt t="104922" x="6623050" y="4414838"/>
          <p14:tracePt t="104929" x="6623050" y="4408488"/>
          <p14:tracePt t="104936" x="6615113" y="4408488"/>
          <p14:tracePt t="104945" x="6608763" y="4408488"/>
          <p14:tracePt t="104977" x="6600825" y="4408488"/>
          <p14:tracePt t="104994" x="6594475" y="4408488"/>
          <p14:tracePt t="105007" x="6586538" y="4408488"/>
          <p14:tracePt t="105016" x="6580188" y="4408488"/>
          <p14:tracePt t="105030" x="6565900" y="4408488"/>
          <p14:tracePt t="105047" x="6557963" y="4408488"/>
          <p14:tracePt t="105066" x="6537325" y="4408488"/>
          <p14:tracePt t="105082" x="6515100" y="4400550"/>
          <p14:tracePt t="105101" x="6494463" y="4394200"/>
          <p14:tracePt t="105117" x="6486525" y="4386263"/>
          <p14:tracePt t="105135" x="6480175" y="4386263"/>
          <p14:tracePt t="105218" x="6472238" y="4386263"/>
          <p14:tracePt t="105226" x="6457950" y="4379913"/>
          <p14:tracePt t="105237" x="6429375" y="4379913"/>
          <p14:tracePt t="105253" x="6386513" y="4365625"/>
          <p14:tracePt t="105270" x="6365875" y="4357688"/>
          <p14:tracePt t="105288" x="6343650" y="4357688"/>
          <p14:tracePt t="105321" x="6337300" y="4357688"/>
          <p14:tracePt t="105335" x="6329363" y="4357688"/>
          <p14:tracePt t="105343" x="6323013" y="4357688"/>
          <p14:tracePt t="105359" x="6315075" y="4357688"/>
          <p14:tracePt t="105375" x="6300788" y="4351338"/>
          <p14:tracePt t="105392" x="6286500" y="4343400"/>
          <p14:tracePt t="105407" x="6280150" y="4343400"/>
          <p14:tracePt t="105425" x="6257925" y="4343400"/>
          <p14:tracePt t="105444" x="6229350" y="4343400"/>
          <p14:tracePt t="105461" x="6200775" y="4343400"/>
          <p14:tracePt t="105477" x="6172200" y="4337050"/>
          <p14:tracePt t="105494" x="6129338" y="4329113"/>
          <p14:tracePt t="105512" x="6086475" y="4314825"/>
          <p14:tracePt t="105530" x="6051550" y="4308475"/>
          <p14:tracePt t="105544" x="6037263" y="4308475"/>
          <p14:tracePt t="105563" x="6022975" y="4308475"/>
          <p14:tracePt t="105598" x="6000750" y="4308475"/>
          <p14:tracePt t="105614" x="5980113" y="4308475"/>
          <p14:tracePt t="105616" x="5957888" y="4308475"/>
          <p14:tracePt t="105630" x="5937250" y="4308475"/>
          <p14:tracePt t="105648" x="5872163" y="4308475"/>
          <p14:tracePt t="105664" x="5851525" y="4300538"/>
          <p14:tracePt t="105681" x="5843588" y="4300538"/>
          <p14:tracePt t="105830" x="5851525" y="4300538"/>
          <p14:tracePt t="105834" x="5872163" y="4300538"/>
          <p14:tracePt t="105843" x="5894388" y="4294188"/>
          <p14:tracePt t="105853" x="5915025" y="4279900"/>
          <p14:tracePt t="105871" x="5957888" y="4279900"/>
          <p14:tracePt t="105875" x="5994400" y="4279900"/>
          <p14:tracePt t="105889" x="6015038" y="4279900"/>
          <p14:tracePt t="105907" x="6100763" y="4279900"/>
          <p14:tracePt t="105922" x="6151563" y="4279900"/>
          <p14:tracePt t="105938" x="6180138" y="4279900"/>
          <p14:tracePt t="105956" x="6200775" y="4279900"/>
          <p14:tracePt t="105973" x="6229350" y="4279900"/>
          <p14:tracePt t="105990" x="6272213" y="4279900"/>
          <p14:tracePt t="106008" x="6323013" y="4279900"/>
          <p14:tracePt t="106024" x="6386513" y="4279900"/>
          <p14:tracePt t="106041" x="6494463" y="4279900"/>
          <p14:tracePt t="106059" x="6572250" y="4265613"/>
          <p14:tracePt t="106075" x="6637338" y="4265613"/>
          <p14:tracePt t="106093" x="6715125" y="4265613"/>
          <p14:tracePt t="106110" x="6729413" y="4265613"/>
          <p14:tracePt t="106128" x="6743700" y="4265613"/>
          <p14:tracePt t="106147" x="6757988" y="4265613"/>
          <p14:tracePt t="106162" x="6772275" y="4265613"/>
          <p14:tracePt t="106179" x="6786563" y="4265613"/>
          <p14:tracePt t="106196" x="6800850" y="4265613"/>
          <p14:tracePt t="106212" x="6837363" y="4265613"/>
          <p14:tracePt t="106230" x="6865938" y="4265613"/>
          <p14:tracePt t="106246" x="6886575" y="4265613"/>
          <p14:tracePt t="106266" x="6943725" y="4265613"/>
          <p14:tracePt t="106283" x="6965950" y="4265613"/>
          <p14:tracePt t="106300" x="6994525" y="4265613"/>
          <p14:tracePt t="106317" x="7023100" y="4265613"/>
          <p14:tracePt t="106335" x="7065963" y="4265613"/>
          <p14:tracePt t="106351" x="7100888" y="4257675"/>
          <p14:tracePt t="106368" x="7123113" y="4251325"/>
          <p14:tracePt t="106379" x="7137400" y="4251325"/>
          <p14:tracePt t="106386" x="7143750" y="4251325"/>
          <p14:tracePt t="106401" x="7151688" y="4251325"/>
          <p14:tracePt t="106665" x="7143750" y="4251325"/>
          <p14:tracePt t="106683" x="7137400" y="4251325"/>
          <p14:tracePt t="106689" x="7129463" y="4251325"/>
          <p14:tracePt t="106696" x="7115175" y="4251325"/>
          <p14:tracePt t="106713" x="7108825" y="4251325"/>
          <p14:tracePt t="106727" x="7100888" y="4257675"/>
          <p14:tracePt t="106761" x="7094538" y="4257675"/>
          <p14:tracePt t="106779" x="7086600" y="4257675"/>
          <p14:tracePt t="106798" x="7065963" y="4257675"/>
          <p14:tracePt t="106815" x="7037388" y="4265613"/>
          <p14:tracePt t="106831" x="7023100" y="4265613"/>
          <p14:tracePt t="106847" x="7008813" y="4271963"/>
          <p14:tracePt t="106864" x="6994525" y="4279900"/>
          <p14:tracePt t="106882" x="6986588" y="4279900"/>
          <p14:tracePt t="106899" x="6958013" y="4279900"/>
          <p14:tracePt t="106915" x="6929438" y="4279900"/>
          <p14:tracePt t="106932" x="6923088" y="4279900"/>
          <p14:tracePt t="106950" x="6894513" y="4279900"/>
          <p14:tracePt t="106968" x="6794500" y="4294188"/>
          <p14:tracePt t="106984" x="6751638" y="4300538"/>
          <p14:tracePt t="107002" x="6708775" y="4308475"/>
          <p14:tracePt t="107018" x="6643688" y="4314825"/>
          <p14:tracePt t="107036" x="6600825" y="4314825"/>
          <p14:tracePt t="107053" x="6557963" y="4322763"/>
          <p14:tracePt t="107071" x="6529388" y="4322763"/>
          <p14:tracePt t="107088" x="6500813" y="4329113"/>
          <p14:tracePt t="107104" x="6457950" y="4329113"/>
          <p14:tracePt t="107121" x="6415088" y="4329113"/>
          <p14:tracePt t="107141" x="6351588" y="4329113"/>
          <p14:tracePt t="107158" x="6286500" y="4329113"/>
          <p14:tracePt t="107175" x="6229350" y="4337050"/>
          <p14:tracePt t="107194" x="6194425" y="4337050"/>
          <p14:tracePt t="107210" x="6186488" y="4337050"/>
          <p14:tracePt t="107273" x="6180138" y="4337050"/>
          <p14:tracePt t="107281" x="6157913" y="4337050"/>
          <p14:tracePt t="107297" x="6115050" y="4343400"/>
          <p14:tracePt t="107313" x="6072188" y="4343400"/>
          <p14:tracePt t="107329" x="6057900" y="4343400"/>
          <p14:tracePt t="107343" x="6051550" y="4343400"/>
          <p14:tracePt t="107450" x="6051550" y="4337050"/>
          <p14:tracePt t="107549" x="6043613" y="4337050"/>
          <p14:tracePt t="107558" x="6029325" y="4337050"/>
          <p14:tracePt t="107570" x="6015038" y="4337050"/>
          <p14:tracePt t="107603" x="6008688" y="4337050"/>
          <p14:tracePt t="107722" x="5994400" y="4337050"/>
          <p14:tracePt t="107735" x="5986463" y="4337050"/>
          <p14:tracePt t="107776" x="5980113" y="4337050"/>
          <p14:tracePt t="107784" x="5972175" y="4329113"/>
          <p14:tracePt t="107797" x="5965825" y="4329113"/>
          <p14:tracePt t="107821" x="5951538" y="4329113"/>
          <p14:tracePt t="107835" x="5937250" y="4329113"/>
          <p14:tracePt t="107844" x="5929313" y="4329113"/>
          <p14:tracePt t="107859" x="5915025" y="4329113"/>
          <p14:tracePt t="107875" x="5894388" y="4329113"/>
          <p14:tracePt t="107892" x="5880100" y="4329113"/>
          <p14:tracePt t="107909" x="5857875" y="4329113"/>
          <p14:tracePt t="107927" x="5837238" y="4322763"/>
          <p14:tracePt t="107944" x="5829300" y="4322763"/>
          <p14:tracePt t="107979" x="5822950" y="4322763"/>
          <p14:tracePt t="108067" x="5808663" y="4322763"/>
          <p14:tracePt t="108087" x="5800725" y="4322763"/>
          <p14:tracePt t="108105" x="5794375" y="4322763"/>
          <p14:tracePt t="108128" x="5786438" y="4322763"/>
          <p14:tracePt t="108140" x="5780088" y="4329113"/>
          <p14:tracePt t="108454" x="5772150" y="4329113"/>
          <p14:tracePt t="108461" x="5765800" y="4343400"/>
          <p14:tracePt t="108470" x="5757863" y="4357688"/>
          <p14:tracePt t="108478" x="5757863" y="4371975"/>
          <p14:tracePt t="108492" x="5751513" y="4394200"/>
          <p14:tracePt t="108510" x="5743575" y="4394200"/>
          <p14:tracePt t="108775" x="5737225" y="4394200"/>
          <p14:tracePt t="108882" x="5722938" y="4386263"/>
          <p14:tracePt t="108891" x="5715000" y="4365625"/>
          <p14:tracePt t="108903" x="5700713" y="4357688"/>
          <p14:tracePt t="108920" x="5680075" y="4300538"/>
          <p14:tracePt t="108937" x="5672138" y="4279900"/>
          <p14:tracePt t="108955" x="5665788" y="4265613"/>
          <p14:tracePt t="109155" x="5657850" y="4265613"/>
          <p14:tracePt t="109171" x="5643563" y="4265613"/>
          <p14:tracePt t="109187" x="5637213" y="4271963"/>
          <p14:tracePt t="109195" x="5629275" y="4271963"/>
          <p14:tracePt t="109218" x="5629275" y="4279900"/>
          <p14:tracePt t="109453" x="5622925" y="4279900"/>
          <p14:tracePt t="109470" x="5608638" y="4286250"/>
          <p14:tracePt t="109477" x="5594350" y="4294188"/>
          <p14:tracePt t="109486" x="5586413" y="4294188"/>
          <p14:tracePt t="109503" x="5565775" y="4294188"/>
          <p14:tracePt t="109521" x="5557838" y="4294188"/>
          <p14:tracePt t="109538" x="5543550" y="4300538"/>
          <p14:tracePt t="109555" x="5522913" y="4300538"/>
          <p14:tracePt t="109576" x="5508625" y="4300538"/>
          <p14:tracePt t="109590" x="5500688" y="4300538"/>
          <p14:tracePt t="109606" x="5494338" y="4300538"/>
          <p14:tracePt t="109623" x="5486400" y="4300538"/>
          <p14:tracePt t="109641" x="5472113" y="4300538"/>
          <p14:tracePt t="109658" x="5457825" y="4300538"/>
          <p14:tracePt t="109678" x="5451475" y="4300538"/>
          <p14:tracePt t="109697" x="5443538" y="4300538"/>
          <p14:tracePt t="109710" x="5437188" y="4300538"/>
          <p14:tracePt t="109726" x="5429250" y="4300538"/>
          <p14:tracePt t="109763" x="5422900" y="4300538"/>
          <p14:tracePt t="109867" x="5408613" y="4300538"/>
          <p14:tracePt t="109883" x="5400675" y="4300538"/>
          <p14:tracePt t="109900" x="5394325" y="4300538"/>
          <p14:tracePt t="109914" x="5386388" y="4300538"/>
          <p14:tracePt t="109920" x="5380038" y="4300538"/>
          <p14:tracePt t="110093" x="5372100" y="4308475"/>
          <p14:tracePt t="110101" x="5357813" y="4308475"/>
          <p14:tracePt t="110117" x="5351463" y="4308475"/>
          <p14:tracePt t="110233" x="5351463" y="4314825"/>
          <p14:tracePt t="110241" x="5343525" y="4314825"/>
          <p14:tracePt t="110249" x="5337175" y="4314825"/>
          <p14:tracePt t="110265" x="5337175" y="4322763"/>
          <p14:tracePt t="110383" x="5329238" y="4322763"/>
          <p14:tracePt t="110404" x="5322888" y="4329113"/>
          <p14:tracePt t="110421" x="5314950" y="4329113"/>
          <p14:tracePt t="110430" x="5308600" y="4329113"/>
          <p14:tracePt t="110452" x="5300663" y="4329113"/>
          <p14:tracePt t="110466" x="5294313" y="4337050"/>
          <p14:tracePt t="110492" x="5280025" y="4337050"/>
          <p14:tracePt t="110507" x="5272088" y="4337050"/>
          <p14:tracePt t="110515" x="5265738" y="4337050"/>
          <p14:tracePt t="110522" x="5257800" y="4343400"/>
          <p14:tracePt t="110531" x="5251450" y="4343400"/>
          <p14:tracePt t="110548" x="5237163" y="4343400"/>
          <p14:tracePt t="110566" x="5229225" y="4343400"/>
          <p14:tracePt t="110586" x="5222875" y="4343400"/>
          <p14:tracePt t="110626" x="5208588" y="4343400"/>
          <p14:tracePt t="110634" x="5200650" y="4343400"/>
          <p14:tracePt t="110640" x="5194300" y="4343400"/>
          <p14:tracePt t="110654" x="5165725" y="4337050"/>
          <p14:tracePt t="110669" x="5151438" y="4337050"/>
          <p14:tracePt t="110686" x="5122863" y="4337050"/>
          <p14:tracePt t="110703" x="5108575" y="4337050"/>
          <p14:tracePt t="110724" x="5086350" y="4337050"/>
          <p14:tracePt t="110756" x="5057775" y="4337050"/>
          <p14:tracePt t="110773" x="5037138" y="4337050"/>
          <p14:tracePt t="110789" x="5022850" y="4337050"/>
          <p14:tracePt t="110806" x="4994275" y="4337050"/>
          <p14:tracePt t="110824" x="4986338" y="4337050"/>
          <p14:tracePt t="110840" x="4979988" y="4343400"/>
          <p14:tracePt t="110858" x="4972050" y="4343400"/>
          <p14:tracePt t="111031" x="4972050" y="4351338"/>
          <p14:tracePt t="111039" x="4965700" y="4351338"/>
          <p14:tracePt t="111510" x="4951413" y="4351338"/>
          <p14:tracePt t="111533" x="4943475" y="4351338"/>
          <p14:tracePt t="111539" x="4929188" y="4351338"/>
          <p14:tracePt t="111547" x="4900613" y="4351338"/>
          <p14:tracePt t="111560" x="4872038" y="4351338"/>
          <p14:tracePt t="111577" x="4814888" y="4351338"/>
          <p14:tracePt t="111594" x="4765675" y="4351338"/>
          <p14:tracePt t="111611" x="4714875" y="4351338"/>
          <p14:tracePt t="111629" x="4679950" y="4351338"/>
          <p14:tracePt t="111646" x="4600575" y="4343400"/>
          <p14:tracePt t="111662" x="4508500" y="4343400"/>
          <p14:tracePt t="111679" x="4451350" y="4343400"/>
          <p14:tracePt t="111696" x="4365625" y="4357688"/>
          <p14:tracePt t="111713" x="4229100" y="4357688"/>
          <p14:tracePt t="111730" x="4143375" y="4357688"/>
          <p14:tracePt t="111747" x="4008438" y="4357688"/>
          <p14:tracePt t="111765" x="3900488" y="4365625"/>
          <p14:tracePt t="111782" x="3808413" y="4365625"/>
          <p14:tracePt t="111800" x="3714750" y="4371975"/>
          <p14:tracePt t="111817" x="3622675" y="4371975"/>
          <p14:tracePt t="111821" x="3579813" y="4371975"/>
          <p14:tracePt t="111834" x="3486150" y="4371975"/>
          <p14:tracePt t="111850" x="3371850" y="4371975"/>
          <p14:tracePt t="111868" x="3294063" y="4379913"/>
          <p14:tracePt t="111874" x="3236913" y="4379913"/>
          <p14:tracePt t="111887" x="3214688" y="4379913"/>
          <p14:tracePt t="111904" x="3143250" y="4379913"/>
          <p14:tracePt t="111919" x="3100388" y="4379913"/>
          <p14:tracePt t="111936" x="3079750" y="4379913"/>
          <p14:tracePt t="111953" x="3051175" y="4379913"/>
          <p14:tracePt t="111971" x="2971800" y="4408488"/>
          <p14:tracePt t="111988" x="2894013" y="4422775"/>
          <p14:tracePt t="112006" x="2765425" y="4437063"/>
          <p14:tracePt t="112022" x="2679700" y="4457700"/>
          <p14:tracePt t="112040" x="2643188" y="4471988"/>
          <p14:tracePt t="112059" x="2622550" y="4479925"/>
          <p14:tracePt t="112075" x="2600325" y="4486275"/>
          <p14:tracePt t="112092" x="2586038" y="4508500"/>
          <p14:tracePt t="112108" x="2571750" y="4543425"/>
          <p14:tracePt t="112125" x="2557463" y="4565650"/>
          <p14:tracePt t="112143" x="2543175" y="4572000"/>
          <p14:tracePt t="112162" x="2536825" y="4594225"/>
          <p14:tracePt t="112179" x="2528888" y="4600575"/>
          <p14:tracePt t="112211" x="2528888" y="4608513"/>
          <p14:tracePt t="112312" x="2528888" y="4614863"/>
          <p14:tracePt t="112835" x="2536825" y="4614863"/>
          <p14:tracePt t="112867" x="2543175" y="4614863"/>
          <p14:tracePt t="112875" x="2551113" y="4614863"/>
          <p14:tracePt t="112889" x="2557463" y="4614863"/>
          <p14:tracePt t="112908" x="2571750" y="4614863"/>
          <p14:tracePt t="112922" x="2571750" y="4608513"/>
          <p14:tracePt t="112930" x="2579688" y="4608513"/>
          <p14:tracePt t="112949" x="2586038" y="4608513"/>
          <p14:tracePt t="112966" x="2614613" y="4608513"/>
          <p14:tracePt t="112983" x="2651125" y="4608513"/>
          <p14:tracePt t="112999" x="2686050" y="4608513"/>
          <p14:tracePt t="113017" x="2722563" y="4608513"/>
          <p14:tracePt t="113033" x="2728913" y="4608513"/>
          <p14:tracePt t="113051" x="2736850" y="4608513"/>
          <p14:tracePt t="113148" x="2743200" y="4608513"/>
          <p14:tracePt t="113171" x="2751138" y="4608513"/>
          <p14:tracePt t="113187" x="2757488" y="4608513"/>
          <p14:tracePt t="113319" x="2771775" y="4608513"/>
          <p14:tracePt t="113328" x="2794000" y="4608513"/>
          <p14:tracePt t="113334" x="2800350" y="4608513"/>
          <p14:tracePt t="113344" x="2808288" y="4608513"/>
          <p14:tracePt t="113360" x="2822575" y="4608513"/>
          <p14:tracePt t="113931" x="2814638" y="4608513"/>
          <p14:tracePt t="113945" x="2808288" y="4608513"/>
          <p14:tracePt t="113953" x="2800350" y="4608513"/>
          <p14:tracePt t="113964" x="2800350" y="4600575"/>
          <p14:tracePt t="124254" x="2828925" y="4600575"/>
          <p14:tracePt t="124261" x="2871788" y="4600575"/>
          <p14:tracePt t="124269" x="2914650" y="4600575"/>
          <p14:tracePt t="124279" x="2979738" y="4594225"/>
          <p14:tracePt t="124292" x="3128963" y="4572000"/>
          <p14:tracePt t="124309" x="3251200" y="4572000"/>
          <p14:tracePt t="124327" x="3343275" y="4572000"/>
          <p14:tracePt t="124344" x="3443288" y="4565650"/>
          <p14:tracePt t="124360" x="3536950" y="4565650"/>
          <p14:tracePt t="124363" x="3571875" y="4565650"/>
          <p14:tracePt t="124380" x="3636963" y="4565650"/>
          <p14:tracePt t="124396" x="3686175" y="4565650"/>
          <p14:tracePt t="124412" x="3765550" y="4572000"/>
          <p14:tracePt t="124429" x="3808413" y="4572000"/>
          <p14:tracePt t="124447" x="3937000" y="4565650"/>
          <p14:tracePt t="124464" x="4022725" y="4557713"/>
          <p14:tracePt t="124482" x="4071938" y="4551363"/>
          <p14:tracePt t="124499" x="4114800" y="4551363"/>
          <p14:tracePt t="124515" x="4186238" y="4551363"/>
          <p14:tracePt t="124534" x="4294188" y="4572000"/>
          <p14:tracePt t="124551" x="4394200" y="4572000"/>
          <p14:tracePt t="124567" x="4522788" y="4586288"/>
          <p14:tracePt t="124584" x="4643438" y="4594225"/>
          <p14:tracePt t="124602" x="4729163" y="4594225"/>
          <p14:tracePt t="124620" x="4794250" y="4600575"/>
          <p14:tracePt t="124635" x="4808538" y="4600575"/>
          <p14:tracePt t="124653" x="4814888" y="4600575"/>
          <p14:tracePt t="124770" x="4814888" y="4608513"/>
          <p14:tracePt t="124934" x="4814888" y="4614863"/>
          <p14:tracePt t="124965" x="4808538" y="4614863"/>
          <p14:tracePt t="124987" x="4808538" y="4622800"/>
          <p14:tracePt t="125005" x="4800600" y="4622800"/>
          <p14:tracePt t="125036" x="4794250" y="4622800"/>
          <p14:tracePt t="125041" x="4786313" y="4622800"/>
          <p14:tracePt t="125057" x="4779963" y="4629150"/>
          <p14:tracePt t="125067" x="4779963" y="4637088"/>
          <p14:tracePt t="125081" x="4772025" y="4637088"/>
          <p14:tracePt t="125098" x="4765675" y="4637088"/>
          <p14:tracePt t="125115" x="4757738" y="4643438"/>
          <p14:tracePt t="125132" x="4751388" y="4643438"/>
          <p14:tracePt t="125151" x="4737100" y="4643438"/>
          <p14:tracePt t="125167" x="4729163" y="4651375"/>
          <p14:tracePt t="126107" x="4751388" y="4657725"/>
          <p14:tracePt t="126115" x="4765675" y="4665663"/>
          <p14:tracePt t="126127" x="4829175" y="4686300"/>
          <p14:tracePt t="126143" x="4879975" y="4686300"/>
          <p14:tracePt t="126160" x="4922838" y="4694238"/>
          <p14:tracePt t="126177" x="4957763" y="4694238"/>
          <p14:tracePt t="126195" x="4986338" y="4694238"/>
          <p14:tracePt t="126212" x="5008563" y="4708525"/>
          <p14:tracePt t="126228" x="5037138" y="4714875"/>
          <p14:tracePt t="126246" x="5057775" y="4722813"/>
          <p14:tracePt t="126263" x="5086350" y="4722813"/>
          <p14:tracePt t="126280" x="5151438" y="4743450"/>
          <p14:tracePt t="126297" x="5214938" y="4751388"/>
          <p14:tracePt t="126315" x="5265738" y="4757738"/>
          <p14:tracePt t="126332" x="5314950" y="4765675"/>
          <p14:tracePt t="126349" x="5357813" y="4779963"/>
          <p14:tracePt t="126365" x="5408613" y="4786313"/>
          <p14:tracePt t="126370" x="5437188" y="4786313"/>
          <p14:tracePt t="126383" x="5451475" y="4794250"/>
          <p14:tracePt t="126403" x="5572125" y="4808538"/>
          <p14:tracePt t="126417" x="5651500" y="4808538"/>
          <p14:tracePt t="126434" x="5743575" y="4808538"/>
          <p14:tracePt t="126451" x="5822950" y="4800600"/>
          <p14:tracePt t="126469" x="5886450" y="4800600"/>
          <p14:tracePt t="126489" x="5951538" y="4808538"/>
          <p14:tracePt t="126505" x="5994400" y="4808538"/>
          <p14:tracePt t="126520" x="6015038" y="4808538"/>
          <p14:tracePt t="126538" x="6037263" y="4808538"/>
          <p14:tracePt t="126554" x="6051550" y="4808538"/>
          <p14:tracePt t="126555" x="6065838" y="4808538"/>
          <p14:tracePt t="126571" x="6100763" y="4808538"/>
          <p14:tracePt t="126590" x="6108700" y="4808538"/>
          <p14:tracePt t="126606" x="6137275" y="4800600"/>
          <p14:tracePt t="126625" x="6157913" y="4794250"/>
          <p14:tracePt t="126640" x="6172200" y="4786313"/>
          <p14:tracePt t="126657" x="6194425" y="4786313"/>
          <p14:tracePt t="126674" x="6223000" y="4786313"/>
          <p14:tracePt t="126691" x="6237288" y="4786313"/>
          <p14:tracePt t="126708" x="6251575" y="4779963"/>
          <p14:tracePt t="126728" x="6257925" y="4779963"/>
          <p14:tracePt t="126816" x="6265863" y="4779963"/>
          <p14:tracePt t="126917" x="6265863" y="4772025"/>
          <p14:tracePt t="126941" x="6265863" y="4765675"/>
          <p14:tracePt t="126951" x="6272213" y="4765675"/>
          <p14:tracePt t="126959" x="6272213" y="4757738"/>
          <p14:tracePt t="126965" x="6280150" y="4751388"/>
          <p14:tracePt t="126983" x="6286500" y="4737100"/>
          <p14:tracePt t="127000" x="6286500" y="4714875"/>
          <p14:tracePt t="127018" x="6286500" y="4694238"/>
          <p14:tracePt t="127034" x="6286500" y="4679950"/>
          <p14:tracePt t="127228" x="6286500" y="4672013"/>
          <p14:tracePt t="127245" x="6286500" y="4665663"/>
          <p14:tracePt t="127253" x="6286500" y="4657725"/>
          <p14:tracePt t="127269" x="6286500" y="4651375"/>
          <p14:tracePt t="173118" x="6300788" y="4651375"/>
          <p14:tracePt t="173124" x="6315075" y="4651375"/>
          <p14:tracePt t="173134" x="6351588" y="4651375"/>
          <p14:tracePt t="173151" x="6423025" y="4622800"/>
          <p14:tracePt t="173169" x="6629400" y="4594225"/>
          <p14:tracePt t="173186" x="6737350" y="4579938"/>
          <p14:tracePt t="173202" x="6872288" y="4551363"/>
          <p14:tracePt t="173219" x="6986588" y="4551363"/>
          <p14:tracePt t="173237" x="7072313" y="4543425"/>
          <p14:tracePt t="173254" x="7151688" y="4543425"/>
          <p14:tracePt t="173271" x="7215188" y="4543425"/>
          <p14:tracePt t="173289" x="7258050" y="4543425"/>
          <p14:tracePt t="173305" x="7294563" y="4537075"/>
          <p14:tracePt t="173322" x="7323138" y="4529138"/>
          <p14:tracePt t="173339" x="7329488" y="4529138"/>
          <p14:tracePt t="173357" x="7337425" y="4529138"/>
          <p14:tracePt t="173979" x="7329488" y="4543425"/>
          <p14:tracePt t="173988" x="7308850" y="4551363"/>
          <p14:tracePt t="173999" x="7272338" y="4600575"/>
          <p14:tracePt t="174010" x="7265988" y="4629150"/>
          <p14:tracePt t="174025" x="7208838" y="4694238"/>
          <p14:tracePt t="174041" x="7180263" y="4729163"/>
          <p14:tracePt t="174059" x="7129463" y="4786313"/>
          <p14:tracePt t="174076" x="7058025" y="4822825"/>
          <p14:tracePt t="174093" x="6872288" y="4894263"/>
          <p14:tracePt t="174110" x="6765925" y="4951413"/>
          <p14:tracePt t="174128" x="6708775" y="4979988"/>
          <p14:tracePt t="174145" x="6594475" y="5008563"/>
          <p14:tracePt t="174162" x="6443663" y="5057775"/>
          <p14:tracePt t="174179" x="6337300" y="5094288"/>
          <p14:tracePt t="174196" x="6243638" y="5129213"/>
          <p14:tracePt t="174213" x="6129338" y="5172075"/>
          <p14:tracePt t="174231" x="5972175" y="5186363"/>
          <p14:tracePt t="174247" x="5808663" y="5194300"/>
          <p14:tracePt t="174266" x="5486400" y="5200650"/>
          <p14:tracePt t="174283" x="5272088" y="5257800"/>
          <p14:tracePt t="174299" x="5086350" y="5286375"/>
          <p14:tracePt t="174316" x="4951413" y="5322888"/>
          <p14:tracePt t="174334" x="4743450" y="5343525"/>
          <p14:tracePt t="174351" x="4614863" y="5351463"/>
          <p14:tracePt t="174369" x="4443413" y="5351463"/>
          <p14:tracePt t="174386" x="4237038" y="5351463"/>
          <p14:tracePt t="174403" x="4094163" y="5351463"/>
          <p14:tracePt t="174420" x="3794125" y="5372100"/>
          <p14:tracePt t="174435" x="3643313" y="5386388"/>
          <p14:tracePt t="174453" x="3471863" y="5400675"/>
          <p14:tracePt t="174472" x="3314700" y="5386388"/>
          <p14:tracePt t="174487" x="3100388" y="5351463"/>
          <p14:tracePt t="174504" x="2943225" y="5329238"/>
          <p14:tracePt t="174521" x="2743200" y="5286375"/>
          <p14:tracePt t="174538" x="2636838" y="5286375"/>
          <p14:tracePt t="174556" x="2557463" y="5286375"/>
          <p14:tracePt t="174574" x="2514600" y="5286375"/>
          <p14:tracePt t="174590" x="2471738" y="5286375"/>
          <p14:tracePt t="174608" x="2393950" y="5286375"/>
          <p14:tracePt t="174624" x="2322513" y="5272088"/>
          <p14:tracePt t="174641" x="2222500" y="5243513"/>
          <p14:tracePt t="174659" x="2165350" y="5237163"/>
          <p14:tracePt t="174676" x="2051050" y="5237163"/>
          <p14:tracePt t="174694" x="1922463" y="5222875"/>
          <p14:tracePt t="174710" x="1879600" y="5214938"/>
          <p14:tracePt t="174727" x="1828800" y="5214938"/>
          <p14:tracePt t="174746" x="1793875" y="5214938"/>
          <p14:tracePt t="174764" x="1765300" y="5214938"/>
          <p14:tracePt t="174780" x="1757363" y="5214938"/>
          <p14:tracePt t="175272" x="1757363" y="5208588"/>
          <p14:tracePt t="175367" x="1757363" y="5200650"/>
          <p14:tracePt t="175393" x="1757363" y="5194300"/>
          <p14:tracePt t="175415" x="1765300" y="5194300"/>
          <p14:tracePt t="175470" x="1779588" y="5194300"/>
          <p14:tracePt t="175478" x="1793875" y="5194300"/>
          <p14:tracePt t="175486" x="1800225" y="5186363"/>
          <p14:tracePt t="175501" x="1828800" y="5180013"/>
          <p14:tracePt t="175519" x="1865313" y="5180013"/>
          <p14:tracePt t="175536" x="1893888" y="5165725"/>
          <p14:tracePt t="175553" x="1936750" y="5157788"/>
          <p14:tracePt t="175570" x="1965325" y="5157788"/>
          <p14:tracePt t="175587" x="1993900" y="5151438"/>
          <p14:tracePt t="175604" x="2008188" y="5143500"/>
          <p14:tracePt t="175622" x="2028825" y="5143500"/>
          <p14:tracePt t="175640" x="2057400" y="5143500"/>
          <p14:tracePt t="175656" x="2071688" y="5143500"/>
          <p14:tracePt t="175676" x="2093913" y="5143500"/>
          <p14:tracePt t="175692" x="2114550" y="5143500"/>
          <p14:tracePt t="175695" x="2128838" y="5143500"/>
          <p14:tracePt t="175708" x="2136775" y="5143500"/>
          <p14:tracePt t="175726" x="2171700" y="5143500"/>
          <p14:tracePt t="175746" x="2185988" y="5143500"/>
          <p14:tracePt t="175759" x="2208213" y="5143500"/>
          <p14:tracePt t="175776" x="2222500" y="5137150"/>
          <p14:tracePt t="175813" x="2236788" y="5137150"/>
          <p14:tracePt t="175848" x="2236788" y="5129213"/>
          <p14:tracePt t="176015" x="2236788" y="5122863"/>
          <p14:tracePt t="176046" x="2228850" y="5122863"/>
          <p14:tracePt t="176077" x="2222500" y="5122863"/>
          <p14:tracePt t="176181" x="2214563" y="5122863"/>
          <p14:tracePt t="176235" x="2208213" y="5122863"/>
          <p14:tracePt t="177099" x="2200275" y="5122863"/>
          <p14:tracePt t="177135" x="2193925" y="5122863"/>
          <p14:tracePt t="177165" x="2185988" y="5122863"/>
          <p14:tracePt t="177227" x="2179638" y="5122863"/>
          <p14:tracePt t="177328" x="2171700" y="5122863"/>
          <p14:tracePt t="177400" x="2165350" y="5122863"/>
          <p14:tracePt t="177436" x="2157413" y="5122863"/>
          <p14:tracePt t="178406" x="2165350" y="5122863"/>
          <p14:tracePt t="178444" x="2171700" y="5122863"/>
          <p14:tracePt t="178453" x="2179638" y="5122863"/>
          <p14:tracePt t="178474" x="2185988" y="5122863"/>
          <p14:tracePt t="178506" x="2193925" y="5122863"/>
          <p14:tracePt t="178639" x="2200275" y="5122863"/>
          <p14:tracePt t="178681" x="2208213" y="5122863"/>
          <p14:tracePt t="178687" x="2214563" y="5122863"/>
          <p14:tracePt t="178707" x="2222500" y="5122863"/>
          <p14:tracePt t="178737" x="2228850" y="5122863"/>
          <p14:tracePt t="178748" x="2236788" y="5122863"/>
          <p14:tracePt t="178756" x="2243138" y="5122863"/>
          <p14:tracePt t="178776" x="2257425" y="5122863"/>
          <p14:tracePt t="178785" x="2265363" y="5122863"/>
          <p14:tracePt t="178801" x="2279650" y="5122863"/>
          <p14:tracePt t="178819" x="2300288" y="5122863"/>
          <p14:tracePt t="178836" x="2322513" y="5122863"/>
          <p14:tracePt t="178853" x="2343150" y="5122863"/>
          <p14:tracePt t="178870" x="2371725" y="5122863"/>
          <p14:tracePt t="178874" x="2386013" y="5122863"/>
          <p14:tracePt t="178887" x="2408238" y="5122863"/>
          <p14:tracePt t="178904" x="2436813" y="5122863"/>
          <p14:tracePt t="178922" x="2457450" y="5114925"/>
          <p14:tracePt t="178940" x="2508250" y="5108575"/>
          <p14:tracePt t="178959" x="2522538" y="5108575"/>
          <p14:tracePt t="178975" x="2565400" y="5108575"/>
          <p14:tracePt t="178993" x="2586038" y="5108575"/>
          <p14:tracePt t="179008" x="2622550" y="5100638"/>
          <p14:tracePt t="179023" x="2643188" y="5100638"/>
          <p14:tracePt t="179041" x="2657475" y="5100638"/>
          <p14:tracePt t="179058" x="2671763" y="5100638"/>
          <p14:tracePt t="179075" x="2686050" y="5100638"/>
          <p14:tracePt t="179077" x="2700338" y="5100638"/>
          <p14:tracePt t="179092" x="2751138" y="5100638"/>
          <p14:tracePt t="179109" x="2771775" y="5094288"/>
          <p14:tracePt t="179126" x="2800350" y="5094288"/>
          <p14:tracePt t="179144" x="2843213" y="5094288"/>
          <p14:tracePt t="179161" x="2879725" y="5086350"/>
          <p14:tracePt t="179180" x="2922588" y="5086350"/>
          <p14:tracePt t="179196" x="2928938" y="5086350"/>
          <p14:tracePt t="179212" x="2957513" y="5086350"/>
          <p14:tracePt t="179229" x="2971800" y="5086350"/>
          <p14:tracePt t="179246" x="3000375" y="5086350"/>
          <p14:tracePt t="179263" x="3028950" y="5080000"/>
          <p14:tracePt t="179280" x="3057525" y="5080000"/>
          <p14:tracePt t="179298" x="3071813" y="5072063"/>
          <p14:tracePt t="179314" x="3086100" y="5065713"/>
          <p14:tracePt t="179331" x="3100388" y="5065713"/>
          <p14:tracePt t="179349" x="3114675" y="5065713"/>
          <p14:tracePt t="179366" x="3143250" y="5057775"/>
          <p14:tracePt t="179384" x="3151188" y="5057775"/>
          <p14:tracePt t="179400" x="3157538" y="5057775"/>
          <p14:tracePt t="179417" x="3171825" y="5057775"/>
          <p14:tracePt t="179434" x="3179763" y="5057775"/>
          <p14:tracePt t="179451" x="3194050" y="5057775"/>
          <p14:tracePt t="179469" x="3194050" y="5051425"/>
          <p14:tracePt t="179970" x="3194050" y="5057775"/>
          <p14:tracePt t="179986" x="3194050" y="5065713"/>
          <p14:tracePt t="179992" x="3194050" y="5072063"/>
          <p14:tracePt t="180008" x="3194050" y="5080000"/>
          <p14:tracePt t="180020" x="3194050" y="5094288"/>
          <p14:tracePt t="180038" x="3194050" y="5108575"/>
          <p14:tracePt t="180053" x="3194050" y="5114925"/>
          <p14:tracePt t="180069" x="3194050" y="5122863"/>
          <p14:tracePt t="180085" x="3194050" y="5143500"/>
          <p14:tracePt t="180101" x="3194050" y="5157788"/>
          <p14:tracePt t="180119" x="3194050" y="5172075"/>
          <p14:tracePt t="180136" x="3194050" y="5200650"/>
          <p14:tracePt t="180151" x="3194050" y="5222875"/>
          <p14:tracePt t="180153" x="3194050" y="5229225"/>
          <p14:tracePt t="180185" x="3194050" y="5243513"/>
          <p14:tracePt t="180202" x="3194050" y="5257800"/>
          <p14:tracePt t="180219" x="3194050" y="5265738"/>
          <p14:tracePt t="180254" x="3194050" y="5272088"/>
          <p14:tracePt t="180281" x="3194050" y="5280025"/>
          <p14:tracePt t="180295" x="3194050" y="5286375"/>
          <p14:tracePt t="180352" x="3194050" y="5294313"/>
          <p14:tracePt t="180600" x="3200400" y="5294313"/>
          <p14:tracePt t="180609" x="3208338" y="5294313"/>
          <p14:tracePt t="180617" x="3214688" y="5294313"/>
          <p14:tracePt t="180634" x="3222625" y="5286375"/>
          <p14:tracePt t="180647" x="3236913" y="5286375"/>
          <p14:tracePt t="180664" x="3257550" y="5272088"/>
          <p14:tracePt t="180681" x="3265488" y="5272088"/>
          <p14:tracePt t="180699" x="3271838" y="5265738"/>
          <p14:tracePt t="180717" x="3279775" y="5265738"/>
          <p14:tracePt t="180733" x="3294063" y="5257800"/>
          <p14:tracePt t="180750" x="3300413" y="5251450"/>
          <p14:tracePt t="180767" x="3308350" y="5243513"/>
          <p14:tracePt t="180785" x="3314700" y="5243513"/>
          <p14:tracePt t="180818" x="3322638" y="5222875"/>
          <p14:tracePt t="180836" x="3322638" y="5208588"/>
          <p14:tracePt t="180853" x="3322638" y="5186363"/>
          <p14:tracePt t="180889" x="3322638" y="5180013"/>
          <p14:tracePt t="180933" x="3322638" y="5172075"/>
          <p14:tracePt t="180942" x="3322638" y="5165725"/>
          <p14:tracePt t="180956" x="3322638" y="5157788"/>
          <p14:tracePt t="180973" x="3322638" y="5137150"/>
          <p14:tracePt t="181007" x="3322638" y="5129213"/>
          <p14:tracePt t="181211" x="3314700" y="5129213"/>
          <p14:tracePt t="181248" x="3314700" y="5137150"/>
          <p14:tracePt t="181257" x="3308350" y="5137150"/>
          <p14:tracePt t="181266" x="3300413" y="5137150"/>
          <p14:tracePt t="181282" x="3294063" y="5143500"/>
          <p14:tracePt t="181296" x="3294063" y="5151438"/>
          <p14:tracePt t="181319" x="3286125" y="5157788"/>
          <p14:tracePt t="181516" x="3279775" y="5143500"/>
          <p14:tracePt t="181539" x="3271838" y="5137150"/>
          <p14:tracePt t="181553" x="3265488" y="5129213"/>
          <p14:tracePt t="181561" x="3265488" y="5122863"/>
          <p14:tracePt t="181569" x="3257550" y="5122863"/>
          <p14:tracePt t="181586" x="3251200" y="5122863"/>
          <p14:tracePt t="181604" x="3251200" y="5114925"/>
          <p14:tracePt t="181621" x="3243263" y="5114925"/>
          <p14:tracePt t="181639" x="3228975" y="5114925"/>
          <p14:tracePt t="181655" x="3222625" y="5114925"/>
          <p14:tracePt t="181673" x="3179763" y="5114925"/>
          <p14:tracePt t="181690" x="3151188" y="5114925"/>
          <p14:tracePt t="181708" x="3114675" y="5122863"/>
          <p14:tracePt t="181724" x="3057525" y="5122863"/>
          <p14:tracePt t="181740" x="3028950" y="5122863"/>
          <p14:tracePt t="181758" x="3014663" y="5122863"/>
          <p14:tracePt t="181775" x="2994025" y="5122863"/>
          <p14:tracePt t="181794" x="2943225" y="5129213"/>
          <p14:tracePt t="181810" x="2908300" y="5129213"/>
          <p14:tracePt t="181827" x="2879725" y="5137150"/>
          <p14:tracePt t="181844" x="2857500" y="5137150"/>
          <p14:tracePt t="181861" x="2828925" y="5151438"/>
          <p14:tracePt t="181878" x="2822575" y="5151438"/>
          <p14:tracePt t="181896" x="2808288" y="5151438"/>
          <p14:tracePt t="181916" x="2800350" y="5151438"/>
          <p14:tracePt t="181949" x="2786063" y="5151438"/>
          <p14:tracePt t="181967" x="2751138" y="5151438"/>
          <p14:tracePt t="181982" x="2743200" y="5151438"/>
          <p14:tracePt t="181998" x="2728913" y="5157788"/>
          <p14:tracePt t="182015" x="2722563" y="5157788"/>
          <p14:tracePt t="182032" x="2708275" y="5157788"/>
          <p14:tracePt t="182095" x="2700338" y="5157788"/>
          <p14:tracePt t="182188" x="2693988" y="5157788"/>
          <p14:tracePt t="182210" x="2686050" y="5157788"/>
          <p14:tracePt t="182233" x="2679700" y="5157788"/>
          <p14:tracePt t="182345" x="2671763" y="5157788"/>
          <p14:tracePt t="183182" x="2665413" y="5157788"/>
          <p14:tracePt t="183250" x="2657475" y="5157788"/>
          <p14:tracePt t="183258" x="2651125" y="5157788"/>
          <p14:tracePt t="183282" x="2643188" y="5157788"/>
          <p14:tracePt t="183288" x="2636838" y="5157788"/>
          <p14:tracePt t="183295" x="2628900" y="5157788"/>
          <p14:tracePt t="183312" x="2600325" y="5157788"/>
          <p14:tracePt t="183329" x="2579688" y="5157788"/>
          <p14:tracePt t="183346" x="2551113" y="5151438"/>
          <p14:tracePt t="183364" x="2543175" y="5151438"/>
          <p14:tracePt t="183381" x="2536825" y="5151438"/>
          <p14:tracePt t="183398" x="2528888" y="5151438"/>
          <p14:tracePt t="183416" x="2522538" y="5151438"/>
          <p14:tracePt t="183436" x="2508250" y="5151438"/>
          <p14:tracePt t="183449" x="2471738" y="5151438"/>
          <p14:tracePt t="183466" x="2443163" y="5151438"/>
          <p14:tracePt t="183483" x="2400300" y="5151438"/>
          <p14:tracePt t="183501" x="2365375" y="5151438"/>
          <p14:tracePt t="183518" x="2328863" y="5151438"/>
          <p14:tracePt t="183535" x="2314575" y="5157788"/>
          <p14:tracePt t="183554" x="2293938" y="5157788"/>
          <p14:tracePt t="183572" x="2279650" y="5157788"/>
          <p14:tracePt t="183605" x="2271713" y="5157788"/>
          <p14:tracePt t="183633" x="2265363" y="5165725"/>
          <p14:tracePt t="183700" x="2257425" y="5165725"/>
          <p14:tracePt t="183750" x="2251075" y="5165725"/>
          <p14:tracePt t="184467" x="2243138" y="5165725"/>
          <p14:tracePt t="184475" x="2236788" y="5165725"/>
          <p14:tracePt t="184483" x="2228850" y="5165725"/>
          <p14:tracePt t="184493" x="2208213" y="5165725"/>
          <p14:tracePt t="184510" x="2185988" y="5165725"/>
          <p14:tracePt t="184526" x="2179638" y="5157788"/>
          <p14:tracePt t="184543" x="2171700" y="5157788"/>
          <p14:tracePt t="184585" x="2165350" y="5157788"/>
          <p14:tracePt t="184601" x="2157413" y="5157788"/>
          <p14:tracePt t="184622" x="2143125" y="5157788"/>
          <p14:tracePt t="184638" x="2136775" y="5157788"/>
          <p14:tracePt t="184653" x="2128838" y="5157788"/>
          <p14:tracePt t="184678" x="2122488" y="5157788"/>
          <p14:tracePt t="184687" x="2114550" y="5157788"/>
          <p14:tracePt t="184702" x="2108200" y="5157788"/>
          <p14:tracePt t="184714" x="2093913" y="5157788"/>
          <p14:tracePt t="184731" x="2051050" y="5180013"/>
          <p14:tracePt t="184750" x="2022475" y="5194300"/>
          <p14:tracePt t="184765" x="2000250" y="5208588"/>
          <p14:tracePt t="184784" x="1971675" y="5229225"/>
          <p14:tracePt t="184799" x="1951038" y="5280025"/>
          <p14:tracePt t="184819" x="1943100" y="5343525"/>
          <p14:tracePt t="184836" x="1943100" y="5351463"/>
          <p14:tracePt t="184853" x="1943100" y="5357813"/>
          <p14:tracePt t="184872" x="1936750" y="5372100"/>
          <p14:tracePt t="184879" x="1936750" y="5380038"/>
          <p14:tracePt t="184887" x="1936750" y="5394325"/>
          <p14:tracePt t="184905" x="1922463" y="5514975"/>
          <p14:tracePt t="184921" x="1885950" y="5614988"/>
          <p14:tracePt t="184939" x="1871663" y="5729288"/>
          <p14:tracePt t="184956" x="1857375" y="5822950"/>
          <p14:tracePt t="184975" x="1857375" y="5843588"/>
          <p14:tracePt t="184990" x="1857375" y="5851525"/>
          <p14:tracePt t="185288" x="1857375" y="5843588"/>
          <p14:tracePt t="185295" x="1857375" y="5808663"/>
          <p14:tracePt t="185303" x="1857375" y="5772150"/>
          <p14:tracePt t="185312" x="1857375" y="5765800"/>
          <p14:tracePt t="185330" x="1871663" y="5715000"/>
          <p14:tracePt t="185346" x="1871663" y="5643563"/>
          <p14:tracePt t="185364" x="1885950" y="5543550"/>
          <p14:tracePt t="185381" x="1922463" y="5457825"/>
          <p14:tracePt t="185398" x="1928813" y="5408613"/>
          <p14:tracePt t="185415" x="1936750" y="5365750"/>
          <p14:tracePt t="185432" x="1936750" y="5337175"/>
          <p14:tracePt t="185466" x="1943100" y="5329238"/>
          <p14:tracePt t="185483" x="1951038" y="5322888"/>
          <p14:tracePt t="185501" x="1971675" y="5294313"/>
          <p14:tracePt t="185518" x="2000250" y="5251450"/>
          <p14:tracePt t="185535" x="2014538" y="5237163"/>
          <p14:tracePt t="185551" x="2036763" y="5222875"/>
          <p14:tracePt t="185607" x="2043113" y="5222875"/>
          <p14:tracePt t="186134" x="2036763" y="5222875"/>
          <p14:tracePt t="186157" x="2028825" y="5222875"/>
          <p14:tracePt t="186179" x="2022475" y="5222875"/>
          <p14:tracePt t="186185" x="2014538" y="5222875"/>
          <p14:tracePt t="186208" x="2008188" y="5222875"/>
          <p14:tracePt t="186216" x="2000250" y="5222875"/>
          <p14:tracePt t="186232" x="1985963" y="5229225"/>
          <p14:tracePt t="186240" x="1965325" y="5229225"/>
          <p14:tracePt t="186252" x="1951038" y="5229225"/>
          <p14:tracePt t="186270" x="1922463" y="5237163"/>
          <p14:tracePt t="186287" x="1893888" y="5243513"/>
          <p14:tracePt t="186303" x="1879600" y="5243513"/>
          <p14:tracePt t="186321" x="1857375" y="5243513"/>
          <p14:tracePt t="186338" x="1828800" y="5243513"/>
          <p14:tracePt t="186355" x="1793875" y="5237163"/>
          <p14:tracePt t="186372" x="1757363" y="5229225"/>
          <p14:tracePt t="186389" x="1736725" y="5222875"/>
          <p14:tracePt t="186406" x="1708150" y="5214938"/>
          <p14:tracePt t="186422" x="1700213" y="5214938"/>
          <p14:tracePt t="186441" x="1685925" y="5200650"/>
          <p14:tracePt t="186458" x="1665288" y="5194300"/>
          <p14:tracePt t="186474" x="1657350" y="5186363"/>
          <p14:tracePt t="186491" x="1643063" y="5172075"/>
          <p14:tracePt t="186508" x="1636713" y="5165725"/>
          <p14:tracePt t="186526" x="1628775" y="5143500"/>
          <p14:tracePt t="186545" x="1628775" y="5108575"/>
          <p14:tracePt t="186563" x="1628775" y="5086350"/>
          <p14:tracePt t="186580" x="1622425" y="5065713"/>
          <p14:tracePt t="186596" x="1622425" y="5051425"/>
          <p14:tracePt t="186614" x="1622425" y="5000625"/>
          <p14:tracePt t="186631" x="1622425" y="4972050"/>
          <p14:tracePt t="186648" x="1622425" y="4957763"/>
          <p14:tracePt t="186664" x="1622425" y="4951413"/>
          <p14:tracePt t="186683" x="1622425" y="4943475"/>
          <p14:tracePt t="186700" x="1622425" y="4922838"/>
          <p14:tracePt t="186716" x="1628775" y="4914900"/>
          <p14:tracePt t="186731" x="1636713" y="4900613"/>
          <p14:tracePt t="186765" x="1643063" y="4900613"/>
          <p14:tracePt t="186782" x="1651000" y="4900613"/>
          <p14:tracePt t="186799" x="1657350" y="4900613"/>
          <p14:tracePt t="186817" x="1665288" y="4900613"/>
          <p14:tracePt t="186835" x="1685925" y="4894263"/>
          <p14:tracePt t="186851" x="1700213" y="4894263"/>
          <p14:tracePt t="186867" x="1714500" y="4894263"/>
          <p14:tracePt t="186871" x="1728788" y="4894263"/>
          <p14:tracePt t="186885" x="1736725" y="4894263"/>
          <p14:tracePt t="186901" x="1751013" y="4894263"/>
          <p14:tracePt t="186918" x="1765300" y="4894263"/>
          <p14:tracePt t="186936" x="1779588" y="4894263"/>
          <p14:tracePt t="186953" x="1793875" y="4894263"/>
          <p14:tracePt t="186987" x="1800225" y="4894263"/>
          <p14:tracePt t="187004" x="1822450" y="4894263"/>
          <p14:tracePt t="187021" x="1857375" y="4900613"/>
          <p14:tracePt t="187039" x="1879600" y="4900613"/>
          <p14:tracePt t="187055" x="1900238" y="4900613"/>
          <p14:tracePt t="187077" x="1922463" y="4900613"/>
          <p14:tracePt t="187092" x="1928813" y="4900613"/>
          <p14:tracePt t="187109" x="1943100" y="4900613"/>
          <p14:tracePt t="187143" x="1951038" y="4900613"/>
          <p14:tracePt t="187173" x="1957388" y="4900613"/>
          <p14:tracePt t="187186" x="1971675" y="4900613"/>
          <p14:tracePt t="187195" x="1979613" y="4900613"/>
          <p14:tracePt t="187209" x="1985963" y="4914900"/>
          <p14:tracePt t="187226" x="2000250" y="4922838"/>
          <p14:tracePt t="187244" x="2022475" y="4929188"/>
          <p14:tracePt t="187260" x="2028825" y="4929188"/>
          <p14:tracePt t="187278" x="2036763" y="4929188"/>
          <p14:tracePt t="187295" x="2043113" y="4937125"/>
          <p14:tracePt t="187334" x="2051050" y="4943475"/>
          <p14:tracePt t="187357" x="2051050" y="4951413"/>
          <p14:tracePt t="187367" x="2051050" y="4957763"/>
          <p14:tracePt t="187379" x="2065338" y="4965700"/>
          <p14:tracePt t="187397" x="2065338" y="4979988"/>
          <p14:tracePt t="187414" x="2065338" y="4986338"/>
          <p14:tracePt t="187432" x="2071688" y="4994275"/>
          <p14:tracePt t="187449" x="2079625" y="5000625"/>
          <p14:tracePt t="187466" x="2079625" y="5008563"/>
          <p14:tracePt t="187482" x="2079625" y="5014913"/>
          <p14:tracePt t="187500" x="2085975" y="5022850"/>
          <p14:tracePt t="187517" x="2085975" y="5029200"/>
          <p14:tracePt t="187534" x="2085975" y="5037138"/>
          <p14:tracePt t="187555" x="2085975" y="5043488"/>
          <p14:tracePt t="187570" x="2085975" y="5051425"/>
          <p14:tracePt t="187586" x="2085975" y="5057775"/>
          <p14:tracePt t="187602" x="2085975" y="5065713"/>
          <p14:tracePt t="187621" x="2085975" y="5072063"/>
          <p14:tracePt t="187636" x="2085975" y="5080000"/>
          <p14:tracePt t="187654" x="2085975" y="5094288"/>
          <p14:tracePt t="187688" x="2085975" y="5100638"/>
          <p14:tracePt t="187705" x="2085975" y="5108575"/>
          <p14:tracePt t="187788" x="2085975" y="5114925"/>
          <p14:tracePt t="187794" x="2085975" y="5122863"/>
          <p14:tracePt t="187850" x="2085975" y="5129213"/>
          <p14:tracePt t="188007" x="2079625" y="5129213"/>
          <p14:tracePt t="188069" x="2079625" y="5137150"/>
          <p14:tracePt t="188091" x="2079625" y="5143500"/>
          <p14:tracePt t="188100" x="2065338" y="5151438"/>
          <p14:tracePt t="188116" x="2057400" y="5157788"/>
          <p14:tracePt t="188131" x="2051050" y="5165725"/>
          <p14:tracePt t="188139" x="2043113" y="5172075"/>
          <p14:tracePt t="188151" x="2036763" y="5186363"/>
          <p14:tracePt t="188167" x="2028825" y="5208588"/>
          <p14:tracePt t="188184" x="2000250" y="5229225"/>
          <p14:tracePt t="188201" x="1971675" y="5272088"/>
          <p14:tracePt t="188217" x="1971675" y="5300663"/>
          <p14:tracePt t="188235" x="1971675" y="5314950"/>
          <p14:tracePt t="188252" x="1971675" y="5322888"/>
          <p14:tracePt t="188269" x="1965325" y="5337175"/>
          <p14:tracePt t="188286" x="1965325" y="5351463"/>
          <p14:tracePt t="188303" x="1957388" y="5357813"/>
          <p14:tracePt t="188320" x="1951038" y="5365750"/>
          <p14:tracePt t="188340" x="1936750" y="5394325"/>
          <p14:tracePt t="188357" x="1922463" y="5422900"/>
          <p14:tracePt t="188396" x="1914525" y="5429250"/>
          <p14:tracePt t="188412" x="1914525" y="5437188"/>
          <p14:tracePt t="188427" x="1914525" y="5443538"/>
          <p14:tracePt t="188442" x="1914525" y="5451475"/>
          <p14:tracePt t="188459" x="1914525" y="5465763"/>
          <p14:tracePt t="188474" x="1908175" y="5480050"/>
          <p14:tracePt t="188490" x="1900238" y="5494338"/>
          <p14:tracePt t="188508" x="1893888" y="5508625"/>
          <p14:tracePt t="188835" x="1893888" y="5514975"/>
          <p14:tracePt t="188849" x="1900238" y="5529263"/>
          <p14:tracePt t="188868" x="1908175" y="5537200"/>
          <p14:tracePt t="188889" x="1914525" y="5537200"/>
          <p14:tracePt t="188897" x="1914525" y="5543550"/>
          <p14:tracePt t="188905" x="1922463" y="5551488"/>
          <p14:tracePt t="188919" x="1922463" y="5557838"/>
          <p14:tracePt t="188935" x="1922463" y="5614988"/>
          <p14:tracePt t="188953" x="1922463" y="5657850"/>
          <p14:tracePt t="188970" x="1922463" y="5665788"/>
          <p14:tracePt t="189036" x="1922463" y="5672138"/>
          <p14:tracePt t="189064" x="1922463" y="5686425"/>
          <p14:tracePt t="189071" x="1922463" y="5694363"/>
          <p14:tracePt t="189086" x="1922463" y="5700713"/>
          <p14:tracePt t="189092" x="1914525" y="5708650"/>
          <p14:tracePt t="189109" x="1914525" y="5722938"/>
          <p14:tracePt t="189125" x="1893888" y="5743575"/>
          <p14:tracePt t="189141" x="1885950" y="5743575"/>
          <p14:tracePt t="189159" x="1885950" y="5751513"/>
          <p14:tracePt t="189177" x="1879600" y="5751513"/>
          <p14:tracePt t="189191" x="1879600" y="5757863"/>
          <p14:tracePt t="189209" x="1865313" y="5780088"/>
          <p14:tracePt t="189226" x="1836738" y="5800725"/>
          <p14:tracePt t="189248" x="1800225" y="5843588"/>
          <p14:tracePt t="189262" x="1785938" y="5857875"/>
          <p14:tracePt t="189294" x="1779588" y="5857875"/>
          <p14:tracePt t="189311" x="1757363" y="5857875"/>
          <p14:tracePt t="189329" x="1736725" y="5857875"/>
          <p14:tracePt t="189345" x="1693863" y="5851525"/>
          <p14:tracePt t="189362" x="1628775" y="5837238"/>
          <p14:tracePt t="189368" x="1614488" y="5829300"/>
          <p14:tracePt t="189380" x="1579563" y="5829300"/>
          <p14:tracePt t="189400" x="1557338" y="5822950"/>
          <p14:tracePt t="189417" x="1550988" y="5822950"/>
          <p14:tracePt t="189474" x="1550988" y="5815013"/>
          <p14:tracePt t="189490" x="1550988" y="5808663"/>
          <p14:tracePt t="189496" x="1550988" y="5794375"/>
          <p14:tracePt t="189505" x="1543050" y="5794375"/>
          <p14:tracePt t="189522" x="1543050" y="5786438"/>
          <p14:tracePt t="189545" x="1543050" y="5780088"/>
          <p14:tracePt t="189575" x="1543050" y="5772150"/>
          <p14:tracePt t="189586" x="1543050" y="5765800"/>
          <p14:tracePt t="189599" x="1543050" y="5751513"/>
          <p14:tracePt t="189606" x="1536700" y="5737225"/>
          <p14:tracePt t="189618" x="1536700" y="5729288"/>
          <p14:tracePt t="189635" x="1536700" y="5694363"/>
          <p14:tracePt t="189654" x="1536700" y="5672138"/>
          <p14:tracePt t="189689" x="1536700" y="5665788"/>
          <p14:tracePt t="189708" x="1593850" y="5643563"/>
          <p14:tracePt t="189723" x="1622425" y="5637213"/>
          <p14:tracePt t="189739" x="1636713" y="5637213"/>
          <p14:tracePt t="189755" x="1722438" y="5637213"/>
          <p14:tracePt t="189773" x="1757363" y="5637213"/>
          <p14:tracePt t="189790" x="1793875" y="5651500"/>
          <p14:tracePt t="189807" x="1808163" y="5672138"/>
          <p14:tracePt t="189826" x="1843088" y="5700713"/>
          <p14:tracePt t="189843" x="1865313" y="5715000"/>
          <p14:tracePt t="189861" x="1879600" y="5729288"/>
          <p14:tracePt t="189869" x="1879600" y="5737225"/>
          <p14:tracePt t="189879" x="1879600" y="5743575"/>
          <p14:tracePt t="189896" x="1879600" y="5786438"/>
          <p14:tracePt t="189913" x="1879600" y="5808663"/>
          <p14:tracePt t="189928" x="1879600" y="5829300"/>
          <p14:tracePt t="189946" x="1879600" y="5843588"/>
          <p14:tracePt t="189962" x="1865313" y="5857875"/>
          <p14:tracePt t="190188" x="1871663" y="5857875"/>
          <p14:tracePt t="190359" x="1865313" y="5857875"/>
          <p14:tracePt t="190367" x="1857375" y="5857875"/>
          <p14:tracePt t="190377" x="1851025" y="5857875"/>
          <p14:tracePt t="190392" x="1843088" y="5857875"/>
          <p14:tracePt t="190606" x="1843088" y="5843588"/>
          <p14:tracePt t="190615" x="1843088" y="5815013"/>
          <p14:tracePt t="190627" x="1843088" y="5808663"/>
          <p14:tracePt t="190644" x="1843088" y="5794375"/>
          <p14:tracePt t="190661" x="1843088" y="5751513"/>
          <p14:tracePt t="190678" x="1843088" y="5729288"/>
          <p14:tracePt t="190695" x="1851025" y="5715000"/>
          <p14:tracePt t="190713" x="1851025" y="5700713"/>
          <p14:tracePt t="190729" x="1851025" y="5686425"/>
          <p14:tracePt t="190746" x="1851025" y="5680075"/>
          <p14:tracePt t="191262" x="1857375" y="5680075"/>
          <p14:tracePt t="191288" x="1865313" y="5680075"/>
          <p14:tracePt t="191296" x="1865313" y="5686425"/>
          <p14:tracePt t="191302" x="1871663" y="5700713"/>
          <p14:tracePt t="191312" x="1879600" y="5700713"/>
          <p14:tracePt t="191333" x="1885950" y="5708650"/>
          <p14:tracePt t="191349" x="1893888" y="5708650"/>
          <p14:tracePt t="191362" x="1908175" y="5708650"/>
          <p14:tracePt t="191379" x="1928813" y="5715000"/>
          <p14:tracePt t="191396" x="1943100" y="5722938"/>
          <p14:tracePt t="191412" x="1951038" y="5722938"/>
          <p14:tracePt t="191430" x="1957388" y="5722938"/>
          <p14:tracePt t="191491" x="1965325" y="5722938"/>
          <p14:tracePt t="191522" x="1971675" y="5708650"/>
          <p14:tracePt t="191529" x="1979613" y="5680075"/>
          <p14:tracePt t="191537" x="1979613" y="5657850"/>
          <p14:tracePt t="191549" x="1979613" y="5637213"/>
          <p14:tracePt t="191568" x="1985963" y="5551488"/>
          <p14:tracePt t="191585" x="1985963" y="5486400"/>
          <p14:tracePt t="191601" x="1993900" y="5457825"/>
          <p14:tracePt t="191618" x="1993900" y="5437188"/>
          <p14:tracePt t="191635" x="1993900" y="5414963"/>
          <p14:tracePt t="191652" x="1993900" y="5394325"/>
          <p14:tracePt t="191669" x="1993900" y="5365750"/>
          <p14:tracePt t="191687" x="1985963" y="5351463"/>
          <p14:tracePt t="191703" x="1979613" y="5343525"/>
          <p14:tracePt t="191720" x="1979613" y="5337175"/>
          <p14:tracePt t="191738" x="1971675" y="5329238"/>
          <p14:tracePt t="191754" x="1971675" y="5322888"/>
          <p14:tracePt t="192005" x="1957388" y="5322888"/>
          <p14:tracePt t="192014" x="1943100" y="5343525"/>
          <p14:tracePt t="192021" x="1936750" y="5343525"/>
          <p14:tracePt t="192038" x="1928813" y="5357813"/>
          <p14:tracePt t="192045" x="1922463" y="5372100"/>
          <p14:tracePt t="192062" x="1914525" y="5386388"/>
          <p14:tracePt t="192079" x="1908175" y="5408613"/>
          <p14:tracePt t="192096" x="1908175" y="5414963"/>
          <p14:tracePt t="192115" x="1908175" y="5422900"/>
          <p14:tracePt t="192136" x="1908175" y="5429250"/>
          <p14:tracePt t="192149" x="1908175" y="5457825"/>
          <p14:tracePt t="192166" x="1908175" y="5508625"/>
          <p14:tracePt t="192185" x="1922463" y="5572125"/>
          <p14:tracePt t="192200" x="1928813" y="5594350"/>
          <p14:tracePt t="192216" x="1936750" y="5608638"/>
          <p14:tracePt t="192304" x="1936750" y="5622925"/>
          <p14:tracePt t="192311" x="1936750" y="5629275"/>
          <p14:tracePt t="192327" x="1936750" y="5643563"/>
          <p14:tracePt t="192335" x="1936750" y="5657850"/>
          <p14:tracePt t="192352" x="1936750" y="5672138"/>
          <p14:tracePt t="192370" x="1936750" y="5686425"/>
          <p14:tracePt t="192386" x="1943100" y="5694363"/>
          <p14:tracePt t="192404" x="1943100" y="5700713"/>
          <p14:tracePt t="192421" x="1943100" y="5708650"/>
          <p14:tracePt t="192437" x="1943100" y="5715000"/>
          <p14:tracePt t="192455" x="1928813" y="5737225"/>
          <p14:tracePt t="192474" x="1914525" y="5772150"/>
          <p14:tracePt t="192491" x="1908175" y="5794375"/>
          <p14:tracePt t="192508" x="1893888" y="5800725"/>
          <p14:tracePt t="192608" x="1885950" y="5815013"/>
          <p14:tracePt t="192625" x="1871663" y="5822950"/>
          <p14:tracePt t="192634" x="1871663" y="5829300"/>
          <p14:tracePt t="192644" x="1857375" y="5829300"/>
          <p14:tracePt t="192685" x="1851025" y="5829300"/>
          <p14:tracePt t="192710" x="1851025" y="5837238"/>
          <p14:tracePt t="192717" x="1836738" y="5837238"/>
          <p14:tracePt t="192729" x="1779588" y="5837238"/>
          <p14:tracePt t="192745" x="1708150" y="5822950"/>
          <p14:tracePt t="192763" x="1665288" y="5822950"/>
          <p14:tracePt t="192780" x="1622425" y="5822950"/>
          <p14:tracePt t="192797" x="1614488" y="5822950"/>
          <p14:tracePt t="193022" x="1614488" y="5808663"/>
          <p14:tracePt t="193038" x="1614488" y="5800725"/>
          <p14:tracePt t="193045" x="1614488" y="5794375"/>
          <p14:tracePt t="193055" x="1614488" y="5786438"/>
          <p14:tracePt t="193076" x="1614488" y="5780088"/>
          <p14:tracePt t="193091" x="1614488" y="5772150"/>
          <p14:tracePt t="193108" x="1614488" y="5765800"/>
          <p14:tracePt t="193124" x="1628775" y="5757863"/>
          <p14:tracePt t="193141" x="1636713" y="5757863"/>
          <p14:tracePt t="193156" x="1651000" y="5751513"/>
          <p14:tracePt t="193173" x="1651000" y="5737225"/>
          <p14:tracePt t="193190" x="1657350" y="5722938"/>
          <p14:tracePt t="193208" x="1665288" y="5722938"/>
          <p14:tracePt t="193224" x="1671638" y="5715000"/>
          <p14:tracePt t="193242" x="1693863" y="5708650"/>
          <p14:tracePt t="193258" x="1714500" y="5700713"/>
          <p14:tracePt t="193275" x="1743075" y="5700713"/>
          <p14:tracePt t="193292" x="1800225" y="5700713"/>
          <p14:tracePt t="193309" x="1900238" y="5700713"/>
          <p14:tracePt t="193326" x="1965325" y="5708650"/>
          <p14:tracePt t="193345" x="2014538" y="5722938"/>
          <p14:tracePt t="193363" x="2043113" y="5722938"/>
          <p14:tracePt t="193365" x="2051050" y="5722938"/>
          <p14:tracePt t="193477" x="2065338" y="5722938"/>
          <p14:tracePt t="193481" x="2065338" y="5729288"/>
          <p14:tracePt t="193501" x="2065338" y="5751513"/>
          <p14:tracePt t="193516" x="2071688" y="5757863"/>
          <p14:tracePt t="193550" x="2071688" y="5765800"/>
          <p14:tracePt t="193567" x="2071688" y="5780088"/>
          <p14:tracePt t="193583" x="2065338" y="5786438"/>
          <p14:tracePt t="193623" x="2057400" y="5786438"/>
          <p14:tracePt t="193636" x="2051050" y="5786438"/>
          <p14:tracePt t="193652" x="1951038" y="5786438"/>
          <p14:tracePt t="193669" x="1857375" y="5794375"/>
          <p14:tracePt t="193687" x="1779588" y="5794375"/>
          <p14:tracePt t="193703" x="1736725" y="5794375"/>
          <p14:tracePt t="193722" x="1714500" y="5794375"/>
          <p14:tracePt t="193888" x="1708150" y="5794375"/>
          <p14:tracePt t="193895" x="1708150" y="5786438"/>
          <p14:tracePt t="193911" x="1700213" y="5786438"/>
          <p14:tracePt t="193925" x="1700213" y="5780088"/>
          <p14:tracePt t="193942" x="1693863" y="5780088"/>
          <p14:tracePt t="194374" x="1700213" y="5780088"/>
          <p14:tracePt t="194381" x="1700213" y="5772150"/>
          <p14:tracePt t="194418" x="1708150" y="5772150"/>
          <p14:tracePt t="194467" x="1714500" y="5772150"/>
          <p14:tracePt t="194476" x="1722438" y="5765800"/>
          <p14:tracePt t="194482" x="1728788" y="5765800"/>
          <p14:tracePt t="194489" x="1743075" y="5765800"/>
          <p14:tracePt t="194512" x="1751013" y="5765800"/>
          <p14:tracePt t="194522" x="1779588" y="5765800"/>
          <p14:tracePt t="194539" x="1843088" y="5772150"/>
          <p14:tracePt t="194557" x="1885950" y="5780088"/>
          <p14:tracePt t="194574" x="1928813" y="5780088"/>
          <p14:tracePt t="194669" x="1936750" y="5780088"/>
          <p14:tracePt t="194695" x="1943100" y="5780088"/>
          <p14:tracePt t="194723" x="1951038" y="5780088"/>
          <p14:tracePt t="194740" x="1957388" y="5780088"/>
          <p14:tracePt t="194764" x="1965325" y="5780088"/>
          <p14:tracePt t="194771" x="1971675" y="5780088"/>
          <p14:tracePt t="194779" x="1985963" y="5772150"/>
          <p14:tracePt t="194796" x="2000250" y="5772150"/>
          <p14:tracePt t="194814" x="2022475" y="5765800"/>
          <p14:tracePt t="194829" x="2036763" y="5757863"/>
          <p14:tracePt t="194848" x="2065338" y="5757863"/>
          <p14:tracePt t="194865" x="2079625" y="5751513"/>
          <p14:tracePt t="194881" x="2093913" y="5737225"/>
          <p14:tracePt t="194899" x="2100263" y="5729288"/>
          <p14:tracePt t="194916" x="2100263" y="5722938"/>
          <p14:tracePt t="194933" x="2108200" y="5715000"/>
          <p14:tracePt t="194951" x="2108200" y="5708650"/>
          <p14:tracePt t="194967" x="2108200" y="5700713"/>
          <p14:tracePt t="194984" x="2108200" y="5694363"/>
          <p14:tracePt t="195001" x="2108200" y="5686425"/>
          <p14:tracePt t="195018" x="2108200" y="5680075"/>
          <p14:tracePt t="195118" x="2108200" y="5672138"/>
          <p14:tracePt t="195255" x="2108200" y="5665788"/>
          <p14:tracePt t="195263" x="2108200" y="5651500"/>
          <p14:tracePt t="195279" x="2108200" y="5643563"/>
          <p14:tracePt t="195295" x="2108200" y="5637213"/>
          <p14:tracePt t="195333" x="2108200" y="5629275"/>
          <p14:tracePt t="195492" x="2100263" y="5629275"/>
          <p14:tracePt t="195499" x="2100263" y="5622925"/>
          <p14:tracePt t="195516" x="2100263" y="5614988"/>
          <p14:tracePt t="195532" x="2085975" y="5608638"/>
          <p14:tracePt t="195549" x="2079625" y="5586413"/>
          <p14:tracePt t="195567" x="2071688" y="5572125"/>
          <p14:tracePt t="195583" x="2057400" y="5557838"/>
          <p14:tracePt t="195600" x="2036763" y="5522913"/>
          <p14:tracePt t="195617" x="2000250" y="5494338"/>
          <p14:tracePt t="195633" x="1985963" y="5472113"/>
          <p14:tracePt t="195650" x="1971675" y="5465763"/>
          <p14:tracePt t="195669" x="1965325" y="5465763"/>
          <p14:tracePt t="195688" x="1957388" y="5457825"/>
          <p14:tracePt t="195705" x="1951038" y="5443538"/>
          <p14:tracePt t="195720" x="1936750" y="5414963"/>
          <p14:tracePt t="195735" x="1900238" y="5394325"/>
          <p14:tracePt t="195738" x="1893888" y="5380038"/>
          <p14:tracePt t="195753" x="1879600" y="5372100"/>
          <p14:tracePt t="195770" x="1871663" y="5365750"/>
          <p14:tracePt t="195787" x="1871663" y="5357813"/>
          <p14:tracePt t="195806" x="1865313" y="5357813"/>
          <p14:tracePt t="195845" x="1865313" y="5351463"/>
          <p14:tracePt t="195857" x="1857375" y="5337175"/>
          <p14:tracePt t="195873" x="1857375" y="5329238"/>
          <p14:tracePt t="195895" x="1851025" y="5322888"/>
          <p14:tracePt t="195908" x="1851025" y="5314950"/>
          <p14:tracePt t="195924" x="1851025" y="5300663"/>
          <p14:tracePt t="195942" x="1836738" y="5280025"/>
          <p14:tracePt t="196045" x="1836738" y="5272088"/>
          <p14:tracePt t="196059" x="1828800" y="5257800"/>
          <p14:tracePt t="196076" x="1828800" y="5251450"/>
          <p14:tracePt t="196085" x="1828800" y="5243513"/>
          <p14:tracePt t="196096" x="1828800" y="5222875"/>
          <p14:tracePt t="196112" x="1828800" y="5194300"/>
          <p14:tracePt t="196215" x="1828800" y="5186363"/>
          <p14:tracePt t="196248" x="1836738" y="5180013"/>
          <p14:tracePt t="196334" x="1836738" y="5172075"/>
          <p14:tracePt t="196513" x="1843088" y="5172075"/>
          <p14:tracePt t="196530" x="1851025" y="5172075"/>
          <p14:tracePt t="196537" x="1857375" y="5172075"/>
          <p14:tracePt t="196542" x="1865313" y="5172075"/>
          <p14:tracePt t="196559" x="1871663" y="5180013"/>
          <p14:tracePt t="196575" x="1879600" y="5180013"/>
          <p14:tracePt t="196669" x="1885950" y="5180013"/>
          <p14:tracePt t="196700" x="1893888" y="5180013"/>
          <p14:tracePt t="196957" x="1900238" y="5180013"/>
          <p14:tracePt t="200763" x="1914525" y="5180013"/>
          <p14:tracePt t="200771" x="1936750" y="5180013"/>
          <p14:tracePt t="200778" x="1979613" y="5172075"/>
          <p14:tracePt t="200794" x="2043113" y="5165725"/>
          <p14:tracePt t="200811" x="2136775" y="5151438"/>
          <p14:tracePt t="200828" x="2193925" y="5143500"/>
          <p14:tracePt t="200846" x="2228850" y="5143500"/>
          <p14:tracePt t="200863" x="2286000" y="5143500"/>
          <p14:tracePt t="200879" x="2300288" y="5143500"/>
          <p14:tracePt t="200897" x="2308225" y="5143500"/>
          <p14:tracePt t="200914" x="2322513" y="5143500"/>
          <p14:tracePt t="200931" x="2328863" y="5143500"/>
          <p14:tracePt t="200949" x="2336800" y="5143500"/>
          <p14:tracePt t="201051" x="2343150" y="5143500"/>
          <p14:tracePt t="201075" x="2351088" y="5143500"/>
          <p14:tracePt t="201083" x="2357438" y="5143500"/>
          <p14:tracePt t="201091" x="2365375" y="5143500"/>
          <p14:tracePt t="201101" x="2379663" y="5137150"/>
          <p14:tracePt t="201120" x="2436813" y="5122863"/>
          <p14:tracePt t="201137" x="2479675" y="5114925"/>
          <p14:tracePt t="201153" x="2493963" y="5108575"/>
          <p14:tracePt t="201170" x="2500313" y="5108575"/>
          <p14:tracePt t="201187" x="2522538" y="5108575"/>
          <p14:tracePt t="201205" x="2528888" y="5108575"/>
          <p14:tracePt t="201222" x="2551113" y="5100638"/>
          <p14:tracePt t="201239" x="2593975" y="5094288"/>
          <p14:tracePt t="201256" x="2622550" y="5094288"/>
          <p14:tracePt t="201272" x="2643188" y="5086350"/>
          <p14:tracePt t="201289" x="2657475" y="5080000"/>
          <p14:tracePt t="201324" x="2671763" y="5080000"/>
          <p14:tracePt t="201341" x="2686050" y="5080000"/>
          <p14:tracePt t="201359" x="2700338" y="5080000"/>
          <p14:tracePt t="201376" x="2722563" y="5072063"/>
          <p14:tracePt t="201392" x="2736850" y="5072063"/>
          <p14:tracePt t="201394" x="2751138" y="5065713"/>
          <p14:tracePt t="201409" x="2765425" y="5065713"/>
          <p14:tracePt t="201426" x="2786063" y="5065713"/>
          <p14:tracePt t="201443" x="2794000" y="5065713"/>
          <p14:tracePt t="201460" x="2808288" y="5065713"/>
          <p14:tracePt t="201477" x="2828925" y="5057775"/>
          <p14:tracePt t="201512" x="2843213" y="5051425"/>
          <p14:tracePt t="201529" x="2851150" y="5051425"/>
          <p14:tracePt t="201546" x="2865438" y="5051425"/>
          <p14:tracePt t="201566" x="2894013" y="5051425"/>
          <p14:tracePt t="201582" x="2943225" y="5043488"/>
          <p14:tracePt t="201601" x="2971800" y="5043488"/>
          <p14:tracePt t="201615" x="3008313" y="5043488"/>
          <p14:tracePt t="201631" x="3057525" y="5043488"/>
          <p14:tracePt t="201650" x="3086100" y="5043488"/>
          <p14:tracePt t="201668" x="3114675" y="5043488"/>
          <p14:tracePt t="201684" x="3143250" y="5043488"/>
          <p14:tracePt t="201700" x="3165475" y="5043488"/>
          <p14:tracePt t="201717" x="3200400" y="5043488"/>
          <p14:tracePt t="201734" x="3208338" y="5043488"/>
          <p14:tracePt t="201751" x="3228975" y="5043488"/>
          <p14:tracePt t="201768" x="3251200" y="5043488"/>
          <p14:tracePt t="201790" x="3271838" y="5043488"/>
          <p14:tracePt t="201802" x="3286125" y="5051425"/>
          <p14:tracePt t="201989" x="3294063" y="5051425"/>
          <p14:tracePt t="201997" x="3300413" y="5051425"/>
          <p14:tracePt t="202007" x="3308350" y="5051425"/>
          <p14:tracePt t="202024" x="3314700" y="5051425"/>
          <p14:tracePt t="202041" x="3351213" y="5043488"/>
          <p14:tracePt t="202058" x="3357563" y="5043488"/>
          <p14:tracePt t="202075" x="3365500" y="5043488"/>
          <p14:tracePt t="202110" x="3371850" y="5043488"/>
          <p14:tracePt t="202128" x="3394075" y="5043488"/>
          <p14:tracePt t="202145" x="3422650" y="5037138"/>
          <p14:tracePt t="202161" x="3451225" y="5037138"/>
          <p14:tracePt t="202180" x="3486150" y="5037138"/>
          <p14:tracePt t="202197" x="3536950" y="5037138"/>
          <p14:tracePt t="202213" x="3565525" y="5037138"/>
          <p14:tracePt t="202230" x="3579813" y="5037138"/>
          <p14:tracePt t="202246" x="3594100" y="5037138"/>
          <p14:tracePt t="202263" x="3614738" y="5037138"/>
          <p14:tracePt t="202285" x="3665538" y="5043488"/>
          <p14:tracePt t="202301" x="3714750" y="5043488"/>
          <p14:tracePt t="202317" x="3786188" y="5051425"/>
          <p14:tracePt t="202335" x="3843338" y="5057775"/>
          <p14:tracePt t="202350" x="3894138" y="5057775"/>
          <p14:tracePt t="202367" x="3943350" y="5072063"/>
          <p14:tracePt t="202383" x="3951288" y="5072063"/>
          <p14:tracePt t="202402" x="4000500" y="5072063"/>
          <p14:tracePt t="202419" x="4037013" y="5072063"/>
          <p14:tracePt t="202435" x="4079875" y="5072063"/>
          <p14:tracePt t="202452" x="4129088" y="5072063"/>
          <p14:tracePt t="202469" x="4157663" y="5072063"/>
          <p14:tracePt t="202487" x="4171950" y="5072063"/>
          <p14:tracePt t="202504" x="4200525" y="5072063"/>
          <p14:tracePt t="202520" x="4237038" y="5072063"/>
          <p14:tracePt t="202538" x="4243388" y="5072063"/>
          <p14:tracePt t="202554" x="4271963" y="5072063"/>
          <p14:tracePt t="202572" x="4322763" y="5065713"/>
          <p14:tracePt t="202588" x="4371975" y="5057775"/>
          <p14:tracePt t="202605" x="4451350" y="5057775"/>
          <p14:tracePt t="202623" x="4486275" y="5057775"/>
          <p14:tracePt t="202640" x="4551363" y="5051425"/>
          <p14:tracePt t="202657" x="4608513" y="5051425"/>
          <p14:tracePt t="202674" x="4714875" y="5043488"/>
          <p14:tracePt t="202691" x="4857750" y="5043488"/>
          <p14:tracePt t="202709" x="4957763" y="5051425"/>
          <p14:tracePt t="202725" x="5022850" y="5051425"/>
          <p14:tracePt t="202743" x="5094288" y="5051425"/>
          <p14:tracePt t="202760" x="5122863" y="5051425"/>
          <p14:tracePt t="202778" x="5222875" y="5051425"/>
          <p14:tracePt t="202797" x="5337175" y="5051425"/>
          <p14:tracePt t="202813" x="5472113" y="5051425"/>
          <p14:tracePt t="202832" x="5708650" y="5051425"/>
          <p14:tracePt t="202848" x="5851525" y="5051425"/>
          <p14:tracePt t="202862" x="5965825" y="5051425"/>
          <p14:tracePt t="202880" x="6086475" y="5057775"/>
          <p14:tracePt t="202897" x="6151563" y="5065713"/>
          <p14:tracePt t="202914" x="6229350" y="5072063"/>
          <p14:tracePt t="202933" x="6300788" y="5072063"/>
          <p14:tracePt t="202950" x="6329363" y="5072063"/>
          <p14:tracePt t="202968" x="6343650" y="5072063"/>
          <p14:tracePt t="202984" x="6357938" y="5072063"/>
          <p14:tracePt t="203120" x="6337300" y="5072063"/>
          <p14:tracePt t="203129" x="6308725" y="5086350"/>
          <p14:tracePt t="203138" x="6280150" y="5086350"/>
          <p14:tracePt t="203153" x="6223000" y="5108575"/>
          <p14:tracePt t="203169" x="6157913" y="5129213"/>
          <p14:tracePt t="203187" x="6137275" y="5129213"/>
          <p14:tracePt t="203204" x="6094413" y="5129213"/>
          <p14:tracePt t="203221" x="6043613" y="5129213"/>
          <p14:tracePt t="203238" x="6008688" y="5129213"/>
          <p14:tracePt t="203255" x="5937250" y="5143500"/>
          <p14:tracePt t="203273" x="5886450" y="5165725"/>
          <p14:tracePt t="203290" x="5822950" y="5180013"/>
          <p14:tracePt t="203306" x="5737225" y="5194300"/>
          <p14:tracePt t="203308" x="5700713" y="5194300"/>
          <p14:tracePt t="203323" x="5622925" y="5194300"/>
          <p14:tracePt t="203340" x="5537200" y="5194300"/>
          <p14:tracePt t="203358" x="5437188" y="5172075"/>
          <p14:tracePt t="203362" x="5357813" y="5165725"/>
          <p14:tracePt t="203375" x="5300663" y="5165725"/>
          <p14:tracePt t="203392" x="5229225" y="5157788"/>
          <p14:tracePt t="203412" x="5143500" y="5157788"/>
          <p14:tracePt t="203430" x="5094288" y="5157788"/>
          <p14:tracePt t="203443" x="5072063" y="5157788"/>
          <p14:tracePt t="203460" x="5057775" y="5157788"/>
          <p14:tracePt t="203477" x="5037138" y="5157788"/>
          <p14:tracePt t="203513" x="5029200" y="5151438"/>
          <p14:tracePt t="203529" x="5022850" y="5151438"/>
          <p14:tracePt t="203588" x="5029200" y="5143500"/>
          <p14:tracePt t="203597" x="5043488" y="5129213"/>
          <p14:tracePt t="203605" x="5057775" y="5108575"/>
          <p14:tracePt t="203614" x="5072063" y="5100638"/>
          <p14:tracePt t="203630" x="5129213" y="5065713"/>
          <p14:tracePt t="203649" x="5172075" y="5051425"/>
          <p14:tracePt t="203666" x="5229225" y="5037138"/>
          <p14:tracePt t="203667" x="5280025" y="5029200"/>
          <p14:tracePt t="203682" x="5337175" y="5029200"/>
          <p14:tracePt t="203699" x="5386388" y="5029200"/>
          <p14:tracePt t="203715" x="5437188" y="5029200"/>
          <p14:tracePt t="203733" x="5500688" y="5014913"/>
          <p14:tracePt t="203750" x="5608638" y="5014913"/>
          <p14:tracePt t="203768" x="5715000" y="5008563"/>
          <p14:tracePt t="203770" x="5743575" y="5000625"/>
          <p14:tracePt t="203784" x="5800725" y="5000625"/>
          <p14:tracePt t="203801" x="5886450" y="4994275"/>
          <p14:tracePt t="203819" x="5957888" y="5000625"/>
          <p14:tracePt t="203836" x="5986463" y="5008563"/>
          <p14:tracePt t="203857" x="6015038" y="5043488"/>
          <p14:tracePt t="203874" x="6029325" y="5043488"/>
          <p14:tracePt t="203881" x="6029325" y="5051425"/>
          <p14:tracePt t="203896" x="6029325" y="5057775"/>
          <p14:tracePt t="203912" x="6029325" y="5065713"/>
          <p14:tracePt t="203921" x="6029325" y="5072063"/>
          <p14:tracePt t="203938" x="6029325" y="5086350"/>
          <p14:tracePt t="203956" x="6022975" y="5114925"/>
          <p14:tracePt t="203973" x="6015038" y="5157788"/>
          <p14:tracePt t="203991" x="6000750" y="5172075"/>
          <p14:tracePt t="204007" x="5986463" y="5186363"/>
          <p14:tracePt t="204024" x="5972175" y="5194300"/>
          <p14:tracePt t="204042" x="5943600" y="5200650"/>
          <p14:tracePt t="204058" x="5929313" y="5200650"/>
          <p14:tracePt t="204075" x="5922963" y="5200650"/>
          <p14:tracePt t="204092" x="5894388" y="5200650"/>
          <p14:tracePt t="204110" x="5872163" y="5200650"/>
          <p14:tracePt t="204127" x="5857875" y="5222875"/>
          <p14:tracePt t="204129" x="5857875" y="5229225"/>
          <p14:tracePt t="204147" x="5851525" y="5237163"/>
          <p14:tracePt t="204174" x="5843588" y="5237163"/>
          <p14:tracePt t="204183" x="5837238" y="5237163"/>
          <p14:tracePt t="204199" x="5829300" y="5243513"/>
          <p14:tracePt t="204213" x="5822950" y="5243513"/>
          <p14:tracePt t="204229" x="5808663" y="5251450"/>
          <p14:tracePt t="204246" x="5780088" y="5265738"/>
          <p14:tracePt t="204264" x="5765800" y="5265738"/>
          <p14:tracePt t="204280" x="5743575" y="5272088"/>
          <p14:tracePt t="204298" x="5722938" y="5280025"/>
          <p14:tracePt t="204315" x="5700713" y="5280025"/>
          <p14:tracePt t="204318" x="5680075" y="5280025"/>
          <p14:tracePt t="204332" x="5629275" y="5272088"/>
          <p14:tracePt t="204349" x="5565775" y="5257800"/>
          <p14:tracePt t="204366" x="5522913" y="5257800"/>
          <p14:tracePt t="204370" x="5508625" y="5257800"/>
          <p14:tracePt t="204383" x="5494338" y="5257800"/>
          <p14:tracePt t="204401" x="5429250" y="5251450"/>
          <p14:tracePt t="204417" x="5414963" y="5251450"/>
          <p14:tracePt t="204435" x="5408613" y="5251450"/>
          <p14:tracePt t="204452" x="5394325" y="5243513"/>
          <p14:tracePt t="204469" x="5386388" y="5243513"/>
          <p14:tracePt t="204503" x="5380038" y="5243513"/>
          <p14:tracePt t="204748" x="5372100" y="5243513"/>
          <p14:tracePt t="204771" x="5365750" y="5243513"/>
          <p14:tracePt t="204778" x="5357813" y="5243513"/>
          <p14:tracePt t="204794" x="5351463" y="5243513"/>
          <p14:tracePt t="204809" x="5343525" y="5243513"/>
          <p14:tracePt t="204833" x="5337175" y="5243513"/>
          <p14:tracePt t="204879" x="5329238" y="5243513"/>
          <p14:tracePt t="204895" x="5322888" y="5243513"/>
          <p14:tracePt t="204902" x="5314950" y="5243513"/>
          <p14:tracePt t="204912" x="5308600" y="5251450"/>
          <p14:tracePt t="204934" x="5308600" y="5257800"/>
          <p14:tracePt t="204947" x="5294313" y="5265738"/>
          <p14:tracePt t="204964" x="5272088" y="5272088"/>
          <p14:tracePt t="204980" x="5251450" y="5272088"/>
          <p14:tracePt t="204997" x="5243513" y="5286375"/>
          <p14:tracePt t="205014" x="5229225" y="5286375"/>
          <p14:tracePt t="205032" x="5214938" y="5300663"/>
          <p14:tracePt t="205048" x="5208588" y="5314950"/>
          <p14:tracePt t="205051" x="5200650" y="5322888"/>
          <p14:tracePt t="205066" x="5172075" y="5351463"/>
          <p14:tracePt t="205084" x="5151438" y="5386388"/>
          <p14:tracePt t="205102" x="5094288" y="5422900"/>
          <p14:tracePt t="205120" x="5037138" y="5457825"/>
          <p14:tracePt t="205136" x="4965700" y="5480050"/>
          <p14:tracePt t="205153" x="4886325" y="5486400"/>
          <p14:tracePt t="205168" x="4814888" y="5508625"/>
          <p14:tracePt t="205186" x="4708525" y="5537200"/>
          <p14:tracePt t="205204" x="4622800" y="5580063"/>
          <p14:tracePt t="205220" x="4537075" y="5657850"/>
          <p14:tracePt t="205221" x="4494213" y="5680075"/>
          <p14:tracePt t="205237" x="4443413" y="5729288"/>
          <p14:tracePt t="205254" x="4400550" y="5751513"/>
          <p14:tracePt t="205271" x="4351338" y="5772150"/>
          <p14:tracePt t="205288" x="4265613" y="5786438"/>
          <p14:tracePt t="205305" x="4214813" y="5794375"/>
          <p14:tracePt t="205324" x="4065588" y="5829300"/>
          <p14:tracePt t="205340" x="3971925" y="5851525"/>
          <p14:tracePt t="205356" x="3908425" y="5872163"/>
          <p14:tracePt t="205374" x="3857625" y="5900738"/>
          <p14:tracePt t="205378" x="3814763" y="5922963"/>
          <p14:tracePt t="205393" x="3765550" y="5943600"/>
          <p14:tracePt t="205409" x="3665538" y="5951538"/>
          <p14:tracePt t="205426" x="3565525" y="5957888"/>
          <p14:tracePt t="205442" x="3436938" y="5957888"/>
          <p14:tracePt t="205460" x="3328988" y="5972175"/>
          <p14:tracePt t="205477" x="3271838" y="5972175"/>
          <p14:tracePt t="205493" x="3208338" y="5972175"/>
          <p14:tracePt t="205511" x="3079750" y="5937250"/>
          <p14:tracePt t="205528" x="3000375" y="5915025"/>
          <p14:tracePt t="205545" x="2894013" y="5900738"/>
          <p14:tracePt t="205562" x="2814638" y="5872163"/>
          <p14:tracePt t="205580" x="2751138" y="5872163"/>
          <p14:tracePt t="205599" x="2679700" y="5857875"/>
          <p14:tracePt t="205616" x="2671763" y="5857875"/>
          <p14:tracePt t="205631" x="2651125" y="5857875"/>
          <p14:tracePt t="205647" x="2636838" y="5857875"/>
          <p14:tracePt t="205665" x="2628900" y="5857875"/>
          <p14:tracePt t="205793" x="2628900" y="5851525"/>
          <p14:tracePt t="205865" x="2636838" y="5851525"/>
          <p14:tracePt t="205870" x="2643188" y="5851525"/>
          <p14:tracePt t="205890" x="2657475" y="5851525"/>
          <p14:tracePt t="205905" x="2665413" y="5851525"/>
          <p14:tracePt t="205918" x="2671763" y="5851525"/>
          <p14:tracePt t="205935" x="2679700" y="5851525"/>
          <p14:tracePt t="205943" x="2686050" y="5843588"/>
          <p14:tracePt t="205960" x="2693988" y="5843588"/>
          <p14:tracePt t="205978" x="2700338" y="5843588"/>
          <p14:tracePt t="205989" x="2708275" y="5843588"/>
          <p14:tracePt t="206007" x="2714625" y="5837238"/>
          <p14:tracePt t="206024" x="2722563" y="5829300"/>
          <p14:tracePt t="206040" x="2736850" y="5829300"/>
          <p14:tracePt t="206042" x="2743200" y="5822950"/>
          <p14:tracePt t="206058" x="2757488" y="5822950"/>
          <p14:tracePt t="206075" x="2771775" y="5815013"/>
          <p14:tracePt t="206110" x="2808288" y="5815013"/>
          <p14:tracePt t="206127" x="2836863" y="5815013"/>
          <p14:tracePt t="206129" x="2857500" y="5808663"/>
          <p14:tracePt t="206143" x="2886075" y="5794375"/>
          <p14:tracePt t="206160" x="2908300" y="5786438"/>
          <p14:tracePt t="206178" x="2936875" y="5780088"/>
          <p14:tracePt t="206197" x="2951163" y="5780088"/>
          <p14:tracePt t="206229" x="2965450" y="5780088"/>
          <p14:tracePt t="206247" x="2986088" y="5772150"/>
          <p14:tracePt t="206263" x="3008313" y="5765800"/>
          <p14:tracePt t="206280" x="3043238" y="5757863"/>
          <p14:tracePt t="206297" x="3065463" y="5751513"/>
          <p14:tracePt t="206314" x="3086100" y="5751513"/>
          <p14:tracePt t="206331" x="3108325" y="5751513"/>
          <p14:tracePt t="206349" x="3122613" y="5751513"/>
          <p14:tracePt t="206366" x="3136900" y="5751513"/>
          <p14:tracePt t="206382" x="3143250" y="5751513"/>
          <p14:tracePt t="206403" x="3179763" y="5737225"/>
          <p14:tracePt t="206419" x="3208338" y="5722938"/>
          <p14:tracePt t="206435" x="3214688" y="5722938"/>
          <p14:tracePt t="206451" x="3214688" y="5715000"/>
          <p14:tracePt t="206468" x="3222625" y="5715000"/>
          <p14:tracePt t="206484" x="3228975" y="5715000"/>
          <p14:tracePt t="206502" x="3236913" y="5708650"/>
          <p14:tracePt t="206519" x="3251200" y="5694363"/>
          <p14:tracePt t="206538" x="3265488" y="5694363"/>
          <p14:tracePt t="206552" x="3286125" y="5694363"/>
          <p14:tracePt t="206588" x="3294063" y="5686425"/>
          <p14:tracePt t="206685" x="3300413" y="5686425"/>
          <p14:tracePt t="207003" x="3308350" y="5686425"/>
          <p14:tracePt t="207027" x="3314700" y="5686425"/>
          <p14:tracePt t="207043" x="3322638" y="5686425"/>
          <p14:tracePt t="207052" x="3328988" y="5686425"/>
          <p14:tracePt t="207080" x="3343275" y="5686425"/>
          <p14:tracePt t="207088" x="3357563" y="5686425"/>
          <p14:tracePt t="207099" x="3371850" y="5686425"/>
          <p14:tracePt t="207116" x="3400425" y="5686425"/>
          <p14:tracePt t="207137" x="3457575" y="5694363"/>
          <p14:tracePt t="207152" x="3508375" y="5694363"/>
          <p14:tracePt t="207170" x="3536950" y="5694363"/>
          <p14:tracePt t="207188" x="3600450" y="5680075"/>
          <p14:tracePt t="207203" x="3629025" y="5665788"/>
          <p14:tracePt t="207205" x="3643313" y="5657850"/>
          <p14:tracePt t="207219" x="3657600" y="5651500"/>
          <p14:tracePt t="207236" x="3686175" y="5637213"/>
          <p14:tracePt t="207254" x="3700463" y="5629275"/>
          <p14:tracePt t="207270" x="3714750" y="5629275"/>
          <p14:tracePt t="207288" x="3751263" y="5629275"/>
          <p14:tracePt t="207306" x="3765550" y="5629275"/>
          <p14:tracePt t="207325" x="3808413" y="5629275"/>
          <p14:tracePt t="207340" x="3836988" y="5629275"/>
          <p14:tracePt t="207355" x="3851275" y="5629275"/>
          <p14:tracePt t="207373" x="3871913" y="5629275"/>
          <p14:tracePt t="207390" x="3886200" y="5629275"/>
          <p14:tracePt t="207407" x="3900488" y="5622925"/>
          <p14:tracePt t="207424" x="3914775" y="5614988"/>
          <p14:tracePt t="207441" x="3929063" y="5614988"/>
          <p14:tracePt t="207459" x="3943350" y="5608638"/>
          <p14:tracePt t="207476" x="3965575" y="5608638"/>
          <p14:tracePt t="207494" x="3994150" y="5608638"/>
          <p14:tracePt t="207512" x="4008438" y="5608638"/>
          <p14:tracePt t="207527" x="4022725" y="5608638"/>
          <p14:tracePt t="207545" x="4029075" y="5608638"/>
          <p14:tracePt t="207562" x="4037013" y="5608638"/>
          <p14:tracePt t="207624" x="4043363" y="5608638"/>
          <p14:tracePt t="207638" x="4051300" y="5608638"/>
          <p14:tracePt t="207647" x="4057650" y="5608638"/>
          <p14:tracePt t="207659" x="4065588" y="5608638"/>
          <p14:tracePt t="207668" x="4071938" y="5608638"/>
          <p14:tracePt t="207685" x="4079875" y="5608638"/>
          <p14:tracePt t="207697" x="4086225" y="5608638"/>
          <p14:tracePt t="225311" x="4122738" y="5600700"/>
          <p14:tracePt t="225319" x="4151313" y="5600700"/>
          <p14:tracePt t="225328" x="4200525" y="5600700"/>
          <p14:tracePt t="225341" x="4243388" y="5614988"/>
          <p14:tracePt t="225359" x="4329113" y="5637213"/>
          <p14:tracePt t="225364" x="4351338" y="5643563"/>
          <p14:tracePt t="225377" x="4379913" y="5643563"/>
          <p14:tracePt t="225393" x="4422775" y="5651500"/>
          <p14:tracePt t="225410" x="4522788" y="5672138"/>
          <p14:tracePt t="225429" x="4600575" y="5680075"/>
          <p14:tracePt t="225444" x="4665663" y="5680075"/>
          <p14:tracePt t="225461" x="4743450" y="5680075"/>
          <p14:tracePt t="225479" x="4822825" y="5680075"/>
          <p14:tracePt t="225496" x="4908550" y="5700713"/>
          <p14:tracePt t="225515" x="4951413" y="5700713"/>
          <p14:tracePt t="225532" x="4965700" y="5700713"/>
          <p14:tracePt t="225944" x="4957763" y="5700713"/>
          <p14:tracePt t="225975" x="4943475" y="5700713"/>
          <p14:tracePt t="225991" x="4937125" y="5700713"/>
          <p14:tracePt t="226005" x="4929188" y="5700713"/>
          <p14:tracePt t="226012" x="4922838" y="5700713"/>
          <p14:tracePt t="226030" x="4914900" y="5700713"/>
          <p14:tracePt t="226053" x="4908550" y="5694363"/>
          <p14:tracePt t="226063" x="4900613" y="5694363"/>
          <p14:tracePt t="226078" x="4894263" y="5694363"/>
          <p14:tracePt t="226096" x="4879975" y="5694363"/>
          <p14:tracePt t="226113" x="4837113" y="5694363"/>
          <p14:tracePt t="226129" x="4751388" y="5686425"/>
          <p14:tracePt t="226148" x="4665663" y="5686425"/>
          <p14:tracePt t="226163" x="4586288" y="5680075"/>
          <p14:tracePt t="226181" x="4565650" y="5672138"/>
          <p14:tracePt t="226198" x="4551363" y="5672138"/>
          <p14:tracePt t="226591" x="4557713" y="5672138"/>
          <p14:tracePt t="226598" x="4572000" y="5665788"/>
          <p14:tracePt t="226609" x="4586288" y="5665788"/>
          <p14:tracePt t="226627" x="4622800" y="5657850"/>
          <p14:tracePt t="226643" x="4629150" y="5657850"/>
          <p14:tracePt t="227208" x="4637088" y="5657850"/>
          <p14:tracePt t="227216" x="4643438" y="5657850"/>
          <p14:tracePt t="227240" x="4651375" y="5651500"/>
          <p14:tracePt t="228467" x="4672013" y="5651500"/>
          <p14:tracePt t="228472" x="4700588" y="5651500"/>
          <p14:tracePt t="228481" x="4729163" y="5651500"/>
          <p14:tracePt t="228495" x="4772025" y="5651500"/>
          <p14:tracePt t="228512" x="4800600" y="5651500"/>
          <p14:tracePt t="228529" x="4837113" y="5651500"/>
          <p14:tracePt t="228546" x="4929188" y="5672138"/>
          <p14:tracePt t="228563" x="5008563" y="5680075"/>
          <p14:tracePt t="228583" x="5186363" y="5694363"/>
          <p14:tracePt t="228599" x="5280025" y="5680075"/>
          <p14:tracePt t="228617" x="5329238" y="5680075"/>
          <p14:tracePt t="228633" x="5380038" y="5680075"/>
          <p14:tracePt t="228649" x="5414963" y="5680075"/>
          <p14:tracePt t="228666" x="5443538" y="5672138"/>
          <p14:tracePt t="228684" x="5500688" y="5665788"/>
          <p14:tracePt t="228701" x="5522913" y="5657850"/>
          <p14:tracePt t="228717" x="5529263" y="5657850"/>
          <p14:tracePt t="228753" x="5537200" y="5657850"/>
          <p14:tracePt t="228769" x="5551488" y="5651500"/>
          <p14:tracePt t="228786" x="5608638" y="5643563"/>
          <p14:tracePt t="228803" x="5629275" y="5629275"/>
          <p14:tracePt t="228820" x="5651500" y="5614988"/>
          <p14:tracePt t="228837" x="5657850" y="5608638"/>
          <p14:tracePt t="228854" x="5665788" y="5608638"/>
          <p14:tracePt t="228872" x="5680075" y="5600700"/>
          <p14:tracePt t="228889" x="5694363" y="5600700"/>
          <p14:tracePt t="228905" x="5700713" y="5600700"/>
          <p14:tracePt t="228923" x="5708650" y="5600700"/>
          <p14:tracePt t="228943" x="5715000" y="5600700"/>
          <p14:tracePt t="228960" x="5722938" y="5600700"/>
          <p14:tracePt t="228977" x="5729288" y="5600700"/>
          <p14:tracePt t="228994" x="5743575" y="5600700"/>
          <p14:tracePt t="229012" x="5765800" y="5600700"/>
          <p14:tracePt t="229028" x="5786438" y="5600700"/>
          <p14:tracePt t="229045" x="5794375" y="5600700"/>
          <p14:tracePt t="229062" x="5800725" y="5600700"/>
          <p14:tracePt t="229083" x="5851525" y="5600700"/>
          <p14:tracePt t="229099" x="5865813" y="5600700"/>
          <p14:tracePt t="229115" x="5872163" y="5600700"/>
          <p14:tracePt t="229202" x="5880100" y="5600700"/>
          <p14:tracePt t="229209" x="5886450" y="5600700"/>
          <p14:tracePt t="229224" x="5886450" y="5608638"/>
          <p14:tracePt t="229232" x="5894388" y="5608638"/>
          <p14:tracePt t="229251" x="5900738" y="5608638"/>
          <p14:tracePt t="229273" x="5915025" y="5608638"/>
          <p14:tracePt t="229297" x="5922963" y="5608638"/>
          <p14:tracePt t="229320" x="5929313" y="5608638"/>
          <p14:tracePt t="229337" x="5943600" y="5608638"/>
          <p14:tracePt t="229344" x="5951538" y="5608638"/>
          <p14:tracePt t="229357" x="5957888" y="5608638"/>
          <p14:tracePt t="229443" x="5965825" y="5608638"/>
          <p14:tracePt t="229481" x="5972175" y="5608638"/>
          <p14:tracePt t="229504" x="5980113" y="5608638"/>
          <p14:tracePt t="232887" x="5986463" y="5608638"/>
          <p14:tracePt t="232895" x="6008688" y="5600700"/>
          <p14:tracePt t="232903" x="6057900" y="5600700"/>
          <p14:tracePt t="232916" x="6108700" y="5600700"/>
          <p14:tracePt t="232934" x="6323013" y="5600700"/>
          <p14:tracePt t="232950" x="6429375" y="5600700"/>
          <p14:tracePt t="232971" x="6600825" y="5614988"/>
          <p14:tracePt t="232984" x="6737350" y="5629275"/>
          <p14:tracePt t="233001" x="6865938" y="5637213"/>
          <p14:tracePt t="233019" x="7094538" y="5643563"/>
          <p14:tracePt t="233035" x="7180263" y="5643563"/>
          <p14:tracePt t="233056" x="7272338" y="5643563"/>
          <p14:tracePt t="233074" x="7429500" y="5643563"/>
          <p14:tracePt t="233087" x="7458075" y="5643563"/>
          <p14:tracePt t="233105" x="7515225" y="5643563"/>
          <p14:tracePt t="233121" x="7572375" y="5629275"/>
          <p14:tracePt t="233139" x="7580313" y="5622925"/>
          <p14:tracePt t="233942" x="7566025" y="5622925"/>
          <p14:tracePt t="233948" x="7537450" y="5622925"/>
          <p14:tracePt t="233961" x="7523163" y="5622925"/>
          <p14:tracePt t="233979" x="7423150" y="5629275"/>
          <p14:tracePt t="233995" x="7351713" y="5629275"/>
          <p14:tracePt t="234012" x="7215188" y="5643563"/>
          <p14:tracePt t="234029" x="7180263" y="5657850"/>
          <p14:tracePt t="234050" x="7065963" y="5680075"/>
          <p14:tracePt t="234067" x="6980238" y="5686425"/>
          <p14:tracePt t="234084" x="6886575" y="5722938"/>
          <p14:tracePt t="234102" x="6823075" y="5729288"/>
          <p14:tracePt t="234118" x="6700838" y="5737225"/>
          <p14:tracePt t="234137" x="6537325" y="5765800"/>
          <p14:tracePt t="234149" x="6472238" y="5765800"/>
          <p14:tracePt t="234167" x="6200775" y="5829300"/>
          <p14:tracePt t="234184" x="6051550" y="5865813"/>
          <p14:tracePt t="234201" x="5872163" y="5908675"/>
          <p14:tracePt t="234218" x="5722938" y="5929313"/>
          <p14:tracePt t="234235" x="5508625" y="5980113"/>
          <p14:tracePt t="234253" x="5129213" y="5994400"/>
          <p14:tracePt t="234270" x="4894263" y="6022975"/>
          <p14:tracePt t="234287" x="4672013" y="6065838"/>
          <p14:tracePt t="234304" x="4408488" y="6108700"/>
          <p14:tracePt t="234321" x="4214813" y="6143625"/>
          <p14:tracePt t="234338" x="4037013" y="6151563"/>
          <p14:tracePt t="234355" x="3814763" y="6172200"/>
          <p14:tracePt t="234377" x="3679825" y="6172200"/>
          <p14:tracePt t="234394" x="3443288" y="6200775"/>
          <p14:tracePt t="234411" x="3251200" y="6223000"/>
          <p14:tracePt t="234426" x="3136900" y="6223000"/>
          <p14:tracePt t="234442" x="2994025" y="6223000"/>
          <p14:tracePt t="234459" x="2900363" y="6215063"/>
          <p14:tracePt t="234476" x="2794000" y="6194425"/>
          <p14:tracePt t="234492" x="2736850" y="6180138"/>
          <p14:tracePt t="234510" x="2700338" y="6180138"/>
          <p14:tracePt t="234527" x="2665413" y="6165850"/>
          <p14:tracePt t="234530" x="2657475" y="6157913"/>
          <p14:tracePt t="234547" x="2651125" y="6157913"/>
          <p14:tracePt t="234577" x="2651125" y="6151563"/>
          <p14:tracePt t="234618" x="2657475" y="6143625"/>
          <p14:tracePt t="234633" x="2657475" y="6137275"/>
          <p14:tracePt t="234641" x="2665413" y="6137275"/>
          <p14:tracePt t="234653" x="2671763" y="6129338"/>
          <p14:tracePt t="234664" x="2679700" y="6129338"/>
          <p14:tracePt t="234681" x="2686050" y="6122988"/>
          <p14:tracePt t="234698" x="2700338" y="6115050"/>
          <p14:tracePt t="234715" x="2722563" y="6115050"/>
          <p14:tracePt t="234733" x="2757488" y="6108700"/>
          <p14:tracePt t="234750" x="2786063" y="6108700"/>
          <p14:tracePt t="234767" x="2822575" y="6100763"/>
          <p14:tracePt t="234789" x="2914650" y="6080125"/>
          <p14:tracePt t="234800" x="2957513" y="6080125"/>
          <p14:tracePt t="234818" x="2994025" y="6072188"/>
          <p14:tracePt t="234835" x="3022600" y="6065838"/>
          <p14:tracePt t="234854" x="3036888" y="6065838"/>
          <p14:tracePt t="234870" x="3079750" y="6065838"/>
          <p14:tracePt t="234887" x="3114675" y="6057900"/>
          <p14:tracePt t="234904" x="3151188" y="6051550"/>
          <p14:tracePt t="234921" x="3194050" y="6043613"/>
          <p14:tracePt t="234939" x="3294063" y="6043613"/>
          <p14:tracePt t="234958" x="3328988" y="6037263"/>
          <p14:tracePt t="234975" x="3357563" y="6037263"/>
          <p14:tracePt t="234992" x="3365500" y="6037263"/>
          <p14:tracePt t="235008" x="3379788" y="6037263"/>
          <p14:tracePt t="235100" x="3386138" y="6037263"/>
          <p14:tracePt t="235107" x="3400425" y="6037263"/>
          <p14:tracePt t="235122" x="3414713" y="6037263"/>
          <p14:tracePt t="235149" x="3422650" y="6037263"/>
          <p14:tracePt t="235247" x="3429000" y="6037263"/>
          <p14:tracePt t="235262" x="3436938" y="6037263"/>
          <p14:tracePt t="235268" x="3451225" y="6037263"/>
          <p14:tracePt t="235285" x="3457575" y="6037263"/>
          <p14:tracePt t="235298" x="3471863" y="6037263"/>
          <p14:tracePt t="235315" x="3479800" y="6037263"/>
          <p14:tracePt t="235653" x="3494088" y="6029325"/>
          <p14:tracePt t="235661" x="3500438" y="6029325"/>
          <p14:tracePt t="235668" x="3514725" y="6022975"/>
          <p14:tracePt t="235677" x="3529013" y="6022975"/>
          <p14:tracePt t="235693" x="3543300" y="6022975"/>
          <p14:tracePt t="235709" x="3571875" y="6015038"/>
          <p14:tracePt t="235726" x="3586163" y="6015038"/>
          <p14:tracePt t="235743" x="3614738" y="6015038"/>
          <p14:tracePt t="235761" x="3643313" y="6000750"/>
          <p14:tracePt t="235779" x="3657600" y="6000750"/>
          <p14:tracePt t="235797" x="3679825" y="6000750"/>
          <p14:tracePt t="235813" x="3714750" y="5986463"/>
          <p14:tracePt t="235830" x="3729038" y="5986463"/>
          <p14:tracePt t="235848" x="3779838" y="5972175"/>
          <p14:tracePt t="235863" x="3814763" y="5965825"/>
          <p14:tracePt t="235880" x="3851275" y="5957888"/>
          <p14:tracePt t="235897" x="3857625" y="5951538"/>
          <p14:tracePt t="235918" x="3879850" y="5937250"/>
          <p14:tracePt t="235933" x="3894138" y="5937250"/>
          <p14:tracePt t="235966" x="3914775" y="5929313"/>
          <p14:tracePt t="235984" x="3965575" y="5922963"/>
          <p14:tracePt t="236000" x="4029075" y="5900738"/>
          <p14:tracePt t="236018" x="4094163" y="5880100"/>
          <p14:tracePt t="236035" x="4122738" y="5857875"/>
          <p14:tracePt t="236052" x="4137025" y="5857875"/>
          <p14:tracePt t="236070" x="4151313" y="5851525"/>
          <p14:tracePt t="236087" x="4157663" y="5843588"/>
          <p14:tracePt t="236104" x="4171950" y="5843588"/>
          <p14:tracePt t="236121" x="4179888" y="5837238"/>
          <p14:tracePt t="236155" x="4186238" y="5829300"/>
          <p14:tracePt t="236172" x="4194175" y="5829300"/>
          <p14:tracePt t="236190" x="4200525" y="5822950"/>
          <p14:tracePt t="236206" x="4200525" y="5815013"/>
          <p14:tracePt t="236223" x="4200525" y="5808663"/>
          <p14:tracePt t="236488" x="4208463" y="5808663"/>
          <p14:tracePt t="236497" x="4208463" y="5800725"/>
          <p14:tracePt t="236881" x="4214813" y="5800725"/>
          <p14:tracePt t="236887" x="4222750" y="5808663"/>
          <p14:tracePt t="236896" x="4229100" y="5815013"/>
          <p14:tracePt t="236913" x="4237038" y="5829300"/>
          <p14:tracePt t="236926" x="4243388" y="5837238"/>
          <p14:tracePt t="236943" x="4251325" y="5843588"/>
          <p14:tracePt t="236961" x="4251325" y="5851525"/>
          <p14:tracePt t="236978" x="4251325" y="5857875"/>
          <p14:tracePt t="237012" x="4251325" y="5865813"/>
          <p14:tracePt t="237074" x="4251325" y="5872163"/>
          <p14:tracePt t="237088" x="4251325" y="5880100"/>
          <p14:tracePt t="237576" x="4257675" y="5880100"/>
          <p14:tracePt t="238488" x="4257675" y="5886450"/>
          <p14:tracePt t="238497" x="4265613" y="5886450"/>
          <p14:tracePt t="238506" x="4279900" y="5886450"/>
          <p14:tracePt t="238520" x="4300538" y="5886450"/>
          <p14:tracePt t="238537" x="4322763" y="5886450"/>
          <p14:tracePt t="238554" x="4343400" y="5894388"/>
          <p14:tracePt t="238571" x="4351338" y="5894388"/>
          <p14:tracePt t="238588" x="4357688" y="5894388"/>
          <p14:tracePt t="238606" x="4365625" y="5894388"/>
          <p14:tracePt t="238623" x="4371975" y="5894388"/>
          <p14:tracePt t="238639" x="4379913" y="5894388"/>
          <p14:tracePt t="238657" x="4386263" y="5894388"/>
          <p14:tracePt t="238724" x="4394200" y="5894388"/>
          <p14:tracePt t="238801" x="4400550" y="5894388"/>
          <p14:tracePt t="238950" x="4408488" y="5894388"/>
          <p14:tracePt t="238989" x="4408488" y="5900738"/>
          <p14:tracePt t="239020" x="4414838" y="5900738"/>
          <p14:tracePt t="239043" x="4422775" y="5908675"/>
          <p14:tracePt t="239078" x="4429125" y="5908675"/>
          <p14:tracePt t="239990" x="4437063" y="5908675"/>
          <p14:tracePt t="239997" x="4443413" y="5908675"/>
          <p14:tracePt t="240011" x="4457700" y="5908675"/>
          <p14:tracePt t="240027" x="4471988" y="5908675"/>
          <p14:tracePt t="240045" x="4479925" y="5908675"/>
          <p14:tracePt t="240062" x="4500563" y="5908675"/>
          <p14:tracePt t="240079" x="4508500" y="5908675"/>
          <p14:tracePt t="262495" x="4514850" y="5908675"/>
          <p14:tracePt t="262511" x="4522788" y="5915025"/>
          <p14:tracePt t="262520" x="4529138" y="5929313"/>
          <p14:tracePt t="262529" x="4543425" y="5937250"/>
          <p14:tracePt t="262546" x="4543425" y="5951538"/>
          <p14:tracePt t="262595" x="4543425" y="5957888"/>
          <p14:tracePt t="262602" x="4543425" y="5972175"/>
          <p14:tracePt t="262614" x="4543425" y="5980113"/>
          <p14:tracePt t="262632" x="4543425" y="5994400"/>
          <p14:tracePt t="262681" x="4543425" y="6000750"/>
          <p14:tracePt t="262713" x="4537075" y="6008688"/>
          <p14:tracePt t="262729" x="4537075" y="6015038"/>
          <p14:tracePt t="262750" x="4529138" y="6015038"/>
          <p14:tracePt t="262845" x="4514850" y="6022975"/>
          <p14:tracePt t="262861" x="4508500" y="6022975"/>
          <p14:tracePt t="263119" x="4514850" y="6022975"/>
          <p14:tracePt t="263127" x="4522788" y="6022975"/>
          <p14:tracePt t="263135" x="4537075" y="6022975"/>
          <p14:tracePt t="263148" x="4557713" y="6022975"/>
          <p14:tracePt t="263166" x="4608513" y="6029325"/>
          <p14:tracePt t="263185" x="4643438" y="6037263"/>
          <p14:tracePt t="263198" x="4700588" y="6051550"/>
          <p14:tracePt t="263216" x="4737100" y="6057900"/>
          <p14:tracePt t="263232" x="4765675" y="6057900"/>
          <p14:tracePt t="263249" x="4779963" y="6057900"/>
          <p14:tracePt t="263339" x="4786313" y="6057900"/>
          <p14:tracePt t="264176" x="4800600" y="6057900"/>
          <p14:tracePt t="264183" x="4837113" y="6057900"/>
          <p14:tracePt t="264191" x="4865688" y="6057900"/>
          <p14:tracePt t="264208" x="4957763" y="6065838"/>
          <p14:tracePt t="264226" x="5072063" y="6072188"/>
          <p14:tracePt t="264243" x="5143500" y="6080125"/>
          <p14:tracePt t="264260" x="5194300" y="6080125"/>
          <p14:tracePt t="264277" x="5222875" y="6080125"/>
          <p14:tracePt t="264294" x="5257800" y="6080125"/>
          <p14:tracePt t="264311" x="5280025" y="6072188"/>
          <p14:tracePt t="264328" x="5308600" y="6072188"/>
          <p14:tracePt t="264345" x="5351463" y="6072188"/>
          <p14:tracePt t="264362" x="5422900" y="6080125"/>
          <p14:tracePt t="264379" x="5500688" y="6086475"/>
          <p14:tracePt t="264397" x="5622925" y="6086475"/>
          <p14:tracePt t="264414" x="5686425" y="6086475"/>
          <p14:tracePt t="264431" x="5715000" y="6086475"/>
          <p14:tracePt t="264448" x="5751513" y="6086475"/>
          <p14:tracePt t="264465" x="5772150" y="6086475"/>
          <p14:tracePt t="264482" x="5786438" y="6086475"/>
          <p14:tracePt t="264501" x="5794375" y="6086475"/>
          <p14:tracePt t="264518" x="5815013" y="6086475"/>
          <p14:tracePt t="264535" x="5837238" y="6086475"/>
          <p14:tracePt t="264551" x="5843588" y="6094413"/>
          <p14:tracePt t="264768" x="5851525" y="6094413"/>
          <p14:tracePt t="264932" x="5857875" y="6094413"/>
          <p14:tracePt t="264979" x="5865813" y="6094413"/>
          <p14:tracePt t="265736" x="5872163" y="6094413"/>
          <p14:tracePt t="265742" x="5886450" y="6094413"/>
          <p14:tracePt t="265758" x="5937250" y="6100763"/>
          <p14:tracePt t="265768" x="5957888" y="6100763"/>
          <p14:tracePt t="265784" x="6000750" y="6100763"/>
          <p14:tracePt t="265802" x="6037263" y="6108700"/>
          <p14:tracePt t="265819" x="6080125" y="6115050"/>
          <p14:tracePt t="265837" x="6108700" y="6122988"/>
          <p14:tracePt t="265854" x="6143625" y="6122988"/>
          <p14:tracePt t="265873" x="6180138" y="6129338"/>
          <p14:tracePt t="265880" x="6194425" y="6129338"/>
          <p14:tracePt t="265889" x="6229350" y="6129338"/>
          <p14:tracePt t="265906" x="6257925" y="6129338"/>
          <p14:tracePt t="265925" x="6300788" y="6129338"/>
          <p14:tracePt t="265943" x="6343650" y="6129338"/>
          <p14:tracePt t="265957" x="6400800" y="6129338"/>
          <p14:tracePt t="265974" x="6472238" y="6129338"/>
          <p14:tracePt t="265991" x="6537325" y="6129338"/>
          <p14:tracePt t="266008" x="6629400" y="6122988"/>
          <p14:tracePt t="266024" x="6708775" y="6108700"/>
          <p14:tracePt t="266044" x="6780213" y="6100763"/>
          <p14:tracePt t="266062" x="6851650" y="6100763"/>
          <p14:tracePt t="266078" x="6929438" y="6108700"/>
          <p14:tracePt t="266093" x="6980238" y="6108700"/>
          <p14:tracePt t="266110" x="6994525" y="6108700"/>
          <p14:tracePt t="266128" x="7000875" y="6108700"/>
          <p14:tracePt t="266259" x="7008813" y="6108700"/>
          <p14:tracePt t="266266" x="7015163" y="6108700"/>
          <p14:tracePt t="266275" x="7029450" y="6108700"/>
          <p14:tracePt t="266284" x="7037388" y="6108700"/>
          <p14:tracePt t="266300" x="7043738" y="6108700"/>
          <p14:tracePt t="266316" x="7058025" y="6108700"/>
          <p14:tracePt t="266384" x="7065963" y="6108700"/>
          <p14:tracePt t="267111" x="7080250" y="6108700"/>
          <p14:tracePt t="267119" x="7086600" y="6108700"/>
          <p14:tracePt t="267132" x="7094538" y="6108700"/>
          <p14:tracePt t="267142" x="7108825" y="6108700"/>
          <p14:tracePt t="267157" x="7137400" y="6100763"/>
          <p14:tracePt t="267173" x="7151688" y="6094413"/>
          <p14:tracePt t="267208" x="7158038" y="6094413"/>
          <p14:tracePt t="267712" x="7151688" y="6094413"/>
          <p14:tracePt t="267728" x="7143750" y="6094413"/>
          <p14:tracePt t="267744" x="7137400" y="6094413"/>
          <p14:tracePt t="267754" x="7123113" y="6094413"/>
          <p14:tracePt t="267760" x="7115175" y="6094413"/>
          <p14:tracePt t="267772" x="7100888" y="6094413"/>
          <p14:tracePt t="267789" x="7072313" y="6086475"/>
          <p14:tracePt t="267806" x="7058025" y="6080125"/>
          <p14:tracePt t="267823" x="7037388" y="6080125"/>
          <p14:tracePt t="267841" x="7000875" y="6080125"/>
          <p14:tracePt t="267860" x="6986588" y="6080125"/>
          <p14:tracePt t="267875" x="6980238" y="6080125"/>
          <p14:tracePt t="267915" x="6972300" y="6080125"/>
          <p14:tracePt t="267940" x="6958013" y="6080125"/>
          <p14:tracePt t="267946" x="6943725" y="6080125"/>
          <p14:tracePt t="267958" x="6929438" y="6080125"/>
          <p14:tracePt t="267965" x="6908800" y="6080125"/>
          <p14:tracePt t="267978" x="6872288" y="6086475"/>
          <p14:tracePt t="267998" x="6786563" y="6100763"/>
          <p14:tracePt t="268013" x="6723063" y="6122988"/>
          <p14:tracePt t="268030" x="6637338" y="6122988"/>
          <p14:tracePt t="268048" x="6565900" y="6122988"/>
          <p14:tracePt t="268063" x="6515100" y="6115050"/>
          <p14:tracePt t="268081" x="6465888" y="6122988"/>
          <p14:tracePt t="268101" x="6423025" y="6122988"/>
          <p14:tracePt t="268118" x="6380163" y="6122988"/>
          <p14:tracePt t="268135" x="6337300" y="6122988"/>
          <p14:tracePt t="268151" x="6280150" y="6122988"/>
          <p14:tracePt t="268169" x="6223000" y="6122988"/>
          <p14:tracePt t="268184" x="6186488" y="6115050"/>
          <p14:tracePt t="268201" x="6151563" y="6108700"/>
          <p14:tracePt t="268218" x="6122988" y="6108700"/>
          <p14:tracePt t="268235" x="6072188" y="6108700"/>
          <p14:tracePt t="268252" x="6029325" y="6108700"/>
          <p14:tracePt t="268270" x="5980113" y="6108700"/>
          <p14:tracePt t="268290" x="5894388" y="6108700"/>
          <p14:tracePt t="268306" x="5829300" y="6100763"/>
          <p14:tracePt t="268322" x="5808663" y="6100763"/>
          <p14:tracePt t="268338" x="5772150" y="6100763"/>
          <p14:tracePt t="268355" x="5737225" y="6100763"/>
          <p14:tracePt t="268372" x="5694363" y="6100763"/>
          <p14:tracePt t="268376" x="5672138" y="6100763"/>
          <p14:tracePt t="268390" x="5608638" y="6100763"/>
          <p14:tracePt t="268407" x="5543550" y="6100763"/>
          <p14:tracePt t="268423" x="5486400" y="6094413"/>
          <p14:tracePt t="268440" x="5408613" y="6094413"/>
          <p14:tracePt t="268460" x="5337175" y="6094413"/>
          <p14:tracePt t="268476" x="5222875" y="6094413"/>
          <p14:tracePt t="268492" x="5137150" y="6094413"/>
          <p14:tracePt t="268510" x="5065713" y="6094413"/>
          <p14:tracePt t="268528" x="5014913" y="6094413"/>
          <p14:tracePt t="268544" x="4965700" y="6100763"/>
          <p14:tracePt t="268562" x="4872038" y="6100763"/>
          <p14:tracePt t="268578" x="4837113" y="6100763"/>
          <p14:tracePt t="268595" x="4808538" y="6100763"/>
          <p14:tracePt t="268613" x="4786313" y="6100763"/>
          <p14:tracePt t="268630" x="4737100" y="6100763"/>
          <p14:tracePt t="268648" x="4686300" y="6094413"/>
          <p14:tracePt t="268664" x="4657725" y="6094413"/>
          <p14:tracePt t="268681" x="4637088" y="6086475"/>
          <p14:tracePt t="268699" x="4622800" y="6072188"/>
          <p14:tracePt t="268715" x="4608513" y="6072188"/>
          <p14:tracePt t="268733" x="4594225" y="6072188"/>
          <p14:tracePt t="268774" x="4579938" y="6072188"/>
          <p14:tracePt t="268791" x="4572000" y="6065838"/>
          <p14:tracePt t="268801" x="4557713" y="6057900"/>
          <p14:tracePt t="268820" x="4508500" y="6029325"/>
          <p14:tracePt t="268836" x="4457700" y="6015038"/>
          <p14:tracePt t="268853" x="4414838" y="6000750"/>
          <p14:tracePt t="268869" x="4379913" y="5986463"/>
          <p14:tracePt t="268886" x="4371975" y="5986463"/>
          <p14:tracePt t="268948" x="4371975" y="5980113"/>
          <p14:tracePt t="268993" x="4365625" y="5972175"/>
          <p14:tracePt t="269001" x="4365625" y="5965825"/>
          <p14:tracePt t="269017" x="4365625" y="5957888"/>
          <p14:tracePt t="269032" x="4365625" y="5951538"/>
          <p14:tracePt t="269041" x="4365625" y="5943600"/>
          <p14:tracePt t="269061" x="4365625" y="5929313"/>
          <p14:tracePt t="269079" x="4371975" y="5922963"/>
          <p14:tracePt t="269110" x="4386263" y="5922963"/>
          <p14:tracePt t="269127" x="4400550" y="5915025"/>
          <p14:tracePt t="269144" x="4429125" y="5908675"/>
          <p14:tracePt t="269162" x="4457700" y="5894388"/>
          <p14:tracePt t="269178" x="4465638" y="5886450"/>
          <p14:tracePt t="269196" x="4508500" y="5886450"/>
          <p14:tracePt t="269212" x="4529138" y="5886450"/>
          <p14:tracePt t="269230" x="4543425" y="5886450"/>
          <p14:tracePt t="269247" x="4579938" y="5886450"/>
          <p14:tracePt t="269264" x="4622800" y="5886450"/>
          <p14:tracePt t="269281" x="4700588" y="5886450"/>
          <p14:tracePt t="269298" x="4743450" y="5872163"/>
          <p14:tracePt t="269316" x="4822825" y="5872163"/>
          <p14:tracePt t="269332" x="4886325" y="5872163"/>
          <p14:tracePt t="269349" x="4943475" y="5872163"/>
          <p14:tracePt t="269367" x="5014913" y="5857875"/>
          <p14:tracePt t="269385" x="5065713" y="5857875"/>
          <p14:tracePt t="269400" x="5143500" y="5857875"/>
          <p14:tracePt t="269418" x="5214938" y="5857875"/>
          <p14:tracePt t="269438" x="5286375" y="5857875"/>
          <p14:tracePt t="269454" x="5329238" y="5857875"/>
          <p14:tracePt t="269471" x="5394325" y="5857875"/>
          <p14:tracePt t="269488" x="5429250" y="5865813"/>
          <p14:tracePt t="269503" x="5451475" y="5865813"/>
          <p14:tracePt t="269523" x="5508625" y="5865813"/>
          <p14:tracePt t="269540" x="5551488" y="5865813"/>
          <p14:tracePt t="269557" x="5614988" y="5865813"/>
          <p14:tracePt t="269574" x="5657850" y="5872163"/>
          <p14:tracePt t="269592" x="5737225" y="5872163"/>
          <p14:tracePt t="269605" x="5800725" y="5872163"/>
          <p14:tracePt t="269623" x="5880100" y="5872163"/>
          <p14:tracePt t="269640" x="5937250" y="5872163"/>
          <p14:tracePt t="269658" x="5994400" y="5880100"/>
          <p14:tracePt t="269674" x="6072188" y="5886450"/>
          <p14:tracePt t="269692" x="6137275" y="5886450"/>
          <p14:tracePt t="269709" x="6200775" y="5886450"/>
          <p14:tracePt t="269727" x="6272213" y="5894388"/>
          <p14:tracePt t="269744" x="6323013" y="5900738"/>
          <p14:tracePt t="269761" x="6357938" y="5900738"/>
          <p14:tracePt t="269778" x="6394450" y="5900738"/>
          <p14:tracePt t="269796" x="6451600" y="5900738"/>
          <p14:tracePt t="269812" x="6480175" y="5900738"/>
          <p14:tracePt t="269829" x="6508750" y="5900738"/>
          <p14:tracePt t="269848" x="6537325" y="5900738"/>
          <p14:tracePt t="269865" x="6580188" y="5908675"/>
          <p14:tracePt t="269872" x="6608763" y="5908675"/>
          <p14:tracePt t="269881" x="6672263" y="5922963"/>
          <p14:tracePt t="269898" x="6751638" y="5929313"/>
          <p14:tracePt t="269916" x="6823075" y="5937250"/>
          <p14:tracePt t="269933" x="6900863" y="5957888"/>
          <p14:tracePt t="269949" x="6972300" y="5986463"/>
          <p14:tracePt t="269966" x="7008813" y="6000750"/>
          <p14:tracePt t="269984" x="7029450" y="6015038"/>
          <p14:tracePt t="270004" x="7037388" y="6022975"/>
          <p14:tracePt t="270025" x="7043738" y="6022975"/>
          <p14:tracePt t="270038" x="7043738" y="6037263"/>
          <p14:tracePt t="270054" x="7043738" y="6043613"/>
          <p14:tracePt t="270069" x="7043738" y="6065838"/>
          <p14:tracePt t="270086" x="7043738" y="6080125"/>
          <p14:tracePt t="270103" x="7043738" y="6094413"/>
          <p14:tracePt t="270120" x="7037388" y="6100763"/>
          <p14:tracePt t="270539" x="7037388" y="6108700"/>
          <p14:tracePt t="270547" x="6972300" y="6151563"/>
          <p14:tracePt t="270555" x="6837363" y="6257925"/>
          <p14:tracePt t="270566" x="6715125" y="6308725"/>
          <p14:tracePt t="270583" x="6529388" y="6372225"/>
          <p14:tracePt t="270603" x="6337300" y="6372225"/>
          <p14:tracePt t="270619" x="6180138" y="6294438"/>
          <p14:tracePt t="270635" x="5865813" y="6029325"/>
          <p14:tracePt t="270651" x="5537200" y="5737225"/>
          <p14:tracePt t="270669" x="5372100" y="5529263"/>
          <p14:tracePt t="270690" x="5129213" y="5265738"/>
          <p14:tracePt t="270706" x="4943475" y="5086350"/>
          <p14:tracePt t="270722" x="4729163" y="4872038"/>
          <p14:tracePt t="270738" x="4522788" y="4637088"/>
          <p14:tracePt t="270755" x="4300538" y="4408488"/>
          <p14:tracePt t="270771" x="4086225" y="4229100"/>
          <p14:tracePt t="270789" x="3822700" y="3986213"/>
          <p14:tracePt t="270806" x="3665538" y="3843338"/>
          <p14:tracePt t="270823" x="3536950" y="3729038"/>
          <p14:tracePt t="270840" x="3414713" y="3608388"/>
          <p14:tracePt t="270858" x="3279775" y="3494088"/>
          <p14:tracePt t="270862" x="3228975" y="3443288"/>
          <p14:tracePt t="270875" x="3114675" y="3351213"/>
          <p14:tracePt t="270892" x="3028950" y="3286125"/>
          <p14:tracePt t="270908" x="2951163" y="3214688"/>
          <p14:tracePt t="270928" x="2851150" y="3122613"/>
          <p14:tracePt t="270945" x="2736850" y="2994025"/>
          <p14:tracePt t="270963" x="2679700" y="2922588"/>
          <p14:tracePt t="270978" x="2636838" y="2843213"/>
          <p14:tracePt t="270996" x="2600325" y="2765425"/>
          <p14:tracePt t="271012" x="2551113" y="2665413"/>
          <p14:tracePt t="271028" x="2508250" y="2579688"/>
          <p14:tracePt t="271046" x="2443163" y="2451100"/>
          <p14:tracePt t="271062" x="2408238" y="2386013"/>
          <p14:tracePt t="271080" x="2357438" y="2336800"/>
          <p14:tracePt t="271097" x="2314575" y="2300288"/>
          <p14:tracePt t="271114" x="2308225" y="2279650"/>
          <p14:tracePt t="271132" x="2300288" y="2228850"/>
          <p14:tracePt t="271148" x="2300288" y="2208213"/>
          <p14:tracePt t="271165" x="2293938" y="2185988"/>
          <p14:tracePt t="271182" x="2293938" y="2171700"/>
          <p14:tracePt t="271244" x="2293938" y="2165350"/>
          <p14:tracePt t="271252" x="2293938" y="2157413"/>
          <p14:tracePt t="271266" x="2300288" y="2151063"/>
          <p14:tracePt t="271275" x="2300288" y="2143125"/>
          <p14:tracePt t="271286" x="2308225" y="2136775"/>
          <p14:tracePt t="271304" x="2322513" y="2122488"/>
          <p14:tracePt t="271320" x="2336800" y="2114550"/>
          <p14:tracePt t="271337" x="2336800" y="2100263"/>
          <p14:tracePt t="271354" x="2336800" y="2093913"/>
          <p14:tracePt t="271407" x="2336800" y="2085975"/>
          <p14:tracePt t="271432" x="2336800" y="2071688"/>
          <p14:tracePt t="271440" x="2336800" y="2065338"/>
          <p14:tracePt t="271454" x="2343150" y="2051050"/>
          <p14:tracePt t="271469" x="2343150" y="2043113"/>
          <p14:tracePt t="271907" x="2351088" y="2043113"/>
          <p14:tracePt t="271930" x="2351088" y="2057400"/>
          <p14:tracePt t="271940" x="2357438" y="2065338"/>
          <p14:tracePt t="271944" x="2357438" y="2071688"/>
          <p14:tracePt t="271955" x="2357438" y="2079625"/>
          <p14:tracePt t="271972" x="2365375" y="2093913"/>
          <p14:tracePt t="271989" x="2371725" y="2114550"/>
          <p14:tracePt t="272006" x="2371725" y="2122488"/>
          <p14:tracePt t="272024" x="2371725" y="2193925"/>
          <p14:tracePt t="272040" x="2371725" y="2279650"/>
          <p14:tracePt t="272057" x="2371725" y="2379663"/>
          <p14:tracePt t="272074" x="2379663" y="2408238"/>
          <p14:tracePt t="272091" x="2379663" y="2422525"/>
          <p14:tracePt t="272110" x="2379663" y="2457450"/>
          <p14:tracePt t="272125" x="2379663" y="2479675"/>
          <p14:tracePt t="272143" x="2371725" y="2528888"/>
          <p14:tracePt t="272160" x="2371725" y="2565400"/>
          <p14:tracePt t="272180" x="2365375" y="2608263"/>
          <p14:tracePt t="272197" x="2365375" y="2622550"/>
          <p14:tracePt t="272212" x="2357438" y="2628900"/>
          <p14:tracePt t="272228" x="2357438" y="2636838"/>
          <p14:tracePt t="272263" x="2357438" y="2643188"/>
          <p14:tracePt t="272280" x="2351088" y="2679700"/>
          <p14:tracePt t="272299" x="2328863" y="2765425"/>
          <p14:tracePt t="272316" x="2300288" y="2914650"/>
          <p14:tracePt t="272333" x="2293938" y="3022600"/>
          <p14:tracePt t="272352" x="2293938" y="3057525"/>
          <p14:tracePt t="272581" x="2293938" y="3065463"/>
          <p14:tracePt t="281187" x="2293938" y="3071813"/>
          <p14:tracePt t="281242" x="2286000" y="3079750"/>
          <p14:tracePt t="281257" x="2279650" y="3079750"/>
          <p14:tracePt t="281264" x="2265363" y="3079750"/>
          <p14:tracePt t="281279" x="2222500" y="3079750"/>
          <p14:tracePt t="281294" x="2200275" y="3079750"/>
          <p14:tracePt t="281312" x="2100263" y="3079750"/>
          <p14:tracePt t="281329" x="2036763" y="3079750"/>
          <p14:tracePt t="281349" x="1957388" y="3079750"/>
          <p14:tracePt t="281363" x="1908175" y="3086100"/>
          <p14:tracePt t="281367" x="1879600" y="3086100"/>
          <p14:tracePt t="281380" x="1865313" y="3086100"/>
          <p14:tracePt t="281397" x="1843088" y="3094038"/>
          <p14:tracePt t="281462" x="1836738" y="3094038"/>
          <p14:tracePt t="281469" x="1814513" y="3094038"/>
          <p14:tracePt t="281482" x="1771650" y="3086100"/>
          <p14:tracePt t="281499" x="1722438" y="3086100"/>
          <p14:tracePt t="281518" x="1693863" y="3086100"/>
          <p14:tracePt t="281534" x="1671638" y="3108325"/>
          <p14:tracePt t="281551" x="1671638" y="3122613"/>
          <p14:tracePt t="281568" x="1671638" y="3171825"/>
          <p14:tracePt t="281588" x="1671638" y="3236913"/>
          <p14:tracePt t="281605" x="1708150" y="3351213"/>
          <p14:tracePt t="281621" x="1751013" y="3479800"/>
          <p14:tracePt t="281637" x="1808163" y="3636963"/>
          <p14:tracePt t="281654" x="1893888" y="3836988"/>
          <p14:tracePt t="281670" x="1943100" y="3971925"/>
          <p14:tracePt t="281688" x="1985963" y="4065588"/>
          <p14:tracePt t="281706" x="2028825" y="4194175"/>
          <p14:tracePt t="281723" x="2108200" y="4357688"/>
          <p14:tracePt t="281740" x="2179638" y="4471988"/>
          <p14:tracePt t="281757" x="2279650" y="4586288"/>
          <p14:tracePt t="281774" x="2336800" y="4672013"/>
          <p14:tracePt t="281792" x="2414588" y="4786313"/>
          <p14:tracePt t="281810" x="2514600" y="4986338"/>
          <p14:tracePt t="281827" x="2551113" y="5080000"/>
          <p14:tracePt t="281846" x="2586038" y="5165725"/>
          <p14:tracePt t="281861" x="2636838" y="5265738"/>
          <p14:tracePt t="281876" x="2679700" y="5351463"/>
          <p14:tracePt t="281894" x="2714625" y="5408613"/>
          <p14:tracePt t="281911" x="2757488" y="5443538"/>
          <p14:tracePt t="281928" x="2786063" y="5465763"/>
          <p14:tracePt t="281945" x="2814638" y="5486400"/>
          <p14:tracePt t="281964" x="2836863" y="5529263"/>
          <p14:tracePt t="281981" x="2871788" y="5614988"/>
          <p14:tracePt t="281997" x="2894013" y="5637213"/>
          <p14:tracePt t="282015" x="2922588" y="5694363"/>
          <p14:tracePt t="282032" x="2936875" y="5700713"/>
          <p14:tracePt t="282050" x="2943225" y="5715000"/>
          <p14:tracePt t="282066" x="2951163" y="5729288"/>
          <p14:tracePt t="282082" x="2979738" y="5751513"/>
          <p14:tracePt t="282086" x="2994025" y="5757863"/>
          <p14:tracePt t="282099" x="3028950" y="5772150"/>
          <p14:tracePt t="282116" x="3071813" y="5780088"/>
          <p14:tracePt t="282134" x="3151188" y="5786438"/>
          <p14:tracePt t="282151" x="3208338" y="5786438"/>
          <p14:tracePt t="282168" x="3243263" y="5786438"/>
          <p14:tracePt t="282185" x="3257550" y="5786438"/>
          <p14:tracePt t="282249" x="3265488" y="5786438"/>
          <p14:tracePt t="282256" x="3265488" y="5780088"/>
          <p14:tracePt t="282264" x="3294063" y="5780088"/>
          <p14:tracePt t="282274" x="3308350" y="5772150"/>
          <p14:tracePt t="282288" x="3371850" y="5765800"/>
          <p14:tracePt t="282307" x="3422650" y="5765800"/>
          <p14:tracePt t="282323" x="3479800" y="5751513"/>
          <p14:tracePt t="282339" x="3486150" y="5751513"/>
          <p14:tracePt t="282356" x="3522663" y="5751513"/>
          <p14:tracePt t="282373" x="3600450" y="5751513"/>
          <p14:tracePt t="282391" x="3629025" y="5751513"/>
          <p14:tracePt t="282408" x="3686175" y="5751513"/>
          <p14:tracePt t="282425" x="3751263" y="5737225"/>
          <p14:tracePt t="282442" x="3829050" y="5729288"/>
          <p14:tracePt t="282460" x="3943350" y="5722938"/>
          <p14:tracePt t="282476" x="4000500" y="5722938"/>
          <p14:tracePt t="282493" x="4079875" y="5722938"/>
          <p14:tracePt t="282510" x="4122738" y="5715000"/>
          <p14:tracePt t="282528" x="4157663" y="5715000"/>
          <p14:tracePt t="282545" x="4222750" y="5715000"/>
          <p14:tracePt t="282564" x="4265613" y="5715000"/>
          <p14:tracePt t="282582" x="4294188" y="5715000"/>
          <p14:tracePt t="282597" x="4308475" y="5715000"/>
          <p14:tracePt t="282600" x="4314825" y="5715000"/>
          <p14:tracePt t="282616" x="4357688" y="5715000"/>
          <p14:tracePt t="282632" x="4400550" y="5715000"/>
          <p14:tracePt t="282648" x="4451350" y="5715000"/>
          <p14:tracePt t="282664" x="4500563" y="5708650"/>
          <p14:tracePt t="282682" x="4537075" y="5708650"/>
          <p14:tracePt t="282699" x="4543425" y="5700713"/>
          <p14:tracePt t="282716" x="4543425" y="5694363"/>
          <p14:tracePt t="282825" x="4551363" y="5694363"/>
          <p14:tracePt t="282956" x="4557713" y="5694363"/>
          <p14:tracePt t="282962" x="4565650" y="5694363"/>
          <p14:tracePt t="282974" x="4572000" y="5694363"/>
          <p14:tracePt t="282991" x="4594225" y="5694363"/>
          <p14:tracePt t="283028" x="4600575" y="5694363"/>
          <p14:tracePt t="283072" x="4608513" y="5694363"/>
          <p14:tracePt t="283080" x="4608513" y="5686425"/>
          <p14:tracePt t="283095" x="4614863" y="5686425"/>
          <p14:tracePt t="283111" x="4629150" y="5680075"/>
          <p14:tracePt t="283128" x="4637088" y="5680075"/>
          <p14:tracePt t="283144" x="4643438" y="5680075"/>
          <p14:tracePt t="283163" x="4643438" y="5672138"/>
          <p14:tracePt t="283225" x="4651375" y="5672138"/>
          <p14:tracePt t="283251" x="4651375" y="5665788"/>
          <p14:tracePt t="283835" x="4657725" y="5665788"/>
          <p14:tracePt t="283850" x="4665663" y="5665788"/>
          <p14:tracePt t="283858" x="4686300" y="5665788"/>
          <p14:tracePt t="283868" x="4694238" y="5665788"/>
          <p14:tracePt t="283882" x="4737100" y="5665788"/>
          <p14:tracePt t="283900" x="4786313" y="5665788"/>
          <p14:tracePt t="283917" x="4822825" y="5665788"/>
          <p14:tracePt t="283934" x="4865688" y="5657850"/>
          <p14:tracePt t="283952" x="4908550" y="5657850"/>
          <p14:tracePt t="283967" x="4914900" y="5657850"/>
          <p14:tracePt t="283985" x="4922838" y="5657850"/>
          <p14:tracePt t="284289" x="4922838" y="5665788"/>
          <p14:tracePt t="284303" x="4922838" y="5672138"/>
          <p14:tracePt t="284343" x="4914900" y="5672138"/>
          <p14:tracePt t="284350" x="4914900" y="5680075"/>
          <p14:tracePt t="284365" x="4908550" y="5680075"/>
          <p14:tracePt t="284370" x="4900613" y="5680075"/>
          <p14:tracePt t="284389" x="4894263" y="5680075"/>
          <p14:tracePt t="284397" x="4894263" y="5686425"/>
          <p14:tracePt t="284412" x="4886325" y="5686425"/>
          <p14:tracePt t="284430" x="4872038" y="5686425"/>
          <p14:tracePt t="284447" x="4857750" y="5694363"/>
          <p14:tracePt t="284464" x="4843463" y="5694363"/>
          <p14:tracePt t="284481" x="4814888" y="5708650"/>
          <p14:tracePt t="284500" x="4808538" y="5708650"/>
          <p14:tracePt t="284516" x="4800600" y="5708650"/>
          <p14:tracePt t="284533" x="4794250" y="5715000"/>
          <p14:tracePt t="284553" x="4779963" y="5715000"/>
          <p14:tracePt t="284568" x="4757738" y="5715000"/>
          <p14:tracePt t="284584" x="4743450" y="5722938"/>
          <p14:tracePt t="284602" x="4737100" y="5722938"/>
          <p14:tracePt t="284619" x="4714875" y="5722938"/>
          <p14:tracePt t="284637" x="4694238" y="5722938"/>
          <p14:tracePt t="284653" x="4665663" y="5722938"/>
          <p14:tracePt t="284670" x="4637088" y="5722938"/>
          <p14:tracePt t="284689" x="4622800" y="5722938"/>
          <p14:tracePt t="284706" x="4614863" y="5722938"/>
          <p14:tracePt t="284722" x="4608513" y="5715000"/>
          <p14:tracePt t="284755" x="4594225" y="5708650"/>
          <p14:tracePt t="284772" x="4586288" y="5700713"/>
          <p14:tracePt t="284791" x="4579938" y="5700713"/>
          <p14:tracePt t="284806" x="4565650" y="5694363"/>
          <p14:tracePt t="284824" x="4551363" y="5694363"/>
          <p14:tracePt t="284841" x="4529138" y="5686425"/>
          <p14:tracePt t="284862" x="4522788" y="5686425"/>
          <p14:tracePt t="284875" x="4508500" y="5680075"/>
          <p14:tracePt t="284894" x="4494213" y="5672138"/>
          <p14:tracePt t="284912" x="4486275" y="5672138"/>
          <p14:tracePt t="284928" x="4479925" y="5672138"/>
          <p14:tracePt t="284962" x="4471988" y="5672138"/>
          <p14:tracePt t="285040" x="4471988" y="5665788"/>
          <p14:tracePt t="285084" x="4465638" y="5665788"/>
          <p14:tracePt t="285148" x="4465638" y="5657850"/>
          <p14:tracePt t="285194" x="4465638" y="5651500"/>
          <p14:tracePt t="285202" x="4465638" y="5643563"/>
          <p14:tracePt t="285209" x="4457700" y="5643563"/>
          <p14:tracePt t="285218" x="4457700" y="5637213"/>
          <p14:tracePt t="285235" x="4457700" y="5629275"/>
          <p14:tracePt t="285258" x="4457700" y="5622925"/>
          <p14:tracePt t="285273" x="4457700" y="5608638"/>
          <p14:tracePt t="285289" x="4457700" y="5594350"/>
          <p14:tracePt t="285307" x="4457700" y="5580063"/>
          <p14:tracePt t="285323" x="4457700" y="5557838"/>
          <p14:tracePt t="285365" x="4457700" y="5551488"/>
          <p14:tracePt t="285382" x="4457700" y="5543550"/>
          <p14:tracePt t="285396" x="4457700" y="5537200"/>
          <p14:tracePt t="285406" x="4457700" y="5529263"/>
          <p14:tracePt t="285423" x="4457700" y="5522913"/>
          <p14:tracePt t="285445" x="4465638" y="5514975"/>
          <p14:tracePt t="285468" x="4471988" y="5514975"/>
          <p14:tracePt t="285475" x="4471988" y="5508625"/>
          <p14:tracePt t="285500" x="4479925" y="5500688"/>
          <p14:tracePt t="285516" x="4486275" y="5494338"/>
          <p14:tracePt t="285537" x="4486275" y="5486400"/>
          <p14:tracePt t="285545" x="4486275" y="5480050"/>
          <p14:tracePt t="285569" x="4494213" y="5480050"/>
          <p14:tracePt t="285587" x="4500563" y="5472113"/>
          <p14:tracePt t="285613" x="4508500" y="5472113"/>
          <p14:tracePt t="285618" x="4514850" y="5465763"/>
          <p14:tracePt t="285633" x="4522788" y="5457825"/>
          <p14:tracePt t="285647" x="4529138" y="5457825"/>
          <p14:tracePt t="285663" x="4529138" y="5451475"/>
          <p14:tracePt t="285696" x="4537075" y="5451475"/>
          <p14:tracePt t="285709" x="4543425" y="5451475"/>
          <p14:tracePt t="285742" x="4551363" y="5451475"/>
          <p14:tracePt t="285748" x="4557713" y="5451475"/>
          <p14:tracePt t="285758" x="4565650" y="5451475"/>
          <p14:tracePt t="285774" x="4572000" y="5451475"/>
          <p14:tracePt t="285785" x="4586288" y="5443538"/>
          <p14:tracePt t="285802" x="4594225" y="5443538"/>
          <p14:tracePt t="285819" x="4594225" y="5437188"/>
          <p14:tracePt t="285835" x="4608513" y="5437188"/>
          <p14:tracePt t="285853" x="4614863" y="5437188"/>
          <p14:tracePt t="285870" x="4629150" y="5437188"/>
          <p14:tracePt t="285874" x="4637088" y="5429250"/>
          <p14:tracePt t="285896" x="4651375" y="5429250"/>
          <p14:tracePt t="285913" x="4657725" y="5429250"/>
          <p14:tracePt t="285928" x="4665663" y="5429250"/>
          <p14:tracePt t="285945" x="4679950" y="5429250"/>
          <p14:tracePt t="285967" x="4686300" y="5429250"/>
          <p14:tracePt t="286016" x="4694238" y="5429250"/>
          <p14:tracePt t="286023" x="4700588" y="5429250"/>
          <p14:tracePt t="286036" x="4700588" y="5437188"/>
          <p14:tracePt t="286052" x="4708525" y="5437188"/>
          <p14:tracePt t="286060" x="4714875" y="5443538"/>
          <p14:tracePt t="286076" x="4722813" y="5451475"/>
          <p14:tracePt t="286092" x="4729163" y="5457825"/>
          <p14:tracePt t="286109" x="4737100" y="5457825"/>
          <p14:tracePt t="286126" x="4737100" y="5465763"/>
          <p14:tracePt t="286160" x="4743450" y="5465763"/>
          <p14:tracePt t="286180" x="4751388" y="5480050"/>
          <p14:tracePt t="286197" x="4751388" y="5486400"/>
          <p14:tracePt t="286230" x="4757738" y="5494338"/>
          <p14:tracePt t="286246" x="4757738" y="5500688"/>
          <p14:tracePt t="286281" x="4765675" y="5508625"/>
          <p14:tracePt t="286303" x="4772025" y="5514975"/>
          <p14:tracePt t="286311" x="4786313" y="5514975"/>
          <p14:tracePt t="286320" x="4794250" y="5514975"/>
          <p14:tracePt t="286332" x="4800600" y="5514975"/>
          <p14:tracePt t="286352" x="4837113" y="5522913"/>
          <p14:tracePt t="286366" x="4865688" y="5522913"/>
          <p14:tracePt t="286383" x="4886325" y="5522913"/>
          <p14:tracePt t="286400" x="4894263" y="5522913"/>
          <p14:tracePt t="286418" x="4929188" y="5529263"/>
          <p14:tracePt t="286436" x="4965700" y="5543550"/>
          <p14:tracePt t="286452" x="5000625" y="5557838"/>
          <p14:tracePt t="286472" x="5043488" y="5565775"/>
          <p14:tracePt t="286487" x="5072063" y="5572125"/>
          <p14:tracePt t="286489" x="5094288" y="5586413"/>
          <p14:tracePt t="286507" x="5114925" y="5594350"/>
          <p14:tracePt t="286522" x="5137150" y="5600700"/>
          <p14:tracePt t="286539" x="5157788" y="5608638"/>
          <p14:tracePt t="286558" x="5172075" y="5629275"/>
          <p14:tracePt t="286573" x="5200650" y="5637213"/>
          <p14:tracePt t="286590" x="5229225" y="5643563"/>
          <p14:tracePt t="286592" x="5237163" y="5643563"/>
          <p14:tracePt t="286608" x="5257800" y="5643563"/>
          <p14:tracePt t="286624" x="5286375" y="5651500"/>
          <p14:tracePt t="286643" x="5300663" y="5651500"/>
          <p14:tracePt t="286658" x="5314950" y="5651500"/>
          <p14:tracePt t="286675" x="5322888" y="5657850"/>
          <p14:tracePt t="286693" x="5343525" y="5657850"/>
          <p14:tracePt t="286710" x="5351463" y="5657850"/>
          <p14:tracePt t="286727" x="5365750" y="5657850"/>
          <p14:tracePt t="286744" x="5380038" y="5657850"/>
          <p14:tracePt t="286761" x="5400675" y="5657850"/>
          <p14:tracePt t="286778" x="5472113" y="5651500"/>
          <p14:tracePt t="286795" x="5500688" y="5651500"/>
          <p14:tracePt t="286813" x="5522913" y="5651500"/>
          <p14:tracePt t="286830" x="5543550" y="5651500"/>
          <p14:tracePt t="286847" x="5565775" y="5651500"/>
          <p14:tracePt t="286867" x="5594350" y="5651500"/>
          <p14:tracePt t="286874" x="5608638" y="5651500"/>
          <p14:tracePt t="286884" x="5629275" y="5651500"/>
          <p14:tracePt t="286900" x="5672138" y="5651500"/>
          <p14:tracePt t="286915" x="5700713" y="5651500"/>
          <p14:tracePt t="286933" x="5729288" y="5651500"/>
          <p14:tracePt t="286950" x="5794375" y="5651500"/>
          <p14:tracePt t="286967" x="5815013" y="5657850"/>
          <p14:tracePt t="286984" x="5851525" y="5657850"/>
          <p14:tracePt t="287001" x="5857875" y="5657850"/>
          <p14:tracePt t="287018" x="5894388" y="5665788"/>
          <p14:tracePt t="287038" x="5943600" y="5665788"/>
          <p14:tracePt t="287053" x="5986463" y="5665788"/>
          <p14:tracePt t="287069" x="6022975" y="5680075"/>
          <p14:tracePt t="287087" x="6072188" y="5680075"/>
          <p14:tracePt t="287104" x="6108700" y="5680075"/>
          <p14:tracePt t="287121" x="6157913" y="5686425"/>
          <p14:tracePt t="287138" x="6243638" y="5686425"/>
          <p14:tracePt t="287156" x="6300788" y="5700713"/>
          <p14:tracePt t="287173" x="6365875" y="5722938"/>
          <p14:tracePt t="287190" x="6437313" y="5729288"/>
          <p14:tracePt t="287207" x="6508750" y="5737225"/>
          <p14:tracePt t="287224" x="6551613" y="5743575"/>
          <p14:tracePt t="287241" x="6608763" y="5765800"/>
          <p14:tracePt t="287258" x="6651625" y="5765800"/>
          <p14:tracePt t="287275" x="6694488" y="5765800"/>
          <p14:tracePt t="287291" x="6700838" y="5765800"/>
          <p14:tracePt t="287312" x="6757988" y="5772150"/>
          <p14:tracePt t="287327" x="6772275" y="5772150"/>
          <p14:tracePt t="287344" x="6794500" y="5780088"/>
          <p14:tracePt t="287361" x="6815138" y="5780088"/>
          <p14:tracePt t="287365" x="6823075" y="5780088"/>
          <p14:tracePt t="287378" x="6837363" y="5786438"/>
          <p14:tracePt t="287394" x="6865938" y="5794375"/>
          <p14:tracePt t="287413" x="6929438" y="5794375"/>
          <p14:tracePt t="287430" x="6980238" y="5794375"/>
          <p14:tracePt t="287446" x="7043738" y="5800725"/>
          <p14:tracePt t="287466" x="7137400" y="5800725"/>
          <p14:tracePt t="287484" x="7172325" y="5800725"/>
          <p14:tracePt t="287500" x="7208838" y="5808663"/>
          <p14:tracePt t="287516" x="7237413" y="5808663"/>
          <p14:tracePt t="287532" x="7251700" y="5808663"/>
          <p14:tracePt t="287549" x="7265988" y="5808663"/>
          <p14:tracePt t="287567" x="7286625" y="5808663"/>
          <p14:tracePt t="287583" x="7315200" y="5808663"/>
          <p14:tracePt t="287600" x="7329488" y="5808663"/>
          <p14:tracePt t="287618" x="7337425" y="5808663"/>
          <p14:tracePt t="287634" x="7351713" y="5808663"/>
          <p14:tracePt t="287652" x="7366000" y="5808663"/>
          <p14:tracePt t="287670" x="7380288" y="5808663"/>
          <p14:tracePt t="287686" x="7386638" y="5808663"/>
          <p14:tracePt t="287702" x="7400925" y="5808663"/>
          <p14:tracePt t="287722" x="7415213" y="5808663"/>
          <p14:tracePt t="287740" x="7458075" y="5808663"/>
          <p14:tracePt t="287757" x="7472363" y="5800725"/>
          <p14:tracePt t="287773" x="7500938" y="5800725"/>
          <p14:tracePt t="287790" x="7523163" y="5800725"/>
          <p14:tracePt t="287807" x="7566025" y="5800725"/>
          <p14:tracePt t="287825" x="7594600" y="5800725"/>
          <p14:tracePt t="287842" x="7629525" y="5800725"/>
          <p14:tracePt t="287859" x="7637463" y="5800725"/>
          <p14:tracePt t="287877" x="7651750" y="5800725"/>
          <p14:tracePt t="287894" x="7666038" y="5800725"/>
          <p14:tracePt t="287911" x="7686675" y="5800725"/>
          <p14:tracePt t="287929" x="7708900" y="5800725"/>
          <p14:tracePt t="287945" x="7715250" y="5800725"/>
          <p14:tracePt t="287962" x="7723188" y="5800725"/>
          <p14:tracePt t="288108" x="7715250" y="5800725"/>
          <p14:tracePt t="288116" x="7708900" y="5800725"/>
          <p14:tracePt t="288122" x="7700963" y="5800725"/>
          <p14:tracePt t="288132" x="7694613" y="5794375"/>
          <p14:tracePt t="288150" x="7658100" y="5794375"/>
          <p14:tracePt t="288167" x="7643813" y="5794375"/>
          <p14:tracePt t="288184" x="7608888" y="5794375"/>
          <p14:tracePt t="288202" x="7572375" y="5794375"/>
          <p14:tracePt t="288218" x="7529513" y="5794375"/>
          <p14:tracePt t="288235" x="7480300" y="5794375"/>
          <p14:tracePt t="288252" x="7394575" y="5794375"/>
          <p14:tracePt t="288270" x="7323138" y="5794375"/>
          <p14:tracePt t="288286" x="7223125" y="5786438"/>
          <p14:tracePt t="288303" x="7137400" y="5765800"/>
          <p14:tracePt t="288321" x="7086600" y="5757863"/>
          <p14:tracePt t="288337" x="7023100" y="5743575"/>
          <p14:tracePt t="288354" x="6965950" y="5737225"/>
          <p14:tracePt t="288372" x="6915150" y="5737225"/>
          <p14:tracePt t="288389" x="6880225" y="5737225"/>
          <p14:tracePt t="288406" x="6843713" y="5729288"/>
          <p14:tracePt t="288423" x="6794500" y="5722938"/>
          <p14:tracePt t="288441" x="6751638" y="5715000"/>
          <p14:tracePt t="288458" x="6708775" y="5700713"/>
          <p14:tracePt t="288475" x="6672263" y="5700713"/>
          <p14:tracePt t="288491" x="6615113" y="5700713"/>
          <p14:tracePt t="288508" x="6565900" y="5700713"/>
          <p14:tracePt t="288526" x="6500813" y="5700713"/>
          <p14:tracePt t="288543" x="6457950" y="5700713"/>
          <p14:tracePt t="288561" x="6437313" y="5700713"/>
          <p14:tracePt t="288577" x="6429375" y="5700713"/>
          <p14:tracePt t="288594" x="6408738" y="5700713"/>
          <p14:tracePt t="288612" x="6394450" y="5700713"/>
          <p14:tracePt t="288628" x="6372225" y="5700713"/>
          <p14:tracePt t="288645" x="6329363" y="5700713"/>
          <p14:tracePt t="288663" x="6294438" y="5700713"/>
          <p14:tracePt t="288681" x="6243638" y="5700713"/>
          <p14:tracePt t="288699" x="6200775" y="5700713"/>
          <p14:tracePt t="288716" x="6129338" y="5700713"/>
          <p14:tracePt t="288732" x="6057900" y="5708650"/>
          <p14:tracePt t="288750" x="6037263" y="5715000"/>
          <p14:tracePt t="288767" x="6000750" y="5722938"/>
          <p14:tracePt t="288782" x="5986463" y="5722938"/>
          <p14:tracePt t="288803" x="5915025" y="5737225"/>
          <p14:tracePt t="288818" x="5880100" y="5737225"/>
          <p14:tracePt t="288835" x="5843588" y="5737225"/>
          <p14:tracePt t="288852" x="5794375" y="5737225"/>
          <p14:tracePt t="288868" x="5743575" y="5737225"/>
          <p14:tracePt t="288872" x="5722938" y="5737225"/>
          <p14:tracePt t="288885" x="5700713" y="5737225"/>
          <p14:tracePt t="288903" x="5622925" y="5751513"/>
          <p14:tracePt t="288920" x="5557838" y="5757863"/>
          <p14:tracePt t="288939" x="5514975" y="5757863"/>
          <p14:tracePt t="288956" x="5465763" y="5757863"/>
          <p14:tracePt t="288972" x="5437188" y="5757863"/>
          <p14:tracePt t="288974" x="5429250" y="5757863"/>
          <p14:tracePt t="288989" x="5380038" y="5757863"/>
          <p14:tracePt t="289005" x="5308600" y="5757863"/>
          <p14:tracePt t="289022" x="5243513" y="5757863"/>
          <p14:tracePt t="289040" x="5172075" y="5765800"/>
          <p14:tracePt t="289057" x="5072063" y="5780088"/>
          <p14:tracePt t="289075" x="4929188" y="5794375"/>
          <p14:tracePt t="289091" x="4879975" y="5794375"/>
          <p14:tracePt t="289108" x="4786313" y="5794375"/>
          <p14:tracePt t="289125" x="4714875" y="5794375"/>
          <p14:tracePt t="289142" x="4672013" y="5794375"/>
          <p14:tracePt t="289160" x="4637088" y="5794375"/>
          <p14:tracePt t="289178" x="4600575" y="5794375"/>
          <p14:tracePt t="289196" x="4594225" y="5794375"/>
          <p14:tracePt t="289213" x="4572000" y="5794375"/>
          <p14:tracePt t="289228" x="4557713" y="5786438"/>
          <p14:tracePt t="289245" x="4537075" y="5772150"/>
          <p14:tracePt t="289264" x="4494213" y="5751513"/>
          <p14:tracePt t="289280" x="4471988" y="5751513"/>
          <p14:tracePt t="289297" x="4457700" y="5743575"/>
          <p14:tracePt t="289314" x="4451350" y="5743575"/>
          <p14:tracePt t="309449" x="4451350" y="5757863"/>
          <p14:tracePt t="309456" x="4457700" y="5757863"/>
          <p14:tracePt t="309470" x="4465638" y="5765800"/>
          <p14:tracePt t="309486" x="4465638" y="5772150"/>
          <p14:tracePt t="309501" x="4479925" y="5800725"/>
          <p14:tracePt t="309518" x="4500563" y="5837238"/>
          <p14:tracePt t="309536" x="4537075" y="5886450"/>
          <p14:tracePt t="309554" x="4572000" y="5937250"/>
          <p14:tracePt t="309571" x="4600575" y="5965825"/>
          <p14:tracePt t="309587" x="4614863" y="5965825"/>
          <p14:tracePt t="309605" x="4622800" y="5980113"/>
          <p14:tracePt t="309624" x="4629150" y="5986463"/>
          <p14:tracePt t="309638" x="4629150" y="6000750"/>
          <p14:tracePt t="309656" x="4643438" y="6015038"/>
          <p14:tracePt t="309674" x="4665663" y="6065838"/>
          <p14:tracePt t="309745" x="4665663" y="6072188"/>
          <p14:tracePt t="317821" x="4672013" y="6072188"/>
          <p14:tracePt t="317846" x="4679950" y="6072188"/>
          <p14:tracePt t="317853" x="4694238" y="6072188"/>
          <p14:tracePt t="317865" x="4700588" y="6072188"/>
          <p14:tracePt t="317882" x="4743450" y="6065838"/>
          <p14:tracePt t="317899" x="4765675" y="6057900"/>
          <p14:tracePt t="317916" x="4800600" y="6057900"/>
          <p14:tracePt t="317934" x="4837113" y="6051550"/>
          <p14:tracePt t="317951" x="4865688" y="6043613"/>
          <p14:tracePt t="317968" x="4914900" y="6029325"/>
          <p14:tracePt t="317985" x="4965700" y="6022975"/>
          <p14:tracePt t="318002" x="5000625" y="6015038"/>
          <p14:tracePt t="318019" x="5014913" y="6015038"/>
          <p14:tracePt t="318036" x="5022850" y="6015038"/>
          <p14:tracePt t="318390" x="5008563" y="6015038"/>
          <p14:tracePt t="318398" x="4979988" y="6015038"/>
          <p14:tracePt t="318406" x="4957763" y="6015038"/>
          <p14:tracePt t="318416" x="4929188" y="6015038"/>
          <p14:tracePt t="318431" x="4872038" y="6015038"/>
          <p14:tracePt t="318448" x="4822825" y="6015038"/>
          <p14:tracePt t="318465" x="4729163" y="6015038"/>
          <p14:tracePt t="318482" x="4622800" y="6008688"/>
          <p14:tracePt t="318499" x="4414838" y="5994400"/>
          <p14:tracePt t="318517" x="4271963" y="5994400"/>
          <p14:tracePt t="318534" x="4171950" y="5980113"/>
          <p14:tracePt t="318551" x="4051300" y="5972175"/>
          <p14:tracePt t="318568" x="3922713" y="5972175"/>
          <p14:tracePt t="318585" x="3722688" y="5951538"/>
          <p14:tracePt t="318602" x="3586163" y="5915025"/>
          <p14:tracePt t="318619" x="3429000" y="5894388"/>
          <p14:tracePt t="318636" x="3294063" y="5857875"/>
          <p14:tracePt t="318654" x="3151188" y="5843588"/>
          <p14:tracePt t="318673" x="2957513" y="5837238"/>
          <p14:tracePt t="318690" x="2857500" y="5822950"/>
          <p14:tracePt t="318705" x="2736850" y="5822950"/>
          <p14:tracePt t="318722" x="2614613" y="5822950"/>
          <p14:tracePt t="318739" x="2514600" y="5829300"/>
          <p14:tracePt t="318758" x="2371725" y="5829300"/>
          <p14:tracePt t="318774" x="2322513" y="5829300"/>
          <p14:tracePt t="318791" x="2293938" y="5829300"/>
          <p14:tracePt t="318808" x="2286000" y="5822950"/>
          <p14:tracePt t="318825" x="2265363" y="5822950"/>
          <p14:tracePt t="318846" x="2228850" y="5822950"/>
          <p14:tracePt t="318861" x="2208213" y="5822950"/>
          <p14:tracePt t="318869" x="2185988" y="5829300"/>
          <p14:tracePt t="318877" x="2171700" y="5829300"/>
          <p14:tracePt t="318895" x="2151063" y="5837238"/>
          <p14:tracePt t="318911" x="2128838" y="5837238"/>
          <p14:tracePt t="318928" x="2114550" y="5843588"/>
          <p14:tracePt t="318945" x="2100263" y="5851525"/>
          <p14:tracePt t="318961" x="2093913" y="5851525"/>
          <p14:tracePt t="318979" x="2085975" y="5857875"/>
          <p14:tracePt t="318996" x="2079625" y="5857875"/>
          <p14:tracePt t="319804" x="2085975" y="5857875"/>
          <p14:tracePt t="319813" x="2100263" y="5857875"/>
          <p14:tracePt t="319821" x="2108200" y="5857875"/>
          <p14:tracePt t="319836" x="2128838" y="5857875"/>
          <p14:tracePt t="319853" x="2157413" y="5851525"/>
          <p14:tracePt t="319870" x="2179638" y="5851525"/>
          <p14:tracePt t="319888" x="2200275" y="5851525"/>
          <p14:tracePt t="319905" x="2243138" y="5851525"/>
          <p14:tracePt t="319922" x="2271713" y="5851525"/>
          <p14:tracePt t="319939" x="2300288" y="5851525"/>
          <p14:tracePt t="319956" x="2328863" y="5851525"/>
          <p14:tracePt t="319973" x="2357438" y="5857875"/>
          <p14:tracePt t="319990" x="2379663" y="5857875"/>
          <p14:tracePt t="320008" x="2393950" y="5857875"/>
          <p14:tracePt t="320033" x="2408238" y="5857875"/>
          <p14:tracePt t="320041" x="2422525" y="5857875"/>
          <p14:tracePt t="320059" x="2443163" y="5857875"/>
          <p14:tracePt t="320076" x="2471738" y="5857875"/>
          <p14:tracePt t="320093" x="2500313" y="5857875"/>
          <p14:tracePt t="320110" x="2557463" y="5865813"/>
          <p14:tracePt t="320128" x="2593975" y="5865813"/>
          <p14:tracePt t="320144" x="2622550" y="5865813"/>
          <p14:tracePt t="320162" x="2665413" y="5865813"/>
          <p14:tracePt t="320179" x="2736850" y="5865813"/>
          <p14:tracePt t="320196" x="2794000" y="5857875"/>
          <p14:tracePt t="320213" x="2871788" y="5851525"/>
          <p14:tracePt t="320230" x="2957513" y="5851525"/>
          <p14:tracePt t="320247" x="3008313" y="5851525"/>
          <p14:tracePt t="320266" x="3065463" y="5851525"/>
          <p14:tracePt t="320282" x="3122613" y="5851525"/>
          <p14:tracePt t="320298" x="3157538" y="5843588"/>
          <p14:tracePt t="320315" x="3243263" y="5837238"/>
          <p14:tracePt t="320334" x="3308350" y="5837238"/>
          <p14:tracePt t="320351" x="3386138" y="5829300"/>
          <p14:tracePt t="320369" x="3436938" y="5822950"/>
          <p14:tracePt t="320383" x="3479800" y="5822950"/>
          <p14:tracePt t="320403" x="3508375" y="5822950"/>
          <p14:tracePt t="320419" x="3529013" y="5822950"/>
          <p14:tracePt t="320435" x="3557588" y="5822950"/>
          <p14:tracePt t="320454" x="3622675" y="5822950"/>
          <p14:tracePt t="320471" x="3679825" y="5815013"/>
          <p14:tracePt t="320488" x="3729038" y="5815013"/>
          <p14:tracePt t="320505" x="3757613" y="5815013"/>
          <p14:tracePt t="320521" x="3822700" y="5815013"/>
          <p14:tracePt t="320538" x="3865563" y="5815013"/>
          <p14:tracePt t="320555" x="3943350" y="5815013"/>
          <p14:tracePt t="320573" x="4000500" y="5815013"/>
          <p14:tracePt t="320591" x="4043363" y="5815013"/>
          <p14:tracePt t="320609" x="4114800" y="5815013"/>
          <p14:tracePt t="320627" x="4143375" y="5815013"/>
          <p14:tracePt t="320643" x="4194175" y="5815013"/>
          <p14:tracePt t="320660" x="4222750" y="5815013"/>
          <p14:tracePt t="320677" x="4237038" y="5815013"/>
          <p14:tracePt t="320695" x="4279900" y="5808663"/>
          <p14:tracePt t="320710" x="4308475" y="5808663"/>
          <p14:tracePt t="320726" x="4322763" y="5800725"/>
          <p14:tracePt t="320744" x="4343400" y="5800725"/>
          <p14:tracePt t="320761" x="4365625" y="5800725"/>
          <p14:tracePt t="320780" x="4379913" y="5800725"/>
          <p14:tracePt t="320797" x="4394200" y="5800725"/>
          <p14:tracePt t="320818" x="4400550" y="5800725"/>
          <p14:tracePt t="320837" x="4408488" y="5800725"/>
          <p14:tracePt t="320847" x="4414838" y="5800725"/>
          <p14:tracePt t="320863" x="4443413" y="5800725"/>
          <p14:tracePt t="320867" x="4451350" y="5800725"/>
          <p14:tracePt t="320881" x="4465638" y="5800725"/>
          <p14:tracePt t="320915" x="4486275" y="5800725"/>
          <p14:tracePt t="320932" x="4494213" y="5794375"/>
          <p14:tracePt t="320950" x="4508500" y="5794375"/>
          <p14:tracePt t="320967" x="4514850" y="5794375"/>
          <p14:tracePt t="321002" x="4522788" y="5786438"/>
          <p14:tracePt t="321018" x="4529138" y="5786438"/>
          <p14:tracePt t="321035" x="4537075" y="5780088"/>
          <p14:tracePt t="321053" x="4543425" y="5780088"/>
          <p14:tracePt t="321080" x="4543425" y="5772150"/>
          <p14:tracePt t="321092" x="4551363" y="5772150"/>
          <p14:tracePt t="321113" x="4557713" y="5772150"/>
          <p14:tracePt t="321127" x="4565650" y="5765800"/>
          <p14:tracePt t="321151" x="4572000" y="5757863"/>
          <p14:tracePt t="321164" x="4579938" y="5751513"/>
          <p14:tracePt t="321174" x="4594225" y="5751513"/>
          <p14:tracePt t="321207" x="4608513" y="5743575"/>
          <p14:tracePt t="321338" x="4608513" y="5737225"/>
          <p14:tracePt t="321352" x="4614863" y="5737225"/>
          <p14:tracePt t="321369" x="4622800" y="5729288"/>
          <p14:tracePt t="321375" x="4629150" y="5722938"/>
          <p14:tracePt t="321393" x="4637088" y="5722938"/>
          <p14:tracePt t="321416" x="4643438" y="5722938"/>
          <p14:tracePt t="322511" x="4651375" y="5722938"/>
          <p14:tracePt t="322514" x="4679950" y="5722938"/>
          <p14:tracePt t="322526" x="4714875" y="5722938"/>
          <p14:tracePt t="322543" x="4765675" y="5722938"/>
          <p14:tracePt t="322563" x="4851400" y="5722938"/>
          <p14:tracePt t="322580" x="4894263" y="5722938"/>
          <p14:tracePt t="322595" x="4937125" y="5722938"/>
          <p14:tracePt t="322612" x="4972050" y="5722938"/>
          <p14:tracePt t="322633" x="5022850" y="5722938"/>
          <p14:tracePt t="322647" x="5043488" y="5722938"/>
          <p14:tracePt t="322665" x="5114925" y="5729288"/>
          <p14:tracePt t="322680" x="5143500" y="5729288"/>
          <p14:tracePt t="322700" x="5208588" y="5729288"/>
          <p14:tracePt t="322715" x="5294313" y="5729288"/>
          <p14:tracePt t="322732" x="5372100" y="5729288"/>
          <p14:tracePt t="322749" x="5451475" y="5715000"/>
          <p14:tracePt t="322766" x="5480050" y="5708650"/>
          <p14:tracePt t="322784" x="5508625" y="5708650"/>
          <p14:tracePt t="322801" x="5543550" y="5708650"/>
          <p14:tracePt t="322817" x="5557838" y="5708650"/>
          <p14:tracePt t="322835" x="5565775" y="5715000"/>
          <p14:tracePt t="322852" x="5580063" y="5715000"/>
          <p14:tracePt t="322869" x="5586413" y="5715000"/>
          <p14:tracePt t="323030" x="5580063" y="5715000"/>
          <p14:tracePt t="323039" x="5580063" y="5708650"/>
          <p14:tracePt t="323055" x="5572125" y="5708650"/>
          <p14:tracePt t="323072" x="5557838" y="5708650"/>
          <p14:tracePt t="323079" x="5551488" y="5708650"/>
          <p14:tracePt t="323092" x="5529263" y="5708650"/>
          <p14:tracePt t="323109" x="5437188" y="5686425"/>
          <p14:tracePt t="323126" x="5308600" y="5672138"/>
          <p14:tracePt t="323146" x="5200650" y="5665788"/>
          <p14:tracePt t="323164" x="5094288" y="5657850"/>
          <p14:tracePt t="323178" x="5051425" y="5657850"/>
          <p14:tracePt t="323195" x="5037138" y="5657850"/>
          <p14:tracePt t="323462" x="5051425" y="5657850"/>
          <p14:tracePt t="323469" x="5086350" y="5657850"/>
          <p14:tracePt t="323477" x="5122863" y="5657850"/>
          <p14:tracePt t="323486" x="5137150" y="5657850"/>
          <p14:tracePt t="323503" x="5200650" y="5657850"/>
          <p14:tracePt t="323520" x="5222875" y="5657850"/>
          <p14:tracePt t="323538" x="5257800" y="5657850"/>
          <p14:tracePt t="323555" x="5272088" y="5657850"/>
          <p14:tracePt t="323572" x="5286375" y="5657850"/>
          <p14:tracePt t="323589" x="5314950" y="5657850"/>
          <p14:tracePt t="323606" x="5351463" y="5657850"/>
          <p14:tracePt t="323623" x="5480050" y="5657850"/>
          <p14:tracePt t="323640" x="5522913" y="5665788"/>
          <p14:tracePt t="323657" x="5572125" y="5672138"/>
          <p14:tracePt t="323674" x="5594350" y="5672138"/>
          <p14:tracePt t="323691" x="5614988" y="5672138"/>
          <p14:tracePt t="323708" x="5622925" y="5665788"/>
          <p14:tracePt t="323831" x="5629275" y="5665788"/>
          <p14:tracePt t="323837" x="5651500" y="5665788"/>
          <p14:tracePt t="323847" x="5680075" y="5665788"/>
          <p14:tracePt t="323864" x="5780088" y="5665788"/>
          <p14:tracePt t="323870" x="5843588" y="5672138"/>
          <p14:tracePt t="323882" x="5994400" y="5680075"/>
          <p14:tracePt t="323898" x="6143625" y="5700713"/>
          <p14:tracePt t="323915" x="6272213" y="5700713"/>
          <p14:tracePt t="323933" x="6372225" y="5708650"/>
          <p14:tracePt t="323950" x="6486525" y="5737225"/>
          <p14:tracePt t="323966" x="6594475" y="5737225"/>
          <p14:tracePt t="323983" x="6772275" y="5786438"/>
          <p14:tracePt t="324000" x="6851650" y="5800725"/>
          <p14:tracePt t="324016" x="6923088" y="5822950"/>
          <p14:tracePt t="324035" x="6965950" y="5822950"/>
          <p14:tracePt t="324051" x="6972300" y="5822950"/>
          <p14:tracePt t="327967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7.7 </a:t>
            </a:r>
            <a:r>
              <a:rPr lang="ko-KR" altLang="en-US" dirty="0" err="1">
                <a:solidFill>
                  <a:srgbClr val="0000FF"/>
                </a:solidFill>
              </a:rPr>
              <a:t>맵의</a:t>
            </a:r>
            <a:r>
              <a:rPr lang="ko-KR" altLang="en-US" dirty="0">
                <a:solidFill>
                  <a:srgbClr val="0000FF"/>
                </a:solidFill>
              </a:rPr>
              <a:t> 응용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나의 단어장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리스트를 </a:t>
            </a:r>
            <a:r>
              <a:rPr lang="ko-KR" altLang="en-US" sz="2400" kern="0" dirty="0">
                <a:solidFill>
                  <a:schemeClr val="tx2"/>
                </a:solidFill>
              </a:rPr>
              <a:t>이용한 </a:t>
            </a:r>
            <a:r>
              <a:rPr lang="ko-KR" altLang="en-US" sz="2400" kern="0" dirty="0" err="1">
                <a:solidFill>
                  <a:schemeClr val="tx2"/>
                </a:solidFill>
              </a:rPr>
              <a:t>순차탐색</a:t>
            </a:r>
            <a:r>
              <a:rPr lang="ko-KR" altLang="en-US" sz="2400" kern="0" dirty="0">
                <a:solidFill>
                  <a:schemeClr val="tx2"/>
                </a:solidFill>
              </a:rPr>
              <a:t> 맵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체이닝을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 </a:t>
            </a:r>
            <a:r>
              <a:rPr lang="ko-KR" altLang="en-US" sz="2400" kern="0" dirty="0">
                <a:solidFill>
                  <a:schemeClr val="tx2"/>
                </a:solidFill>
              </a:rPr>
              <a:t>이용한 해시 맵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err="1" smtClean="0">
                <a:solidFill>
                  <a:schemeClr val="tx2"/>
                </a:solidFill>
              </a:rPr>
              <a:t>파이썬의</a:t>
            </a:r>
            <a:r>
              <a:rPr lang="ko-KR" altLang="en-US" sz="2400" kern="0" dirty="0" smtClean="0">
                <a:solidFill>
                  <a:schemeClr val="tx2"/>
                </a:solidFill>
              </a:rPr>
              <a:t> </a:t>
            </a:r>
            <a:r>
              <a:rPr lang="ko-KR" altLang="en-US" sz="2400" kern="0" dirty="0" err="1">
                <a:solidFill>
                  <a:schemeClr val="tx2"/>
                </a:solidFill>
              </a:rPr>
              <a:t>딕셔너리를</a:t>
            </a:r>
            <a:r>
              <a:rPr lang="ko-KR" altLang="en-US" sz="2400" kern="0" dirty="0">
                <a:solidFill>
                  <a:schemeClr val="tx2"/>
                </a:solidFill>
              </a:rPr>
              <a:t> 이용한 구현 </a:t>
            </a: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3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2"/>
    </mc:Choice>
    <mc:Fallback xmlns="">
      <p:transition spd="slow" advTm="14552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맵 </a:t>
            </a:r>
            <a:r>
              <a:rPr lang="en-US" altLang="ko-KR" dirty="0"/>
              <a:t>ADT</a:t>
            </a:r>
            <a:r>
              <a:rPr lang="ko-KR" altLang="en-US" dirty="0"/>
              <a:t>를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리스트를 </a:t>
            </a:r>
            <a:r>
              <a:rPr lang="ko-KR" altLang="en-US" dirty="0"/>
              <a:t>이용해 </a:t>
            </a:r>
            <a:r>
              <a:rPr lang="ko-KR" altLang="en-US" dirty="0" smtClean="0"/>
              <a:t>순차 탐색 </a:t>
            </a:r>
            <a:r>
              <a:rPr lang="ko-KR" altLang="en-US" dirty="0" err="1"/>
              <a:t>맵을</a:t>
            </a:r>
            <a:r>
              <a:rPr lang="ko-KR" altLang="en-US" dirty="0"/>
              <a:t> 구현하는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리스트를 </a:t>
            </a:r>
            <a:r>
              <a:rPr lang="ko-KR" altLang="en-US" dirty="0"/>
              <a:t>정렬해서 </a:t>
            </a:r>
            <a:r>
              <a:rPr lang="ko-KR" altLang="en-US" dirty="0" smtClean="0"/>
              <a:t>이진 탐색 </a:t>
            </a:r>
            <a:r>
              <a:rPr lang="ko-KR" altLang="en-US" dirty="0" err="1"/>
              <a:t>맵을</a:t>
            </a:r>
            <a:r>
              <a:rPr lang="ko-KR" altLang="en-US" dirty="0"/>
              <a:t> 구현하는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선형조사법으로 </a:t>
            </a:r>
            <a:r>
              <a:rPr lang="ko-KR" altLang="en-US" dirty="0"/>
              <a:t>해시 </a:t>
            </a:r>
            <a:r>
              <a:rPr lang="ko-KR" altLang="en-US" dirty="0" err="1"/>
              <a:t>맵을</a:t>
            </a:r>
            <a:r>
              <a:rPr lang="ko-KR" altLang="en-US" dirty="0"/>
              <a:t> 구현하는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체이닝으로</a:t>
            </a:r>
            <a:r>
              <a:rPr lang="ko-KR" altLang="en-US" dirty="0" smtClean="0"/>
              <a:t> </a:t>
            </a:r>
            <a:r>
              <a:rPr lang="ko-KR" altLang="en-US" dirty="0"/>
              <a:t>해시 </a:t>
            </a:r>
            <a:r>
              <a:rPr lang="ko-KR" altLang="en-US" dirty="0" err="1"/>
              <a:t>맵을</a:t>
            </a:r>
            <a:r>
              <a:rPr lang="ko-KR" altLang="en-US" dirty="0"/>
              <a:t> 구현하는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엔트리 클래스</a:t>
            </a:r>
            <a:endParaRPr lang="en-US" altLang="ko-KR" dirty="0" smtClean="0"/>
          </a:p>
        </p:txBody>
      </p:sp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맵의</a:t>
            </a:r>
            <a:r>
              <a:rPr lang="ko-KR" altLang="en-US" dirty="0" smtClean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: </a:t>
            </a:r>
            <a:r>
              <a:rPr lang="ko-KR" altLang="en-US" dirty="0"/>
              <a:t>나의 단어장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4221216"/>
            <a:ext cx="7940225" cy="21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4"/>
    </mc:Choice>
    <mc:Fallback xmlns="">
      <p:transition spd="slow" advTm="4971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0822" x="6908800" y="5151438"/>
          <p14:tracePt t="30911" x="6900863" y="5151438"/>
          <p14:tracePt t="30920" x="6880225" y="5151438"/>
          <p14:tracePt t="30928" x="6858000" y="5151438"/>
          <p14:tracePt t="30937" x="6843713" y="5151438"/>
          <p14:tracePt t="30952" x="6765925" y="5151438"/>
          <p14:tracePt t="30970" x="6700838" y="5151438"/>
          <p14:tracePt t="30986" x="6608763" y="5151438"/>
          <p14:tracePt t="31003" x="6465888" y="5151438"/>
          <p14:tracePt t="31018" x="6351588" y="5157788"/>
          <p14:tracePt t="31036" x="6194425" y="5157788"/>
          <p14:tracePt t="31051" x="6065838" y="5151438"/>
          <p14:tracePt t="31068" x="5972175" y="5129213"/>
          <p14:tracePt t="31085" x="5872163" y="5108575"/>
          <p14:tracePt t="31103" x="5743575" y="5086350"/>
          <p14:tracePt t="31119" x="5594350" y="5065713"/>
          <p14:tracePt t="31136" x="5429250" y="5065713"/>
          <p14:tracePt t="31153" x="5186363" y="5051425"/>
          <p14:tracePt t="31170" x="5080000" y="5051425"/>
          <p14:tracePt t="31186" x="4914900" y="5037138"/>
          <p14:tracePt t="31205" x="4772025" y="4994275"/>
          <p14:tracePt t="31220" x="4643438" y="4965700"/>
          <p14:tracePt t="31240" x="4422775" y="4922838"/>
          <p14:tracePt t="31256" x="4343400" y="4914900"/>
          <p14:tracePt t="31272" x="4200525" y="4894263"/>
          <p14:tracePt t="31277" x="4129088" y="4894263"/>
          <p14:tracePt t="31289" x="4071938" y="4894263"/>
          <p14:tracePt t="31306" x="3994150" y="4886325"/>
          <p14:tracePt t="31323" x="3857625" y="4879975"/>
          <p14:tracePt t="31340" x="3771900" y="4879975"/>
          <p14:tracePt t="31357" x="3643313" y="4865688"/>
          <p14:tracePt t="31374" x="3586163" y="4857750"/>
          <p14:tracePt t="31391" x="3514725" y="4843463"/>
          <p14:tracePt t="31408" x="3429000" y="4837113"/>
          <p14:tracePt t="31425" x="3371850" y="4822825"/>
          <p14:tracePt t="31442" x="3322638" y="4822825"/>
          <p14:tracePt t="31458" x="3308350" y="4814888"/>
          <p14:tracePt t="31473" x="3300413" y="4814888"/>
          <p14:tracePt t="31490" x="3286125" y="4814888"/>
          <p14:tracePt t="31507" x="3257550" y="4808538"/>
          <p14:tracePt t="31524" x="3228975" y="4808538"/>
          <p14:tracePt t="31542" x="3165475" y="4800600"/>
          <p14:tracePt t="31558" x="3128963" y="4800600"/>
          <p14:tracePt t="31559" x="3108325" y="4800600"/>
          <p14:tracePt t="31574" x="3094038" y="4800600"/>
          <p14:tracePt t="31592" x="3065463" y="4794250"/>
          <p14:tracePt t="31669" x="3051175" y="4794250"/>
          <p14:tracePt t="31678" x="3022600" y="4794250"/>
          <p14:tracePt t="31687" x="3014663" y="4794250"/>
          <p14:tracePt t="31695" x="3008313" y="4794250"/>
          <p14:tracePt t="31709" x="2971800" y="4794250"/>
          <p14:tracePt t="31726" x="2965450" y="4794250"/>
          <p14:tracePt t="31820" x="2971800" y="4794250"/>
          <p14:tracePt t="31836" x="2979738" y="4794250"/>
          <p14:tracePt t="31846" x="3000375" y="4800600"/>
          <p14:tracePt t="31852" x="3008313" y="4800600"/>
          <p14:tracePt t="31864" x="3028950" y="4800600"/>
          <p14:tracePt t="31879" x="3057525" y="4800600"/>
          <p14:tracePt t="31896" x="3100388" y="4808538"/>
          <p14:tracePt t="31913" x="3143250" y="4808538"/>
          <p14:tracePt t="31930" x="3186113" y="4814888"/>
          <p14:tracePt t="31947" x="3243263" y="4822825"/>
          <p14:tracePt t="31962" x="3271838" y="4829175"/>
          <p14:tracePt t="31979" x="3308350" y="4837113"/>
          <p14:tracePt t="31996" x="3336925" y="4837113"/>
          <p14:tracePt t="31998" x="3343275" y="4837113"/>
          <p14:tracePt t="32012" x="3351213" y="4837113"/>
          <p14:tracePt t="32029" x="3371850" y="4837113"/>
          <p14:tracePt t="32063" x="3386138" y="4837113"/>
          <p14:tracePt t="32774" x="3379788" y="4837113"/>
          <p14:tracePt t="32804" x="3371850" y="4837113"/>
          <p14:tracePt t="32814" x="3365500" y="4837113"/>
          <p14:tracePt t="32822" x="3357563" y="4837113"/>
          <p14:tracePt t="32845" x="3357563" y="4843463"/>
          <p14:tracePt t="32862" x="3351213" y="4843463"/>
          <p14:tracePt t="32872" x="3336925" y="4857750"/>
          <p14:tracePt t="32888" x="3336925" y="4865688"/>
          <p14:tracePt t="32905" x="3336925" y="4879975"/>
          <p14:tracePt t="32923" x="3336925" y="4886325"/>
          <p14:tracePt t="32941" x="3328988" y="4900613"/>
          <p14:tracePt t="32958" x="3328988" y="4922838"/>
          <p14:tracePt t="32974" x="3328988" y="4937125"/>
          <p14:tracePt t="32989" x="3328988" y="4979988"/>
          <p14:tracePt t="33006" x="3328988" y="5008563"/>
          <p14:tracePt t="33024" x="3328988" y="5037138"/>
          <p14:tracePt t="33041" x="3328988" y="5080000"/>
          <p14:tracePt t="33057" x="3328988" y="5129213"/>
          <p14:tracePt t="33073" x="3328988" y="5180013"/>
          <p14:tracePt t="33090" x="3328988" y="5222875"/>
          <p14:tracePt t="33107" x="3328988" y="5294313"/>
          <p14:tracePt t="33124" x="3328988" y="5351463"/>
          <p14:tracePt t="33141" x="3336925" y="5451475"/>
          <p14:tracePt t="33158" x="3322638" y="5529263"/>
          <p14:tracePt t="33175" x="3314700" y="5614988"/>
          <p14:tracePt t="33194" x="3286125" y="5686425"/>
          <p14:tracePt t="33210" x="3271838" y="5757863"/>
          <p14:tracePt t="33226" x="3251200" y="5822950"/>
          <p14:tracePt t="33242" x="3214688" y="5886450"/>
          <p14:tracePt t="33259" x="3194050" y="5929313"/>
          <p14:tracePt t="33276" x="3165475" y="5957888"/>
          <p14:tracePt t="33280" x="3157538" y="5965825"/>
          <p14:tracePt t="33293" x="3143250" y="5980113"/>
          <p14:tracePt t="33310" x="3071813" y="6029325"/>
          <p14:tracePt t="33326" x="3043238" y="6037263"/>
          <p14:tracePt t="33344" x="3008313" y="6037263"/>
          <p14:tracePt t="33361" x="3000375" y="6037263"/>
          <p14:tracePt t="33378" x="2957513" y="6043613"/>
          <p14:tracePt t="33395" x="2857500" y="6043613"/>
          <p14:tracePt t="33410" x="2828925" y="6043613"/>
          <p14:tracePt t="33427" x="2714625" y="6008688"/>
          <p14:tracePt t="33445" x="2614613" y="5980113"/>
          <p14:tracePt t="33461" x="2536825" y="5972175"/>
          <p14:tracePt t="33479" x="2436813" y="5943600"/>
          <p14:tracePt t="33495" x="2365375" y="5929313"/>
          <p14:tracePt t="33511" x="2236788" y="5872163"/>
          <p14:tracePt t="33529" x="2179638" y="5857875"/>
          <p14:tracePt t="33546" x="2085975" y="5822950"/>
          <p14:tracePt t="33562" x="2028825" y="5772150"/>
          <p14:tracePt t="33579" x="1965325" y="5729288"/>
          <p14:tracePt t="33596" x="1900238" y="5694363"/>
          <p14:tracePt t="33614" x="1828800" y="5637213"/>
          <p14:tracePt t="33631" x="1793875" y="5608638"/>
          <p14:tracePt t="33649" x="1757363" y="5565775"/>
          <p14:tracePt t="33665" x="1728788" y="5486400"/>
          <p14:tracePt t="33681" x="1714500" y="5443538"/>
          <p14:tracePt t="33697" x="1700213" y="5380038"/>
          <p14:tracePt t="33714" x="1708150" y="5286375"/>
          <p14:tracePt t="33731" x="1708150" y="5114925"/>
          <p14:tracePt t="33747" x="1708150" y="5022850"/>
          <p14:tracePt t="33764" x="1708150" y="4943475"/>
          <p14:tracePt t="33769" x="1708150" y="4922838"/>
          <p14:tracePt t="33783" x="1714500" y="4900613"/>
          <p14:tracePt t="33800" x="1736725" y="4851400"/>
          <p14:tracePt t="33819" x="1757363" y="4786313"/>
          <p14:tracePt t="33834" x="1779588" y="4757738"/>
          <p14:tracePt t="33850" x="1785938" y="4729163"/>
          <p14:tracePt t="33866" x="1808163" y="4700588"/>
          <p14:tracePt t="33883" x="1814513" y="4686300"/>
          <p14:tracePt t="33900" x="1857375" y="4665663"/>
          <p14:tracePt t="33916" x="1893888" y="4643438"/>
          <p14:tracePt t="33934" x="1957388" y="4608513"/>
          <p14:tracePt t="33951" x="1985963" y="4600575"/>
          <p14:tracePt t="33968" x="1985963" y="4594225"/>
          <p14:tracePt t="33985" x="1993900" y="4594225"/>
          <p14:tracePt t="34055" x="1993900" y="4637088"/>
          <p14:tracePt t="34063" x="1993900" y="4686300"/>
          <p14:tracePt t="34071" x="1993900" y="4757738"/>
          <p14:tracePt t="34086" x="1993900" y="4872038"/>
          <p14:tracePt t="34103" x="1993900" y="4937125"/>
          <p14:tracePt t="34119" x="1993900" y="4965700"/>
          <p14:tracePt t="34136" x="1985963" y="4986338"/>
          <p14:tracePt t="34152" x="1985963" y="4994275"/>
          <p14:tracePt t="34169" x="1985963" y="5008563"/>
          <p14:tracePt t="34186" x="1979613" y="5014913"/>
          <p14:tracePt t="34202" x="1965325" y="5022850"/>
          <p14:tracePt t="34220" x="1951038" y="5043488"/>
          <p14:tracePt t="34236" x="1936750" y="5080000"/>
          <p14:tracePt t="34254" x="1922463" y="5094288"/>
          <p14:tracePt t="34270" x="1908175" y="5137150"/>
          <p14:tracePt t="34287" x="1908175" y="5143500"/>
          <p14:tracePt t="34532" x="1908175" y="5157788"/>
          <p14:tracePt t="34546" x="1908175" y="5172075"/>
          <p14:tracePt t="34554" x="1908175" y="5194300"/>
          <p14:tracePt t="34563" x="1908175" y="5208588"/>
          <p14:tracePt t="34574" x="1914525" y="5208588"/>
          <p14:tracePt t="34592" x="1914525" y="5251450"/>
          <p14:tracePt t="34609" x="1914525" y="5265738"/>
          <p14:tracePt t="34624" x="1914525" y="5300663"/>
          <p14:tracePt t="34640" x="1914525" y="5329238"/>
          <p14:tracePt t="34674" x="1914525" y="5337175"/>
          <p14:tracePt t="35431" x="1922463" y="5337175"/>
          <p14:tracePt t="35451" x="1922463" y="5351463"/>
          <p14:tracePt t="35467" x="1922463" y="5372100"/>
          <p14:tracePt t="35484" x="1922463" y="5386388"/>
          <p14:tracePt t="35502" x="1922463" y="5394325"/>
          <p14:tracePt t="35508" x="1922463" y="5408613"/>
          <p14:tracePt t="35524" x="1922463" y="5414963"/>
          <p14:tracePt t="35535" x="1922463" y="5429250"/>
          <p14:tracePt t="35552" x="1922463" y="5451475"/>
          <p14:tracePt t="35568" x="1922463" y="5472113"/>
          <p14:tracePt t="35584" x="1908175" y="5500688"/>
          <p14:tracePt t="35601" x="1900238" y="5522913"/>
          <p14:tracePt t="35618" x="1900238" y="5537200"/>
          <p14:tracePt t="35634" x="1900238" y="5551488"/>
          <p14:tracePt t="35651" x="1900238" y="5557838"/>
          <p14:tracePt t="35668" x="1893888" y="5572125"/>
          <p14:tracePt t="35685" x="1893888" y="5586413"/>
          <p14:tracePt t="35702" x="1893888" y="5594350"/>
          <p14:tracePt t="35719" x="1893888" y="5600700"/>
          <p14:tracePt t="35736" x="1893888" y="5608638"/>
          <p14:tracePt t="35754" x="1893888" y="5622925"/>
          <p14:tracePt t="35771" x="1893888" y="5629275"/>
          <p14:tracePt t="35795" x="1893888" y="5637213"/>
          <p14:tracePt t="35803" x="1885950" y="5643563"/>
          <p14:tracePt t="35822" x="1885950" y="5657850"/>
          <p14:tracePt t="35839" x="1879600" y="5672138"/>
          <p14:tracePt t="35854" x="1879600" y="5686425"/>
          <p14:tracePt t="35872" x="1879600" y="5694363"/>
          <p14:tracePt t="35890" x="1879600" y="5700713"/>
          <p14:tracePt t="35906" x="1879600" y="5708650"/>
          <p14:tracePt t="35923" x="1879600" y="5722938"/>
          <p14:tracePt t="35940" x="1879600" y="5737225"/>
          <p14:tracePt t="35955" x="1879600" y="5751513"/>
          <p14:tracePt t="35958" x="1871663" y="5757863"/>
          <p14:tracePt t="35991" x="1871663" y="5765800"/>
          <p14:tracePt t="36005" x="1871663" y="5772150"/>
          <p14:tracePt t="36023" x="1871663" y="5780088"/>
          <p14:tracePt t="36046" x="1871663" y="5786438"/>
          <p14:tracePt t="36108" x="1871663" y="5794375"/>
          <p14:tracePt t="36124" x="1871663" y="5800725"/>
          <p14:tracePt t="36166" x="1871663" y="5808663"/>
          <p14:tracePt t="36180" x="1871663" y="5815013"/>
          <p14:tracePt t="36186" x="1871663" y="5822950"/>
          <p14:tracePt t="36195" x="1871663" y="5829300"/>
          <p14:tracePt t="36209" x="1871663" y="5851525"/>
          <p14:tracePt t="36226" x="1871663" y="5865813"/>
          <p14:tracePt t="36243" x="1871663" y="5880100"/>
          <p14:tracePt t="36259" x="1871663" y="5886450"/>
          <p14:tracePt t="36292" x="1871663" y="5894388"/>
          <p14:tracePt t="36365" x="1871663" y="5900738"/>
          <p14:tracePt t="36397" x="1871663" y="5908675"/>
          <p14:tracePt t="36661" x="1871663" y="5900738"/>
          <p14:tracePt t="36671" x="1871663" y="5894388"/>
          <p14:tracePt t="36679" x="1879600" y="5886450"/>
          <p14:tracePt t="36696" x="1893888" y="5857875"/>
          <p14:tracePt t="36713" x="1914525" y="5829300"/>
          <p14:tracePt t="36730" x="1928813" y="5808663"/>
          <p14:tracePt t="36747" x="1936750" y="5786438"/>
          <p14:tracePt t="36764" x="1943100" y="5780088"/>
          <p14:tracePt t="36781" x="1951038" y="5772150"/>
          <p14:tracePt t="36797" x="1957388" y="5772150"/>
          <p14:tracePt t="36814" x="1971675" y="5757863"/>
          <p14:tracePt t="36831" x="1993900" y="5757863"/>
          <p14:tracePt t="36848" x="2022475" y="5743575"/>
          <p14:tracePt t="36865" x="2036763" y="5729288"/>
          <p14:tracePt t="36881" x="2051050" y="5729288"/>
          <p14:tracePt t="36898" x="2057400" y="5729288"/>
          <p14:tracePt t="36932" x="2065338" y="5729288"/>
          <p14:tracePt t="36953" x="2079625" y="5729288"/>
          <p14:tracePt t="36967" x="2085975" y="5729288"/>
          <p14:tracePt t="36982" x="2108200" y="5729288"/>
          <p14:tracePt t="36999" x="2143125" y="5729288"/>
          <p14:tracePt t="37016" x="2165350" y="5729288"/>
          <p14:tracePt t="37033" x="2185988" y="5729288"/>
          <p14:tracePt t="37050" x="2214563" y="5737225"/>
          <p14:tracePt t="37068" x="2265363" y="5737225"/>
          <p14:tracePt t="37085" x="2286000" y="5737225"/>
          <p14:tracePt t="37103" x="2322513" y="5737225"/>
          <p14:tracePt t="37119" x="2351088" y="5737225"/>
          <p14:tracePt t="37136" x="2414588" y="5737225"/>
          <p14:tracePt t="37153" x="2451100" y="5737225"/>
          <p14:tracePt t="37169" x="2514600" y="5737225"/>
          <p14:tracePt t="37186" x="2571750" y="5737225"/>
          <p14:tracePt t="37203" x="2614613" y="5737225"/>
          <p14:tracePt t="37221" x="2636838" y="5737225"/>
          <p14:tracePt t="37240" x="2686050" y="5737225"/>
          <p14:tracePt t="37255" x="2708275" y="5737225"/>
          <p14:tracePt t="37271" x="2714625" y="5743575"/>
          <p14:tracePt t="37287" x="2728913" y="5743575"/>
          <p14:tracePt t="37304" x="2736850" y="5743575"/>
          <p14:tracePt t="37319" x="2751138" y="5743575"/>
          <p14:tracePt t="37336" x="2765425" y="5743575"/>
          <p14:tracePt t="37353" x="2771775" y="5743575"/>
          <p14:tracePt t="37371" x="2794000" y="5743575"/>
          <p14:tracePt t="37388" x="2814638" y="5743575"/>
          <p14:tracePt t="37403" x="2828925" y="5743575"/>
          <p14:tracePt t="37421" x="2843213" y="5757863"/>
          <p14:tracePt t="37439" x="2857500" y="5757863"/>
          <p14:tracePt t="37456" x="2865438" y="5757863"/>
          <p14:tracePt t="37459" x="2879725" y="5757863"/>
          <p14:tracePt t="37473" x="2886075" y="5757863"/>
          <p14:tracePt t="37494" x="2900363" y="5757863"/>
          <p14:tracePt t="37509" x="2908300" y="5757863"/>
          <p14:tracePt t="37524" x="2922588" y="5757863"/>
          <p14:tracePt t="37541" x="2943225" y="5765800"/>
          <p14:tracePt t="37557" x="2965450" y="5765800"/>
          <p14:tracePt t="37574" x="2979738" y="5772150"/>
          <p14:tracePt t="37591" x="3022600" y="5772150"/>
          <p14:tracePt t="37608" x="3043238" y="5772150"/>
          <p14:tracePt t="37622" x="3051175" y="5772150"/>
          <p14:tracePt t="37640" x="3057525" y="5772150"/>
          <p14:tracePt t="37656" x="3057525" y="5765800"/>
          <p14:tracePt t="37675" x="3065463" y="5765800"/>
          <p14:tracePt t="37716" x="3065463" y="5757863"/>
          <p14:tracePt t="37740" x="3071813" y="5757863"/>
          <p14:tracePt t="37763" x="3079750" y="5757863"/>
          <p14:tracePt t="37786" x="3079750" y="5751513"/>
          <p14:tracePt t="38397" x="3071813" y="5751513"/>
          <p14:tracePt t="38458" x="3065463" y="5751513"/>
          <p14:tracePt t="38522" x="3057525" y="5751513"/>
          <p14:tracePt t="38553" x="3051175" y="5751513"/>
          <p14:tracePt t="38584" x="3051175" y="5743575"/>
          <p14:tracePt t="38592" x="3043238" y="5743575"/>
          <p14:tracePt t="38601" x="3043238" y="5737225"/>
          <p14:tracePt t="38618" x="3036888" y="5737225"/>
          <p14:tracePt t="38662" x="3028950" y="5737225"/>
          <p14:tracePt t="38685" x="3022600" y="5737225"/>
          <p14:tracePt t="38708" x="3014663" y="5737225"/>
          <p14:tracePt t="38716" x="3008313" y="5729288"/>
          <p14:tracePt t="38724" x="3000375" y="5729288"/>
          <p14:tracePt t="38738" x="2986088" y="5722938"/>
          <p14:tracePt t="38756" x="2979738" y="5722938"/>
          <p14:tracePt t="38890" x="2979738" y="5715000"/>
          <p14:tracePt t="39912" x="2971800" y="5715000"/>
          <p14:tracePt t="39918" x="2951163" y="5715000"/>
          <p14:tracePt t="39930" x="2922588" y="5715000"/>
          <p14:tracePt t="39948" x="2865438" y="5715000"/>
          <p14:tracePt t="39965" x="2808288" y="5715000"/>
          <p14:tracePt t="39981" x="2779713" y="5722938"/>
          <p14:tracePt t="39998" x="2757488" y="5729288"/>
          <p14:tracePt t="40016" x="2728913" y="5737225"/>
          <p14:tracePt t="40032" x="2714625" y="5737225"/>
          <p14:tracePt t="40051" x="2665413" y="5751513"/>
          <p14:tracePt t="40068" x="2651125" y="5751513"/>
          <p14:tracePt t="40084" x="2636838" y="5757863"/>
          <p14:tracePt t="40101" x="2622550" y="5757863"/>
          <p14:tracePt t="40118" x="2608263" y="5765800"/>
          <p14:tracePt t="40135" x="2593975" y="5765800"/>
          <p14:tracePt t="40152" x="2528888" y="5786438"/>
          <p14:tracePt t="40169" x="2479675" y="5794375"/>
          <p14:tracePt t="40184" x="2428875" y="5822950"/>
          <p14:tracePt t="40201" x="2408238" y="5822950"/>
          <p14:tracePt t="40217" x="2357438" y="5822950"/>
          <p14:tracePt t="40235" x="2314575" y="5822950"/>
          <p14:tracePt t="40251" x="2271713" y="5822950"/>
          <p14:tracePt t="40270" x="2222500" y="5822950"/>
          <p14:tracePt t="40290" x="2214563" y="5822950"/>
          <p14:tracePt t="40303" x="2171700" y="5822950"/>
          <p14:tracePt t="40319" x="2143125" y="5822950"/>
          <p14:tracePt t="40335" x="2122488" y="5837238"/>
          <p14:tracePt t="40352" x="2108200" y="5837238"/>
          <p14:tracePt t="40369" x="2079625" y="5843588"/>
          <p14:tracePt t="40386" x="2065338" y="5851525"/>
          <p14:tracePt t="40403" x="2036763" y="5851525"/>
          <p14:tracePt t="40420" x="2022475" y="5851525"/>
          <p14:tracePt t="40438" x="2014538" y="5865813"/>
          <p14:tracePt t="40455" x="2008188" y="5865813"/>
          <p14:tracePt t="40475" x="2000250" y="5865813"/>
          <p14:tracePt t="40488" x="2000250" y="5872163"/>
          <p14:tracePt t="40504" x="1985963" y="5872163"/>
          <p14:tracePt t="40520" x="1965325" y="5886450"/>
          <p14:tracePt t="40538" x="1957388" y="5894388"/>
          <p14:tracePt t="40555" x="1951038" y="5900738"/>
          <p14:tracePt t="40630" x="1951038" y="5908675"/>
          <p14:tracePt t="40644" x="1943100" y="5908675"/>
          <p14:tracePt t="40652" x="1943100" y="5915025"/>
          <p14:tracePt t="40676" x="1943100" y="5922963"/>
          <p14:tracePt t="40692" x="1936750" y="5922963"/>
          <p14:tracePt t="40795" x="1936750" y="5929313"/>
          <p14:tracePt t="40803" x="1936750" y="5937250"/>
          <p14:tracePt t="40819" x="1928813" y="5937250"/>
          <p14:tracePt t="40856" x="1922463" y="5937250"/>
          <p14:tracePt t="40864" x="1922463" y="5943600"/>
          <p14:tracePt t="40874" x="1914525" y="5943600"/>
          <p14:tracePt t="40891" x="1908175" y="5943600"/>
          <p14:tracePt t="40908" x="1900238" y="5943600"/>
          <p14:tracePt t="40925" x="1885950" y="5943600"/>
          <p14:tracePt t="40942" x="1871663" y="5943600"/>
          <p14:tracePt t="40958" x="1865313" y="5951538"/>
          <p14:tracePt t="40975" x="1843088" y="5951538"/>
          <p14:tracePt t="40992" x="1828800" y="5957888"/>
          <p14:tracePt t="41009" x="1808163" y="5957888"/>
          <p14:tracePt t="41027" x="1793875" y="5965825"/>
          <p14:tracePt t="41043" x="1785938" y="5965825"/>
          <p14:tracePt t="41060" x="1765300" y="5965825"/>
          <p14:tracePt t="41078" x="1751013" y="5972175"/>
          <p14:tracePt t="41095" x="1736725" y="5972175"/>
          <p14:tracePt t="41112" x="1722438" y="5972175"/>
          <p14:tracePt t="41130" x="1700213" y="5965825"/>
          <p14:tracePt t="41146" x="1693863" y="5965825"/>
          <p14:tracePt t="41258" x="1685925" y="5957888"/>
          <p14:tracePt t="41268" x="1685925" y="5951538"/>
          <p14:tracePt t="41280" x="1679575" y="5937250"/>
          <p14:tracePt t="41295" x="1671638" y="5929313"/>
          <p14:tracePt t="41314" x="1671638" y="5908675"/>
          <p14:tracePt t="41331" x="1671638" y="5894388"/>
          <p14:tracePt t="41348" x="1671638" y="5880100"/>
          <p14:tracePt t="41365" x="1665288" y="5865813"/>
          <p14:tracePt t="41382" x="1665288" y="5851525"/>
          <p14:tracePt t="41399" x="1665288" y="5837238"/>
          <p14:tracePt t="41415" x="1665288" y="5822950"/>
          <p14:tracePt t="41430" x="1665288" y="5815013"/>
          <p14:tracePt t="41447" x="1665288" y="5794375"/>
          <p14:tracePt t="41464" x="1665288" y="5786438"/>
          <p14:tracePt t="41481" x="1665288" y="5780088"/>
          <p14:tracePt t="41521" x="1665288" y="5772150"/>
          <p14:tracePt t="41533" x="1671638" y="5765800"/>
          <p14:tracePt t="41551" x="1679575" y="5751513"/>
          <p14:tracePt t="41567" x="1693863" y="5737225"/>
          <p14:tracePt t="41584" x="1700213" y="5729288"/>
          <p14:tracePt t="41600" x="1708150" y="5722938"/>
          <p14:tracePt t="41617" x="1708150" y="5715000"/>
          <p14:tracePt t="41634" x="1714500" y="5715000"/>
          <p14:tracePt t="41650" x="1722438" y="5708650"/>
          <p14:tracePt t="41670" x="1728788" y="5708650"/>
          <p14:tracePt t="41683" x="1743075" y="5700713"/>
          <p14:tracePt t="41701" x="1757363" y="5700713"/>
          <p14:tracePt t="41717" x="1771650" y="5700713"/>
          <p14:tracePt t="41734" x="1793875" y="5700713"/>
          <p14:tracePt t="41750" x="1814513" y="5694363"/>
          <p14:tracePt t="41767" x="1836738" y="5694363"/>
          <p14:tracePt t="41784" x="1843088" y="5694363"/>
          <p14:tracePt t="41929" x="1851025" y="5694363"/>
          <p14:tracePt t="41953" x="1857375" y="5694363"/>
          <p14:tracePt t="41966" x="1865313" y="5694363"/>
          <p14:tracePt t="41974" x="1865313" y="5700713"/>
          <p14:tracePt t="41988" x="1871663" y="5708650"/>
          <p14:tracePt t="42006" x="1871663" y="5715000"/>
          <p14:tracePt t="42022" x="1879600" y="5729288"/>
          <p14:tracePt t="42039" x="1879600" y="5737225"/>
          <p14:tracePt t="42055" x="1885950" y="5751513"/>
          <p14:tracePt t="42072" x="1885950" y="5765800"/>
          <p14:tracePt t="42089" x="1885950" y="5780088"/>
          <p14:tracePt t="42121" x="1893888" y="5800725"/>
          <p14:tracePt t="42140" x="1893888" y="5808663"/>
          <p14:tracePt t="42158" x="1893888" y="5822950"/>
          <p14:tracePt t="42172" x="1893888" y="5837238"/>
          <p14:tracePt t="42189" x="1893888" y="5851525"/>
          <p14:tracePt t="42208" x="1893888" y="5865813"/>
          <p14:tracePt t="42224" x="1893888" y="5880100"/>
          <p14:tracePt t="42241" x="1893888" y="5908675"/>
          <p14:tracePt t="42258" x="1893888" y="5915025"/>
          <p14:tracePt t="42274" x="1893888" y="5922963"/>
          <p14:tracePt t="42281" x="1893888" y="5929313"/>
          <p14:tracePt t="42291" x="1893888" y="5937250"/>
          <p14:tracePt t="42308" x="1893888" y="5951538"/>
          <p14:tracePt t="42324" x="1893888" y="5957888"/>
          <p14:tracePt t="42341" x="1893888" y="5972175"/>
          <p14:tracePt t="42357" x="1885950" y="5980113"/>
          <p14:tracePt t="42374" x="1885950" y="5986463"/>
          <p14:tracePt t="42391" x="1879600" y="5994400"/>
          <p14:tracePt t="42407" x="1879600" y="6000750"/>
          <p14:tracePt t="42426" x="1857375" y="6000750"/>
          <p14:tracePt t="42447" x="1843088" y="6008688"/>
          <p14:tracePt t="42463" x="1836738" y="6008688"/>
          <p14:tracePt t="42485" x="1828800" y="6008688"/>
          <p14:tracePt t="42492" x="1828800" y="6015038"/>
          <p14:tracePt t="42510" x="1814513" y="6015038"/>
          <p14:tracePt t="42528" x="1800225" y="6015038"/>
          <p14:tracePt t="42543" x="1793875" y="6015038"/>
          <p14:tracePt t="42559" x="1785938" y="6015038"/>
          <p14:tracePt t="42576" x="1779588" y="6015038"/>
          <p14:tracePt t="42596" x="1771650" y="6015038"/>
          <p14:tracePt t="42610" x="1765300" y="6015038"/>
          <p14:tracePt t="42630" x="1757363" y="6008688"/>
          <p14:tracePt t="42646" x="1757363" y="6000750"/>
          <p14:tracePt t="42671" x="1757363" y="5994400"/>
          <p14:tracePt t="42686" x="1751013" y="5994400"/>
          <p14:tracePt t="42694" x="1751013" y="5986463"/>
          <p14:tracePt t="42723" x="1751013" y="5980113"/>
          <p14:tracePt t="42731" x="1751013" y="5972175"/>
          <p14:tracePt t="42745" x="1751013" y="5965825"/>
          <p14:tracePt t="42763" x="1743075" y="5951538"/>
          <p14:tracePt t="42778" x="1736725" y="5929313"/>
          <p14:tracePt t="42796" x="1736725" y="5894388"/>
          <p14:tracePt t="42812" x="1736725" y="5880100"/>
          <p14:tracePt t="42829" x="1743075" y="5851525"/>
          <p14:tracePt t="42846" x="1743075" y="5829300"/>
          <p14:tracePt t="42863" x="1743075" y="5800725"/>
          <p14:tracePt t="42881" x="1743075" y="5786438"/>
          <p14:tracePt t="42897" x="1751013" y="5772150"/>
          <p14:tracePt t="42913" x="1751013" y="5765800"/>
          <p14:tracePt t="42930" x="1757363" y="5751513"/>
          <p14:tracePt t="42947" x="1757363" y="5737225"/>
          <p14:tracePt t="42964" x="1779588" y="5722938"/>
          <p14:tracePt t="42981" x="1779588" y="5715000"/>
          <p14:tracePt t="42998" x="1808163" y="5715000"/>
          <p14:tracePt t="43015" x="1836738" y="5700713"/>
          <p14:tracePt t="43033" x="1851025" y="5694363"/>
          <p14:tracePt t="43048" x="1879600" y="5686425"/>
          <p14:tracePt t="43065" x="1914525" y="5680075"/>
          <p14:tracePt t="43082" x="1943100" y="5672138"/>
          <p14:tracePt t="43099" x="1965325" y="5672138"/>
          <p14:tracePt t="43117" x="1971675" y="5672138"/>
          <p14:tracePt t="43134" x="1993900" y="5672138"/>
          <p14:tracePt t="43150" x="2014538" y="5672138"/>
          <p14:tracePt t="43166" x="2022475" y="5672138"/>
          <p14:tracePt t="43183" x="2028825" y="5672138"/>
          <p14:tracePt t="43351" x="2028825" y="5680075"/>
          <p14:tracePt t="43368" x="2028825" y="5686425"/>
          <p14:tracePt t="43384" x="2028825" y="5694363"/>
          <p14:tracePt t="43403" x="2028825" y="5700713"/>
          <p14:tracePt t="43417" x="2028825" y="5715000"/>
          <p14:tracePt t="43426" x="2028825" y="5729288"/>
          <p14:tracePt t="43437" x="2028825" y="5743575"/>
          <p14:tracePt t="43454" x="2022475" y="5765800"/>
          <p14:tracePt t="43472" x="2022475" y="5794375"/>
          <p14:tracePt t="43487" x="2014538" y="5800725"/>
          <p14:tracePt t="43503" x="2008188" y="5815013"/>
          <p14:tracePt t="43528" x="2008188" y="5822950"/>
          <p14:tracePt t="43536" x="2008188" y="5843588"/>
          <p14:tracePt t="43553" x="2000250" y="5857875"/>
          <p14:tracePt t="43571" x="1985963" y="5865813"/>
          <p14:tracePt t="43588" x="1985963" y="5872163"/>
          <p14:tracePt t="43606" x="1965325" y="5894388"/>
          <p14:tracePt t="43622" x="1957388" y="5900738"/>
          <p14:tracePt t="43638" x="1951038" y="5915025"/>
          <p14:tracePt t="43654" x="1943100" y="5922963"/>
          <p14:tracePt t="43688" x="1928813" y="5937250"/>
          <p14:tracePt t="43705" x="1922463" y="5943600"/>
          <p14:tracePt t="43722" x="1914525" y="5951538"/>
          <p14:tracePt t="43739" x="1908175" y="5951538"/>
          <p14:tracePt t="43756" x="1900238" y="5957888"/>
          <p14:tracePt t="43773" x="1900238" y="5965825"/>
          <p14:tracePt t="43794" x="1893888" y="5965825"/>
          <p14:tracePt t="43809" x="1885950" y="5965825"/>
          <p14:tracePt t="43824" x="1871663" y="5965825"/>
          <p14:tracePt t="43842" x="1865313" y="5965825"/>
          <p14:tracePt t="43858" x="1851025" y="5965825"/>
          <p14:tracePt t="43874" x="1843088" y="5965825"/>
          <p14:tracePt t="43890" x="1822450" y="5957888"/>
          <p14:tracePt t="43908" x="1808163" y="5957888"/>
          <p14:tracePt t="43941" x="1793875" y="5951538"/>
          <p14:tracePt t="43977" x="1785938" y="5951538"/>
          <p14:tracePt t="43992" x="1785938" y="5943600"/>
          <p14:tracePt t="44008" x="1779588" y="5943600"/>
          <p14:tracePt t="44025" x="1779588" y="5937250"/>
          <p14:tracePt t="44042" x="1771650" y="5929313"/>
          <p14:tracePt t="44059" x="1771650" y="5922963"/>
          <p14:tracePt t="44076" x="1765300" y="5915025"/>
          <p14:tracePt t="44098" x="1765300" y="5908675"/>
          <p14:tracePt t="44114" x="1765300" y="5894388"/>
          <p14:tracePt t="44126" x="1757363" y="5894388"/>
          <p14:tracePt t="44144" x="1751013" y="5872163"/>
          <p14:tracePt t="44160" x="1751013" y="5851525"/>
          <p14:tracePt t="44177" x="1751013" y="5837238"/>
          <p14:tracePt t="44194" x="1751013" y="5815013"/>
          <p14:tracePt t="44210" x="1751013" y="5808663"/>
          <p14:tracePt t="44229" x="1751013" y="5794375"/>
          <p14:tracePt t="44246" x="1751013" y="5780088"/>
          <p14:tracePt t="44263" x="1751013" y="5751513"/>
          <p14:tracePt t="44279" x="1751013" y="5729288"/>
          <p14:tracePt t="44294" x="1751013" y="5708650"/>
          <p14:tracePt t="44311" x="1757363" y="5694363"/>
          <p14:tracePt t="44328" x="1757363" y="5680075"/>
          <p14:tracePt t="44345" x="1765300" y="5672138"/>
          <p14:tracePt t="44362" x="1765300" y="5657850"/>
          <p14:tracePt t="44396" x="1779588" y="5651500"/>
          <p14:tracePt t="44413" x="1785938" y="5651500"/>
          <p14:tracePt t="44430" x="1793875" y="5643563"/>
          <p14:tracePt t="44446" x="1800225" y="5643563"/>
          <p14:tracePt t="44463" x="1808163" y="5637213"/>
          <p14:tracePt t="44480" x="1814513" y="5637213"/>
          <p14:tracePt t="44497" x="1822450" y="5637213"/>
          <p14:tracePt t="44517" x="1828800" y="5637213"/>
          <p14:tracePt t="44533" x="1836738" y="5629275"/>
          <p14:tracePt t="44550" x="1843088" y="5629275"/>
          <p14:tracePt t="44566" x="1857375" y="5629275"/>
          <p14:tracePt t="44583" x="1865313" y="5629275"/>
          <p14:tracePt t="44600" x="1879600" y="5629275"/>
          <p14:tracePt t="44617" x="1893888" y="5629275"/>
          <p14:tracePt t="44634" x="1908175" y="5629275"/>
          <p14:tracePt t="44650" x="1914525" y="5629275"/>
          <p14:tracePt t="44665" x="1922463" y="5629275"/>
          <p14:tracePt t="44688" x="1928813" y="5629275"/>
          <p14:tracePt t="44715" x="1936750" y="5637213"/>
          <p14:tracePt t="44723" x="1943100" y="5643563"/>
          <p14:tracePt t="44738" x="1943100" y="5657850"/>
          <p14:tracePt t="44749" x="1951038" y="5665788"/>
          <p14:tracePt t="44767" x="1965325" y="5686425"/>
          <p14:tracePt t="44771" x="1965325" y="5694363"/>
          <p14:tracePt t="44785" x="1965325" y="5722938"/>
          <p14:tracePt t="44802" x="1971675" y="5737225"/>
          <p14:tracePt t="44818" x="1971675" y="5757863"/>
          <p14:tracePt t="44838" x="1971675" y="5765800"/>
          <p14:tracePt t="44852" x="1971675" y="5772150"/>
          <p14:tracePt t="44868" x="1971675" y="5786438"/>
          <p14:tracePt t="44885" x="1979613" y="5815013"/>
          <p14:tracePt t="44901" x="1979613" y="5822950"/>
          <p14:tracePt t="44918" x="1979613" y="5829300"/>
          <p14:tracePt t="44935" x="1979613" y="5837238"/>
          <p14:tracePt t="44988" x="1985963" y="5837238"/>
          <p14:tracePt t="45012" x="1993900" y="5843588"/>
          <p14:tracePt t="45035" x="2000250" y="5851525"/>
          <p14:tracePt t="45044" x="2014538" y="5865813"/>
          <p14:tracePt t="45053" x="2022475" y="5872163"/>
          <p14:tracePt t="45070" x="2057400" y="5894388"/>
          <p14:tracePt t="45087" x="2100263" y="5915025"/>
          <p14:tracePt t="45104" x="2157413" y="5937250"/>
          <p14:tracePt t="45121" x="2236788" y="5986463"/>
          <p14:tracePt t="45137" x="2322513" y="6008688"/>
          <p14:tracePt t="45154" x="2386013" y="6037263"/>
          <p14:tracePt t="45171" x="2500313" y="6072188"/>
          <p14:tracePt t="45189" x="2571750" y="6094413"/>
          <p14:tracePt t="45206" x="2671763" y="6115050"/>
          <p14:tracePt t="45223" x="2722563" y="6129338"/>
          <p14:tracePt t="45240" x="2828925" y="6165850"/>
          <p14:tracePt t="45257" x="2908300" y="6180138"/>
          <p14:tracePt t="45274" x="2965450" y="6215063"/>
          <p14:tracePt t="45280" x="3014663" y="6223000"/>
          <p14:tracePt t="45288" x="3051175" y="6229350"/>
          <p14:tracePt t="45306" x="3086100" y="6237288"/>
          <p14:tracePt t="45323" x="3143250" y="6237288"/>
          <p14:tracePt t="45340" x="3151188" y="6237288"/>
          <p14:tracePt t="45356" x="3165475" y="6237288"/>
          <p14:tracePt t="45520" x="3171825" y="6237288"/>
          <p14:tracePt t="45528" x="3200400" y="6243638"/>
          <p14:tracePt t="45535" x="3214688" y="6243638"/>
          <p14:tracePt t="45545" x="3243263" y="6243638"/>
          <p14:tracePt t="45558" x="3271838" y="6243638"/>
          <p14:tracePt t="45577" x="3314700" y="6243638"/>
          <p14:tracePt t="45593" x="3365500" y="6251575"/>
          <p14:tracePt t="45610" x="3465513" y="6243638"/>
          <p14:tracePt t="45626" x="3551238" y="6229350"/>
          <p14:tracePt t="45645" x="3708400" y="6215063"/>
          <p14:tracePt t="45660" x="3808413" y="6208713"/>
          <p14:tracePt t="45676" x="3851275" y="6208713"/>
          <p14:tracePt t="45693" x="3894138" y="6208713"/>
          <p14:tracePt t="45710" x="3929063" y="6208713"/>
          <p14:tracePt t="45727" x="3986213" y="6215063"/>
          <p14:tracePt t="45745" x="4037013" y="6215063"/>
          <p14:tracePt t="45760" x="4051300" y="6215063"/>
          <p14:tracePt t="45777" x="4094163" y="6215063"/>
          <p14:tracePt t="45801" x="4100513" y="6215063"/>
          <p14:tracePt t="45998" x="4114800" y="6208713"/>
          <p14:tracePt t="46005" x="4122738" y="6194425"/>
          <p14:tracePt t="46014" x="4151313" y="6165850"/>
          <p14:tracePt t="46031" x="4171950" y="6129338"/>
          <p14:tracePt t="46049" x="4179888" y="6108700"/>
          <p14:tracePt t="46064" x="4186238" y="6094413"/>
          <p14:tracePt t="46240" x="4200525" y="6094413"/>
          <p14:tracePt t="46249" x="4208463" y="6086475"/>
          <p14:tracePt t="46256" x="4214813" y="6080125"/>
          <p14:tracePt t="46268" x="4229100" y="6057900"/>
          <p14:tracePt t="46284" x="4265613" y="6043613"/>
          <p14:tracePt t="46301" x="4279900" y="6022975"/>
          <p14:tracePt t="46318" x="4294188" y="6000750"/>
          <p14:tracePt t="46335" x="4308475" y="5980113"/>
          <p14:tracePt t="46352" x="4322763" y="5965825"/>
          <p14:tracePt t="46369" x="4329113" y="5957888"/>
          <p14:tracePt t="46386" x="4343400" y="5943600"/>
          <p14:tracePt t="46402" x="4365625" y="5929313"/>
          <p14:tracePt t="46417" x="4379913" y="5908675"/>
          <p14:tracePt t="46434" x="4400550" y="5894388"/>
          <p14:tracePt t="46451" x="4414838" y="5880100"/>
          <p14:tracePt t="46468" x="4443413" y="5865813"/>
          <p14:tracePt t="46485" x="4457700" y="5851525"/>
          <p14:tracePt t="46502" x="4479925" y="5851525"/>
          <p14:tracePt t="46521" x="4514850" y="5837238"/>
          <p14:tracePt t="46537" x="4543425" y="5822950"/>
          <p14:tracePt t="46554" x="4557713" y="5800725"/>
          <p14:tracePt t="46571" x="4594225" y="5772150"/>
          <p14:tracePt t="46588" x="4608513" y="5772150"/>
          <p14:tracePt t="46605" x="4629150" y="5757863"/>
          <p14:tracePt t="46620" x="4665663" y="5729288"/>
          <p14:tracePt t="46637" x="4665663" y="5708650"/>
          <p14:tracePt t="46654" x="4672013" y="5700713"/>
          <p14:tracePt t="46671" x="4686300" y="5686425"/>
          <p14:tracePt t="46687" x="4708525" y="5672138"/>
          <p14:tracePt t="46704" x="4722813" y="5665788"/>
          <p14:tracePt t="46721" x="4729163" y="5657850"/>
          <p14:tracePt t="46738" x="4743450" y="5651500"/>
          <p14:tracePt t="46756" x="4751388" y="5643563"/>
          <p14:tracePt t="46772" x="4765675" y="5637213"/>
          <p14:tracePt t="46788" x="4772025" y="5629275"/>
          <p14:tracePt t="46808" x="4779963" y="5614988"/>
          <p14:tracePt t="46824" x="4779963" y="5608638"/>
          <p14:tracePt t="46840" x="4786313" y="5600700"/>
          <p14:tracePt t="46960" x="4786313" y="5594350"/>
          <p14:tracePt t="46984" x="4794250" y="5594350"/>
          <p14:tracePt t="46990" x="4794250" y="5586413"/>
          <p14:tracePt t="47006" x="4800600" y="5586413"/>
          <p14:tracePt t="47247" x="4800600" y="5580063"/>
          <p14:tracePt t="47255" x="4794250" y="5565775"/>
          <p14:tracePt t="47263" x="4794250" y="5551488"/>
          <p14:tracePt t="47277" x="4786313" y="5543550"/>
          <p14:tracePt t="47382" x="4779963" y="5543550"/>
          <p14:tracePt t="49460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444093"/>
            <a:ext cx="8229600" cy="1274421"/>
          </a:xfrm>
          <a:prstGeom prst="rect">
            <a:avLst/>
          </a:prstGeom>
        </p:spPr>
      </p:pic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리스트를 </a:t>
            </a:r>
            <a:r>
              <a:rPr lang="ko-KR" altLang="en-US" sz="3200" dirty="0"/>
              <a:t>이용한 </a:t>
            </a:r>
            <a:r>
              <a:rPr lang="ko-KR" altLang="en-US" sz="3200" dirty="0" err="1"/>
              <a:t>순차탐색</a:t>
            </a:r>
            <a:r>
              <a:rPr lang="ko-KR" altLang="en-US" sz="3200" dirty="0"/>
              <a:t> 맵</a:t>
            </a:r>
            <a:endParaRPr lang="ko-KR" altLang="en-US" sz="3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0" y="1439231"/>
            <a:ext cx="8223600" cy="10864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2381"/>
            <a:ext cx="8229600" cy="767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95" y="4802353"/>
            <a:ext cx="8231705" cy="15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53"/>
    </mc:Choice>
    <mc:Fallback xmlns="">
      <p:transition spd="slow" advTm="7835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852" x="5208588" y="3822700"/>
          <p14:tracePt t="12120" x="5200650" y="3822700"/>
          <p14:tracePt t="12128" x="5194300" y="3822700"/>
          <p14:tracePt t="12142" x="5180013" y="3808413"/>
          <p14:tracePt t="12158" x="5143500" y="3808413"/>
          <p14:tracePt t="12175" x="5094288" y="3786188"/>
          <p14:tracePt t="12191" x="5029200" y="3786188"/>
          <p14:tracePt t="12208" x="4979988" y="3771900"/>
          <p14:tracePt t="12225" x="4937125" y="3751263"/>
          <p14:tracePt t="12241" x="4865688" y="3743325"/>
          <p14:tracePt t="12244" x="4800600" y="3736975"/>
          <p14:tracePt t="12258" x="4751388" y="3714750"/>
          <p14:tracePt t="12275" x="4672013" y="3686175"/>
          <p14:tracePt t="12294" x="4600575" y="3679825"/>
          <p14:tracePt t="12309" x="4522788" y="3651250"/>
          <p14:tracePt t="12326" x="4386263" y="3636963"/>
          <p14:tracePt t="12343" x="4243388" y="3622675"/>
          <p14:tracePt t="12360" x="4137025" y="3594100"/>
          <p14:tracePt t="12376" x="4071938" y="3579813"/>
          <p14:tracePt t="12393" x="3979863" y="3551238"/>
          <p14:tracePt t="12409" x="3908425" y="3536950"/>
          <p14:tracePt t="12425" x="3808413" y="3529013"/>
          <p14:tracePt t="12442" x="3714750" y="3514725"/>
          <p14:tracePt t="12461" x="3565525" y="3494088"/>
          <p14:tracePt t="12476" x="3529013" y="3486150"/>
          <p14:tracePt t="12493" x="3408363" y="3465513"/>
          <p14:tracePt t="12509" x="3308350" y="3436938"/>
          <p14:tracePt t="12527" x="3214688" y="3400425"/>
          <p14:tracePt t="12543" x="3157538" y="3386138"/>
          <p14:tracePt t="12560" x="3094038" y="3371850"/>
          <p14:tracePt t="12577" x="3014663" y="3357563"/>
          <p14:tracePt t="12596" x="2894013" y="3336925"/>
          <p14:tracePt t="12613" x="2779713" y="3322638"/>
          <p14:tracePt t="12628" x="2708275" y="3308350"/>
          <p14:tracePt t="12645" x="2628900" y="3286125"/>
          <p14:tracePt t="12662" x="2528888" y="3279775"/>
          <p14:tracePt t="12678" x="2457450" y="3279775"/>
          <p14:tracePt t="12695" x="2371725" y="3271838"/>
          <p14:tracePt t="12712" x="2300288" y="3243263"/>
          <p14:tracePt t="12728" x="2257425" y="3243263"/>
          <p14:tracePt t="12745" x="2208213" y="3228975"/>
          <p14:tracePt t="12762" x="2171700" y="3222625"/>
          <p14:tracePt t="12779" x="2136775" y="3222625"/>
          <p14:tracePt t="12796" x="2122488" y="3222625"/>
          <p14:tracePt t="12813" x="2114550" y="3222625"/>
          <p14:tracePt t="12830" x="2108200" y="3222625"/>
          <p14:tracePt t="12868" x="2100263" y="3222625"/>
          <p14:tracePt t="12935" x="2100263" y="3214688"/>
          <p14:tracePt t="12950" x="2100263" y="3208338"/>
          <p14:tracePt t="12956" x="2108200" y="3208338"/>
          <p14:tracePt t="12972" x="2114550" y="3208338"/>
          <p14:tracePt t="12982" x="2122488" y="3208338"/>
          <p14:tracePt t="12998" x="2128838" y="3208338"/>
          <p14:tracePt t="13015" x="2151063" y="3208338"/>
          <p14:tracePt t="13032" x="2157413" y="3208338"/>
          <p14:tracePt t="13049" x="2171700" y="3208338"/>
          <p14:tracePt t="13067" x="2243138" y="3208338"/>
          <p14:tracePt t="13082" x="2336800" y="3208338"/>
          <p14:tracePt t="13101" x="2471738" y="3222625"/>
          <p14:tracePt t="13118" x="2528888" y="3222625"/>
          <p14:tracePt t="13135" x="2571750" y="3228975"/>
          <p14:tracePt t="13152" x="2600325" y="3228975"/>
          <p14:tracePt t="13169" x="2608263" y="3228975"/>
          <p14:tracePt t="13246" x="2614613" y="3228975"/>
          <p14:tracePt t="13262" x="2622550" y="3228975"/>
          <p14:tracePt t="13276" x="2628900" y="3228975"/>
          <p14:tracePt t="13284" x="2636838" y="3228975"/>
          <p14:tracePt t="13300" x="2643188" y="3228975"/>
          <p14:tracePt t="13308" x="2657475" y="3228975"/>
          <p14:tracePt t="13322" x="2700338" y="3236913"/>
          <p14:tracePt t="13336" x="2728913" y="3236913"/>
          <p14:tracePt t="13354" x="2836863" y="3251200"/>
          <p14:tracePt t="13370" x="2936875" y="3251200"/>
          <p14:tracePt t="13386" x="3014663" y="3251200"/>
          <p14:tracePt t="13403" x="3094038" y="3251200"/>
          <p14:tracePt t="13420" x="3122613" y="3251200"/>
          <p14:tracePt t="13437" x="3151188" y="3251200"/>
          <p14:tracePt t="13456" x="3157538" y="3251200"/>
          <p14:tracePt t="13472" x="3165475" y="3251200"/>
          <p14:tracePt t="13487" x="3179763" y="3251200"/>
          <p14:tracePt t="13504" x="3200400" y="3251200"/>
          <p14:tracePt t="13521" x="3222625" y="3251200"/>
          <p14:tracePt t="13538" x="3236913" y="3243263"/>
          <p14:tracePt t="13554" x="3271838" y="3236913"/>
          <p14:tracePt t="13573" x="3308350" y="3228975"/>
          <p14:tracePt t="13590" x="3328988" y="3228975"/>
          <p14:tracePt t="13606" x="3357563" y="3228975"/>
          <p14:tracePt t="13640" x="3365500" y="3228975"/>
          <p14:tracePt t="13838" x="3343275" y="3228975"/>
          <p14:tracePt t="13844" x="3314700" y="3228975"/>
          <p14:tracePt t="13857" x="3300413" y="3228975"/>
          <p14:tracePt t="13875" x="3228975" y="3228975"/>
          <p14:tracePt t="13891" x="3171825" y="3228975"/>
          <p14:tracePt t="13907" x="3151188" y="3228975"/>
          <p14:tracePt t="13925" x="3114675" y="3228975"/>
          <p14:tracePt t="13942" x="3100388" y="3228975"/>
          <p14:tracePt t="14058" x="3094038" y="3228975"/>
          <p14:tracePt t="14136" x="3100388" y="3228975"/>
          <p14:tracePt t="14144" x="3114675" y="3228975"/>
          <p14:tracePt t="14153" x="3122613" y="3228975"/>
          <p14:tracePt t="14165" x="3136900" y="3228975"/>
          <p14:tracePt t="14189" x="3143250" y="3228975"/>
          <p14:tracePt t="14215" x="3151188" y="3228975"/>
          <p14:tracePt t="14245" x="3157538" y="3228975"/>
          <p14:tracePt t="14261" x="3165475" y="3228975"/>
          <p14:tracePt t="14267" x="3179763" y="3228975"/>
          <p14:tracePt t="14280" x="3186113" y="3228975"/>
          <p14:tracePt t="14296" x="3208338" y="3228975"/>
          <p14:tracePt t="14312" x="3222625" y="3236913"/>
          <p14:tracePt t="14331" x="3243263" y="3243263"/>
          <p14:tracePt t="14347" x="3265488" y="3243263"/>
          <p14:tracePt t="14363" x="3279775" y="3243263"/>
          <p14:tracePt t="14380" x="3294063" y="3243263"/>
          <p14:tracePt t="14396" x="3308350" y="3243263"/>
          <p14:tracePt t="14414" x="3336925" y="3243263"/>
          <p14:tracePt t="14430" x="3351213" y="3243263"/>
          <p14:tracePt t="14449" x="3357563" y="3243263"/>
          <p14:tracePt t="14466" x="3371850" y="3236913"/>
          <p14:tracePt t="14483" x="3379788" y="3236913"/>
          <p14:tracePt t="14499" x="3386138" y="3236913"/>
          <p14:tracePt t="14516" x="3394075" y="3236913"/>
          <p14:tracePt t="14533" x="3400425" y="3243263"/>
          <p14:tracePt t="14549" x="3436938" y="3243263"/>
          <p14:tracePt t="14567" x="3471863" y="3243263"/>
          <p14:tracePt t="14582" x="3571875" y="3243263"/>
          <p14:tracePt t="14599" x="3636963" y="3243263"/>
          <p14:tracePt t="14616" x="3700463" y="3243263"/>
          <p14:tracePt t="14633" x="3786188" y="3243263"/>
          <p14:tracePt t="14649" x="3822700" y="3243263"/>
          <p14:tracePt t="14666" x="3857625" y="3243263"/>
          <p14:tracePt t="14683" x="3886200" y="3243263"/>
          <p14:tracePt t="14700" x="3922713" y="3243263"/>
          <p14:tracePt t="14717" x="3929063" y="3243263"/>
          <p14:tracePt t="14981" x="3922713" y="3243263"/>
          <p14:tracePt t="14998" x="3914775" y="3243263"/>
          <p14:tracePt t="15010" x="3908425" y="3243263"/>
          <p14:tracePt t="15018" x="3900488" y="3243263"/>
          <p14:tracePt t="15035" x="3886200" y="3243263"/>
          <p14:tracePt t="15043" x="3865563" y="3243263"/>
          <p14:tracePt t="15054" x="3843338" y="3243263"/>
          <p14:tracePt t="15071" x="3829050" y="3243263"/>
          <p14:tracePt t="15087" x="3779838" y="3243263"/>
          <p14:tracePt t="15104" x="3736975" y="3243263"/>
          <p14:tracePt t="15121" x="3714750" y="3243263"/>
          <p14:tracePt t="15138" x="3679825" y="3251200"/>
          <p14:tracePt t="15155" x="3643313" y="3257550"/>
          <p14:tracePt t="15172" x="3614738" y="3257550"/>
          <p14:tracePt t="15189" x="3529013" y="3271838"/>
          <p14:tracePt t="15205" x="3471863" y="3271838"/>
          <p14:tracePt t="15222" x="3386138" y="3271838"/>
          <p14:tracePt t="15241" x="3286125" y="3271838"/>
          <p14:tracePt t="15258" x="3171825" y="3294063"/>
          <p14:tracePt t="15275" x="3128963" y="3294063"/>
          <p14:tracePt t="15290" x="3057525" y="3294063"/>
          <p14:tracePt t="15307" x="2965450" y="3286125"/>
          <p14:tracePt t="15323" x="2900363" y="3271838"/>
          <p14:tracePt t="15340" x="2865438" y="3271838"/>
          <p14:tracePt t="15360" x="2800350" y="3271838"/>
          <p14:tracePt t="15376" x="2757488" y="3271838"/>
          <p14:tracePt t="15392" x="2722563" y="3271838"/>
          <p14:tracePt t="15409" x="2679700" y="3265488"/>
          <p14:tracePt t="15426" x="2657475" y="3251200"/>
          <p14:tracePt t="15443" x="2622550" y="3251200"/>
          <p14:tracePt t="15460" x="2593975" y="3251200"/>
          <p14:tracePt t="15475" x="2571750" y="3251200"/>
          <p14:tracePt t="15478" x="2551113" y="3251200"/>
          <p14:tracePt t="15492" x="2543175" y="3251200"/>
          <p14:tracePt t="15509" x="2514600" y="3251200"/>
          <p14:tracePt t="15528" x="2479675" y="3251200"/>
          <p14:tracePt t="15544" x="2428875" y="3251200"/>
          <p14:tracePt t="15559" x="2400300" y="3251200"/>
          <p14:tracePt t="15594" x="2393950" y="3251200"/>
          <p14:tracePt t="15658" x="2386013" y="3251200"/>
          <p14:tracePt t="15667" x="2379663" y="3251200"/>
          <p14:tracePt t="15677" x="2371725" y="3251200"/>
          <p14:tracePt t="16300" x="2371725" y="3257550"/>
          <p14:tracePt t="16430" x="2379663" y="3257550"/>
          <p14:tracePt t="16886" x="2379663" y="3271838"/>
          <p14:tracePt t="16893" x="2379663" y="3279775"/>
          <p14:tracePt t="16900" x="2371725" y="3279775"/>
          <p14:tracePt t="16909" x="2371725" y="3286125"/>
          <p14:tracePt t="16924" x="2357438" y="3322638"/>
          <p14:tracePt t="16941" x="2328863" y="3357563"/>
          <p14:tracePt t="16958" x="2314575" y="3394075"/>
          <p14:tracePt t="16975" x="2300288" y="3443288"/>
          <p14:tracePt t="16992" x="2271713" y="3465513"/>
          <p14:tracePt t="17008" x="2265363" y="3479800"/>
          <p14:tracePt t="17025" x="2257425" y="3486150"/>
          <p14:tracePt t="17042" x="2257425" y="3500438"/>
          <p14:tracePt t="17059" x="2243138" y="3514725"/>
          <p14:tracePt t="17075" x="2228850" y="3529013"/>
          <p14:tracePt t="17093" x="2200275" y="3536950"/>
          <p14:tracePt t="17095" x="2193925" y="3543300"/>
          <p14:tracePt t="17111" x="2179638" y="3557588"/>
          <p14:tracePt t="17128" x="2165350" y="3565525"/>
          <p14:tracePt t="17144" x="2151063" y="3579813"/>
          <p14:tracePt t="17161" x="2128838" y="3608388"/>
          <p14:tracePt t="17177" x="2114550" y="3608388"/>
          <p14:tracePt t="17194" x="2093913" y="3622675"/>
          <p14:tracePt t="17210" x="2071688" y="3643313"/>
          <p14:tracePt t="17214" x="2065338" y="3643313"/>
          <p14:tracePt t="17228" x="2051050" y="3657600"/>
          <p14:tracePt t="17245" x="2043113" y="3657600"/>
          <p14:tracePt t="17261" x="2014538" y="3671888"/>
          <p14:tracePt t="17278" x="2000250" y="3679825"/>
          <p14:tracePt t="17294" x="1985963" y="3686175"/>
          <p14:tracePt t="17311" x="1971675" y="3694113"/>
          <p14:tracePt t="17328" x="1951038" y="3700463"/>
          <p14:tracePt t="17345" x="1951038" y="3708400"/>
          <p14:tracePt t="17362" x="1943100" y="3714750"/>
          <p14:tracePt t="17411" x="1936750" y="3714750"/>
          <p14:tracePt t="17416" x="1936750" y="3722688"/>
          <p14:tracePt t="17431" x="1922463" y="3722688"/>
          <p14:tracePt t="17447" x="1914525" y="3722688"/>
          <p14:tracePt t="17465" x="1908175" y="3736975"/>
          <p14:tracePt t="17497" x="1900238" y="3736975"/>
          <p14:tracePt t="17611" x="1893888" y="3736975"/>
          <p14:tracePt t="17644" x="1885950" y="3736975"/>
          <p14:tracePt t="17667" x="1879600" y="3736975"/>
          <p14:tracePt t="17681" x="1871663" y="3736975"/>
          <p14:tracePt t="17698" x="1865313" y="3736975"/>
          <p14:tracePt t="17713" x="1857375" y="3736975"/>
          <p14:tracePt t="17735" x="1851025" y="3736975"/>
          <p14:tracePt t="17750" x="1851025" y="3743325"/>
          <p14:tracePt t="17760" x="1843088" y="3743325"/>
          <p14:tracePt t="17828" x="1836738" y="3743325"/>
          <p14:tracePt t="18012" x="1851025" y="3743325"/>
          <p14:tracePt t="18019" x="1857375" y="3743325"/>
          <p14:tracePt t="18025" x="1871663" y="3743325"/>
          <p14:tracePt t="18039" x="1885950" y="3736975"/>
          <p14:tracePt t="18053" x="1893888" y="3736975"/>
          <p14:tracePt t="18070" x="1908175" y="3743325"/>
          <p14:tracePt t="18087" x="1928813" y="3743325"/>
          <p14:tracePt t="18103" x="1943100" y="3751263"/>
          <p14:tracePt t="18120" x="1951038" y="3751263"/>
          <p14:tracePt t="18137" x="1957388" y="3751263"/>
          <p14:tracePt t="18154" x="1971675" y="3751263"/>
          <p14:tracePt t="18171" x="1979613" y="3751263"/>
          <p14:tracePt t="18187" x="2000250" y="3751263"/>
          <p14:tracePt t="18204" x="2008188" y="3751263"/>
          <p14:tracePt t="18222" x="2028825" y="3751263"/>
          <p14:tracePt t="18239" x="2036763" y="3751263"/>
          <p14:tracePt t="18279" x="2043113" y="3751263"/>
          <p14:tracePt t="18339" x="2051050" y="3751263"/>
          <p14:tracePt t="18345" x="2057400" y="3751263"/>
          <p14:tracePt t="18357" x="2071688" y="3751263"/>
          <p14:tracePt t="18375" x="2108200" y="3757613"/>
          <p14:tracePt t="18392" x="2122488" y="3757613"/>
          <p14:tracePt t="18406" x="2136775" y="3757613"/>
          <p14:tracePt t="18470" x="2143125" y="3757613"/>
          <p14:tracePt t="18476" x="2151063" y="3757613"/>
          <p14:tracePt t="18484" x="2157413" y="3757613"/>
          <p14:tracePt t="18494" x="2165350" y="3757613"/>
          <p14:tracePt t="18507" x="2222500" y="3751263"/>
          <p14:tracePt t="18524" x="2243138" y="3751263"/>
          <p14:tracePt t="18542" x="2265363" y="3751263"/>
          <p14:tracePt t="18558" x="2300288" y="3751263"/>
          <p14:tracePt t="18575" x="2314575" y="3757613"/>
          <p14:tracePt t="18592" x="2328863" y="3757613"/>
          <p14:tracePt t="18736" x="2336800" y="3757613"/>
          <p14:tracePt t="18761" x="2343150" y="3757613"/>
          <p14:tracePt t="18779" x="2351088" y="3757613"/>
          <p14:tracePt t="18785" x="2357438" y="3751263"/>
          <p14:tracePt t="18800" x="2371725" y="3751263"/>
          <p14:tracePt t="18811" x="2379663" y="3751263"/>
          <p14:tracePt t="18828" x="2393950" y="3743325"/>
          <p14:tracePt t="18845" x="2400300" y="3743325"/>
          <p14:tracePt t="21613" x="2393950" y="3743325"/>
          <p14:tracePt t="21634" x="2386013" y="3743325"/>
          <p14:tracePt t="21648" x="2379663" y="3743325"/>
          <p14:tracePt t="21655" x="2371725" y="3743325"/>
          <p14:tracePt t="21687" x="2371725" y="3751263"/>
          <p14:tracePt t="21709" x="2365375" y="3751263"/>
          <p14:tracePt t="21719" x="2365375" y="3757613"/>
          <p14:tracePt t="21735" x="2357438" y="3757613"/>
          <p14:tracePt t="21805" x="2351088" y="3757613"/>
          <p14:tracePt t="21860" x="2343150" y="3765550"/>
          <p14:tracePt t="21908" x="2336800" y="3765550"/>
          <p14:tracePt t="21917" x="2336800" y="3771900"/>
          <p14:tracePt t="21950" x="2328863" y="3771900"/>
          <p14:tracePt t="21971" x="2328863" y="3779838"/>
          <p14:tracePt t="21987" x="2328863" y="3786188"/>
          <p14:tracePt t="21994" x="2322513" y="3786188"/>
          <p14:tracePt t="22028" x="2314575" y="3786188"/>
          <p14:tracePt t="22050" x="2314575" y="3794125"/>
          <p14:tracePt t="22066" x="2308225" y="3794125"/>
          <p14:tracePt t="22097" x="2300288" y="3794125"/>
          <p14:tracePt t="22143" x="2293938" y="3794125"/>
          <p14:tracePt t="22151" x="2286000" y="3800475"/>
          <p14:tracePt t="22196" x="2279650" y="3800475"/>
          <p14:tracePt t="22235" x="2279650" y="3808413"/>
          <p14:tracePt t="22276" x="2271713" y="3808413"/>
          <p14:tracePt t="22305" x="2265363" y="3808413"/>
          <p14:tracePt t="22312" x="2257425" y="3808413"/>
          <p14:tracePt t="22321" x="2257425" y="3814763"/>
          <p14:tracePt t="22332" x="2251075" y="3822700"/>
          <p14:tracePt t="22350" x="2251075" y="3829050"/>
          <p14:tracePt t="22369" x="2243138" y="3829050"/>
          <p14:tracePt t="22390" x="2236788" y="3836988"/>
          <p14:tracePt t="22400" x="2228850" y="3836988"/>
          <p14:tracePt t="22417" x="2222500" y="3836988"/>
          <p14:tracePt t="22433" x="2214563" y="3843338"/>
          <p14:tracePt t="22450" x="2214563" y="3851275"/>
          <p14:tracePt t="22467" x="2208213" y="3851275"/>
          <p14:tracePt t="22484" x="2200275" y="3851275"/>
          <p14:tracePt t="22501" x="2185988" y="3857625"/>
          <p14:tracePt t="22518" x="2179638" y="3865563"/>
          <p14:tracePt t="22536" x="2171700" y="3871913"/>
          <p14:tracePt t="22553" x="2157413" y="3879850"/>
          <p14:tracePt t="22570" x="2151063" y="3879850"/>
          <p14:tracePt t="22586" x="2143125" y="3886200"/>
          <p14:tracePt t="22603" x="2136775" y="3894138"/>
          <p14:tracePt t="22619" x="2128838" y="3900488"/>
          <p14:tracePt t="22635" x="2122488" y="3908425"/>
          <p14:tracePt t="22652" x="2114550" y="3922713"/>
          <p14:tracePt t="22669" x="2100263" y="3922713"/>
          <p14:tracePt t="22687" x="2085975" y="3929063"/>
          <p14:tracePt t="22703" x="2071688" y="3929063"/>
          <p14:tracePt t="22719" x="2071688" y="3943350"/>
          <p14:tracePt t="22738" x="2065338" y="3943350"/>
          <p14:tracePt t="22772" x="2057400" y="3951288"/>
          <p14:tracePt t="22789" x="2051050" y="3957638"/>
          <p14:tracePt t="22805" x="2043113" y="3957638"/>
          <p14:tracePt t="22821" x="2036763" y="3957638"/>
          <p14:tracePt t="22839" x="2036763" y="3965575"/>
          <p14:tracePt t="22873" x="2028825" y="3971925"/>
          <p14:tracePt t="22890" x="2022475" y="3979863"/>
          <p14:tracePt t="22907" x="2014538" y="3979863"/>
          <p14:tracePt t="22970" x="2014538" y="3986213"/>
          <p14:tracePt t="23073" x="2008188" y="3986213"/>
          <p14:tracePt t="23106" x="2008188" y="3994150"/>
          <p14:tracePt t="23144" x="2008188" y="4000500"/>
          <p14:tracePt t="23168" x="2000250" y="4000500"/>
          <p14:tracePt t="23193" x="1993900" y="4008438"/>
          <p14:tracePt t="23235" x="1985963" y="4008438"/>
          <p14:tracePt t="23360" x="1979613" y="4008438"/>
          <p14:tracePt t="23384" x="1979613" y="4014788"/>
          <p14:tracePt t="23446" x="1971675" y="4014788"/>
          <p14:tracePt t="23476" x="1965325" y="4014788"/>
          <p14:tracePt t="23603" x="1957388" y="4014788"/>
          <p14:tracePt t="24030" x="1951038" y="4014788"/>
          <p14:tracePt t="24157" x="1951038" y="4022725"/>
          <p14:tracePt t="24173" x="1943100" y="4022725"/>
          <p14:tracePt t="24181" x="1943100" y="4029075"/>
          <p14:tracePt t="24212" x="1936750" y="4029075"/>
          <p14:tracePt t="24220" x="1928813" y="4037013"/>
          <p14:tracePt t="24562" x="1936750" y="4037013"/>
          <p14:tracePt t="24578" x="1943100" y="4037013"/>
          <p14:tracePt t="24603" x="1951038" y="4037013"/>
          <p14:tracePt t="24783" x="1957388" y="4037013"/>
          <p14:tracePt t="24805" x="1965325" y="4037013"/>
          <p14:tracePt t="24812" x="1971675" y="4037013"/>
          <p14:tracePt t="24837" x="1979613" y="4037013"/>
          <p14:tracePt t="24845" x="1993900" y="4037013"/>
          <p14:tracePt t="24859" x="2022475" y="4037013"/>
          <p14:tracePt t="24876" x="2079625" y="4037013"/>
          <p14:tracePt t="24893" x="2157413" y="4037013"/>
          <p14:tracePt t="24910" x="2214563" y="4037013"/>
          <p14:tracePt t="24927" x="2257425" y="4037013"/>
          <p14:tracePt t="24944" x="2279650" y="4037013"/>
          <p14:tracePt t="24961" x="2300288" y="4037013"/>
          <p14:tracePt t="24978" x="2322513" y="4037013"/>
          <p14:tracePt t="24996" x="2343150" y="4037013"/>
          <p14:tracePt t="25013" x="2371725" y="4037013"/>
          <p14:tracePt t="25030" x="2400300" y="4037013"/>
          <p14:tracePt t="25046" x="2428875" y="4037013"/>
          <p14:tracePt t="25063" x="2457450" y="4043363"/>
          <p14:tracePt t="25080" x="2479675" y="4043363"/>
          <p14:tracePt t="25101" x="2486025" y="4043363"/>
          <p14:tracePt t="25112" x="2493963" y="4043363"/>
          <p14:tracePt t="25134" x="2500313" y="4043363"/>
          <p14:tracePt t="25214" x="2508250" y="4043363"/>
          <p14:tracePt t="25229" x="2514600" y="4043363"/>
          <p14:tracePt t="25323" x="2522538" y="4043363"/>
          <p14:tracePt t="25776" x="2528888" y="4043363"/>
          <p14:tracePt t="25789" x="2536825" y="4043363"/>
          <p14:tracePt t="25821" x="2543175" y="4043363"/>
          <p14:tracePt t="25859" x="2551113" y="4043363"/>
          <p14:tracePt t="25918" x="2557463" y="4043363"/>
          <p14:tracePt t="25933" x="2565400" y="4043363"/>
          <p14:tracePt t="25946" x="2571750" y="4043363"/>
          <p14:tracePt t="25956" x="2579688" y="4043363"/>
          <p14:tracePt t="25973" x="2593975" y="4043363"/>
          <p14:tracePt t="25990" x="2600325" y="4043363"/>
          <p14:tracePt t="26009" x="2628900" y="4051300"/>
          <p14:tracePt t="26024" x="2643188" y="4057650"/>
          <p14:tracePt t="26041" x="2657475" y="4057650"/>
          <p14:tracePt t="26058" x="2671763" y="4057650"/>
          <p14:tracePt t="26074" x="2686050" y="4065588"/>
          <p14:tracePt t="26091" x="2700338" y="4065588"/>
          <p14:tracePt t="26106" x="2714625" y="4065588"/>
          <p14:tracePt t="26123" x="2736850" y="4065588"/>
          <p14:tracePt t="26141" x="2743200" y="4065588"/>
          <p14:tracePt t="26158" x="2757488" y="4065588"/>
          <p14:tracePt t="26176" x="2765425" y="4065588"/>
          <p14:tracePt t="26191" x="2771775" y="4065588"/>
          <p14:tracePt t="26207" x="2779713" y="4065588"/>
          <p14:tracePt t="26225" x="2786063" y="4065588"/>
          <p14:tracePt t="26242" x="2794000" y="4065588"/>
          <p14:tracePt t="26262" x="2800350" y="4065588"/>
          <p14:tracePt t="26275" x="2808288" y="4065588"/>
          <p14:tracePt t="26292" x="2814638" y="4065588"/>
          <p14:tracePt t="26308" x="2828925" y="4065588"/>
          <p14:tracePt t="26328" x="2836863" y="4065588"/>
          <p14:tracePt t="26374" x="2836863" y="4071938"/>
          <p14:tracePt t="26391" x="2843213" y="4071938"/>
          <p14:tracePt t="26470" x="2851150" y="4071938"/>
          <p14:tracePt t="26479" x="2857500" y="4071938"/>
          <p14:tracePt t="26493" x="2865438" y="4071938"/>
          <p14:tracePt t="26509" x="2871788" y="4071938"/>
          <p14:tracePt t="26526" x="2879725" y="4071938"/>
          <p14:tracePt t="26547" x="2886075" y="4071938"/>
          <p14:tracePt t="26556" x="2894013" y="4071938"/>
          <p14:tracePt t="26579" x="2900363" y="4071938"/>
          <p14:tracePt t="26604" x="2908300" y="4079875"/>
          <p14:tracePt t="26618" x="2914650" y="4079875"/>
          <p14:tracePt t="26636" x="2922588" y="4079875"/>
          <p14:tracePt t="26651" x="2928938" y="4079875"/>
          <p14:tracePt t="27580" x="2936875" y="4079875"/>
          <p14:tracePt t="27609" x="2943225" y="4086225"/>
          <p14:tracePt t="27752" x="2951163" y="4086225"/>
          <p14:tracePt t="27788" x="2965450" y="4086225"/>
          <p14:tracePt t="27803" x="2971800" y="4086225"/>
          <p14:tracePt t="27820" x="2979738" y="4086225"/>
          <p14:tracePt t="27828" x="2986088" y="4086225"/>
          <p14:tracePt t="27836" x="2994025" y="4086225"/>
          <p14:tracePt t="27845" x="3000375" y="4086225"/>
          <p14:tracePt t="27867" x="3008313" y="4086225"/>
          <p14:tracePt t="27875" x="3014663" y="4086225"/>
          <p14:tracePt t="27892" x="3022600" y="4086225"/>
          <p14:tracePt t="27910" x="3028950" y="4086225"/>
          <p14:tracePt t="27927" x="3036888" y="4086225"/>
          <p14:tracePt t="27944" x="3043238" y="4079875"/>
          <p14:tracePt t="27961" x="3051175" y="4079875"/>
          <p14:tracePt t="27986" x="3057525" y="4079875"/>
          <p14:tracePt t="28168" x="3065463" y="4079875"/>
          <p14:tracePt t="28221" x="3071813" y="4079875"/>
          <p14:tracePt t="28677" x="3079750" y="4079875"/>
          <p14:tracePt t="28743" x="3086100" y="4079875"/>
          <p14:tracePt t="28757" x="3094038" y="4079875"/>
          <p14:tracePt t="28772" x="3100388" y="4079875"/>
          <p14:tracePt t="28805" x="3108325" y="4079875"/>
          <p14:tracePt t="28936" x="3114675" y="4079875"/>
          <p14:tracePt t="29292" x="3108325" y="4079875"/>
          <p14:tracePt t="29314" x="3100388" y="4079875"/>
          <p14:tracePt t="29330" x="3094038" y="4079875"/>
          <p14:tracePt t="29358" x="3086100" y="4079875"/>
          <p14:tracePt t="29374" x="3071813" y="4079875"/>
          <p14:tracePt t="29383" x="3057525" y="4079875"/>
          <p14:tracePt t="29393" x="3036888" y="4079875"/>
          <p14:tracePt t="29409" x="3014663" y="4071938"/>
          <p14:tracePt t="29425" x="2971800" y="4071938"/>
          <p14:tracePt t="29442" x="2957513" y="4065588"/>
          <p14:tracePt t="29460" x="2922588" y="4057650"/>
          <p14:tracePt t="29479" x="2908300" y="4057650"/>
          <p14:tracePt t="29493" x="2894013" y="4057650"/>
          <p14:tracePt t="29510" x="2886075" y="4057650"/>
          <p14:tracePt t="29526" x="2865438" y="4057650"/>
          <p14:tracePt t="29543" x="2857500" y="4051300"/>
          <p14:tracePt t="29560" x="2851150" y="4051300"/>
          <p14:tracePt t="29577" x="2843213" y="4051300"/>
          <p14:tracePt t="29650" x="2843213" y="4043363"/>
          <p14:tracePt t="29679" x="2851150" y="4043363"/>
          <p14:tracePt t="29687" x="2857500" y="4043363"/>
          <p14:tracePt t="29696" x="2865438" y="4043363"/>
          <p14:tracePt t="29712" x="2886075" y="4043363"/>
          <p14:tracePt t="29728" x="2922588" y="4043363"/>
          <p14:tracePt t="29745" x="2957513" y="4043363"/>
          <p14:tracePt t="29763" x="2994025" y="4037013"/>
          <p14:tracePt t="29780" x="3028950" y="4037013"/>
          <p14:tracePt t="29796" x="3036888" y="4037013"/>
          <p14:tracePt t="29813" x="3043238" y="4037013"/>
          <p14:tracePt t="29850" x="3051175" y="4037013"/>
          <p14:tracePt t="29867" x="3057525" y="4037013"/>
          <p14:tracePt t="29880" x="3065463" y="4037013"/>
          <p14:tracePt t="29897" x="3086100" y="4037013"/>
          <p14:tracePt t="29914" x="3100388" y="4037013"/>
          <p14:tracePt t="29931" x="3108325" y="4037013"/>
          <p14:tracePt t="29948" x="3114675" y="4037013"/>
          <p14:tracePt t="29965" x="3128963" y="4037013"/>
          <p14:tracePt t="29981" x="3136900" y="4037013"/>
          <p14:tracePt t="29998" x="3151188" y="4037013"/>
          <p14:tracePt t="30015" x="3157538" y="4037013"/>
          <p14:tracePt t="30049" x="3165475" y="4037013"/>
          <p14:tracePt t="30702" x="3171825" y="4037013"/>
          <p14:tracePt t="30726" x="3179763" y="4037013"/>
          <p14:tracePt t="30772" x="3186113" y="4037013"/>
          <p14:tracePt t="30850" x="3194050" y="4037013"/>
          <p14:tracePt t="30868" x="3200400" y="4037013"/>
          <p14:tracePt t="30874" x="3208338" y="4037013"/>
          <p14:tracePt t="30883" x="3222625" y="4037013"/>
          <p14:tracePt t="30892" x="3236913" y="4037013"/>
          <p14:tracePt t="30910" x="3251200" y="4037013"/>
          <p14:tracePt t="30925" x="3279775" y="4037013"/>
          <p14:tracePt t="30942" x="3294063" y="4037013"/>
          <p14:tracePt t="30961" x="3322638" y="4037013"/>
          <p14:tracePt t="30976" x="3336925" y="4037013"/>
          <p14:tracePt t="30992" x="3365500" y="4029075"/>
          <p14:tracePt t="31009" x="3379788" y="4029075"/>
          <p14:tracePt t="31026" x="3386138" y="4022725"/>
          <p14:tracePt t="31043" x="3408363" y="4014788"/>
          <p14:tracePt t="31060" x="3436938" y="4014788"/>
          <p14:tracePt t="31077" x="3457575" y="4014788"/>
          <p14:tracePt t="31096" x="3465513" y="4014788"/>
          <p14:tracePt t="31110" x="3471863" y="4014788"/>
          <p14:tracePt t="31127" x="3486150" y="4014788"/>
          <p14:tracePt t="31161" x="3514725" y="4014788"/>
          <p14:tracePt t="31177" x="3536950" y="4014788"/>
          <p14:tracePt t="31195" x="3565525" y="4014788"/>
          <p14:tracePt t="31211" x="3594100" y="4014788"/>
          <p14:tracePt t="31229" x="3622675" y="4014788"/>
          <p14:tracePt t="31247" x="3651250" y="4014788"/>
          <p14:tracePt t="31264" x="3679825" y="4014788"/>
          <p14:tracePt t="31280" x="3694113" y="4022725"/>
          <p14:tracePt t="31296" x="3714750" y="4022725"/>
          <p14:tracePt t="31312" x="3736975" y="4029075"/>
          <p14:tracePt t="31329" x="3779838" y="4029075"/>
          <p14:tracePt t="31346" x="3814763" y="4029075"/>
          <p14:tracePt t="31363" x="3843338" y="4029075"/>
          <p14:tracePt t="31380" x="3865563" y="4029075"/>
          <p14:tracePt t="31397" x="3908425" y="4029075"/>
          <p14:tracePt t="31414" x="3929063" y="4022725"/>
          <p14:tracePt t="31431" x="3951288" y="4022725"/>
          <p14:tracePt t="31449" x="3971925" y="4022725"/>
          <p14:tracePt t="31465" x="4008438" y="4022725"/>
          <p14:tracePt t="31468" x="4014788" y="4022725"/>
          <p14:tracePt t="31484" x="4029075" y="4022725"/>
          <p14:tracePt t="31500" x="4057650" y="4022725"/>
          <p14:tracePt t="31516" x="4079875" y="4022725"/>
          <p14:tracePt t="31534" x="4108450" y="4022725"/>
          <p14:tracePt t="31550" x="4129088" y="4022725"/>
          <p14:tracePt t="31567" x="4165600" y="4022725"/>
          <p14:tracePt t="31583" x="4186238" y="4022725"/>
          <p14:tracePt t="31599" x="4200525" y="4022725"/>
          <p14:tracePt t="31615" x="4229100" y="4022725"/>
          <p14:tracePt t="31634" x="4251325" y="4014788"/>
          <p14:tracePt t="31649" x="4257675" y="4014788"/>
          <p14:tracePt t="31669" x="4265613" y="4014788"/>
          <p14:tracePt t="31685" x="4271963" y="4014788"/>
          <p14:tracePt t="31703" x="4279900" y="4014788"/>
          <p14:tracePt t="31737" x="4286250" y="4014788"/>
          <p14:tracePt t="31752" x="4294188" y="4014788"/>
          <p14:tracePt t="31775" x="4308475" y="4014788"/>
          <p14:tracePt t="31798" x="4308475" y="4022725"/>
          <p14:tracePt t="31806" x="4314825" y="4022725"/>
          <p14:tracePt t="31817" x="4329113" y="4022725"/>
          <p14:tracePt t="32275" x="4337050" y="4022725"/>
          <p14:tracePt t="32344" x="4343400" y="4022725"/>
          <p14:tracePt t="32353" x="4351338" y="4022725"/>
          <p14:tracePt t="32371" x="4357688" y="4022725"/>
          <p14:tracePt t="32377" x="4371975" y="4022725"/>
          <p14:tracePt t="32392" x="4400550" y="4029075"/>
          <p14:tracePt t="32408" x="4429125" y="4029075"/>
          <p14:tracePt t="32425" x="4443413" y="4037013"/>
          <p14:tracePt t="32442" x="4457700" y="4037013"/>
          <p14:tracePt t="32458" x="4479925" y="4037013"/>
          <p14:tracePt t="32564" x="4486275" y="4037013"/>
          <p14:tracePt t="32569" x="4500563" y="4037013"/>
          <p14:tracePt t="32585" x="4508500" y="4037013"/>
          <p14:tracePt t="32593" x="4514850" y="4037013"/>
          <p14:tracePt t="32609" x="4522788" y="4037013"/>
          <p14:tracePt t="32633" x="4529138" y="4037013"/>
          <p14:tracePt t="32680" x="4537075" y="4037013"/>
          <p14:tracePt t="32697" x="4551363" y="4037013"/>
          <p14:tracePt t="32713" x="4557713" y="4037013"/>
          <p14:tracePt t="32720" x="4572000" y="4037013"/>
          <p14:tracePt t="32733" x="4586288" y="4037013"/>
          <p14:tracePt t="32745" x="4600575" y="4037013"/>
          <p14:tracePt t="32762" x="4622800" y="4037013"/>
          <p14:tracePt t="32779" x="4637088" y="4037013"/>
          <p14:tracePt t="32781" x="4657725" y="4037013"/>
          <p14:tracePt t="32797" x="4665663" y="4037013"/>
          <p14:tracePt t="32812" x="4672013" y="4037013"/>
          <p14:tracePt t="32829" x="4679950" y="4037013"/>
          <p14:tracePt t="32846" x="4694238" y="4037013"/>
          <p14:tracePt t="32862" x="4700588" y="4037013"/>
          <p14:tracePt t="32879" x="4714875" y="4029075"/>
          <p14:tracePt t="32896" x="4722813" y="4029075"/>
          <p14:tracePt t="32914" x="4729163" y="4029075"/>
          <p14:tracePt t="33080" x="4714875" y="4029075"/>
          <p14:tracePt t="33089" x="4708525" y="4029075"/>
          <p14:tracePt t="33100" x="4686300" y="4029075"/>
          <p14:tracePt t="33117" x="4637088" y="4029075"/>
          <p14:tracePt t="33134" x="4614863" y="4029075"/>
          <p14:tracePt t="33151" x="4543425" y="4029075"/>
          <p14:tracePt t="33167" x="4471988" y="4029075"/>
          <p14:tracePt t="33170" x="4443413" y="4029075"/>
          <p14:tracePt t="33183" x="4414838" y="4029075"/>
          <p14:tracePt t="33200" x="4337050" y="4029075"/>
          <p14:tracePt t="33201" x="4279900" y="4029075"/>
          <p14:tracePt t="33217" x="4208463" y="4029075"/>
          <p14:tracePt t="33233" x="4122738" y="4029075"/>
          <p14:tracePt t="33250" x="4057650" y="4029075"/>
          <p14:tracePt t="33267" x="4000500" y="4029075"/>
          <p14:tracePt t="33284" x="3914775" y="4029075"/>
          <p14:tracePt t="33301" x="3886200" y="4029075"/>
          <p14:tracePt t="33320" x="3851275" y="4037013"/>
          <p14:tracePt t="33336" x="3822700" y="4043363"/>
          <p14:tracePt t="33352" x="3779838" y="4065588"/>
          <p14:tracePt t="33368" x="3722688" y="4065588"/>
          <p14:tracePt t="33385" x="3679825" y="4071938"/>
          <p14:tracePt t="33402" x="3643313" y="4071938"/>
          <p14:tracePt t="33418" x="3594100" y="4071938"/>
          <p14:tracePt t="33421" x="3586163" y="4071938"/>
          <p14:tracePt t="33435" x="3557588" y="4071938"/>
          <p14:tracePt t="33619" x="3579813" y="4071938"/>
          <p14:tracePt t="33624" x="3622675" y="4071938"/>
          <p14:tracePt t="33637" x="3657600" y="4071938"/>
          <p14:tracePt t="33654" x="3808413" y="4094163"/>
          <p14:tracePt t="33671" x="3865563" y="4100513"/>
          <p14:tracePt t="33688" x="3914775" y="4100513"/>
          <p14:tracePt t="33705" x="3965575" y="4100513"/>
          <p14:tracePt t="33722" x="4000500" y="4100513"/>
          <p14:tracePt t="33739" x="4051300" y="4108450"/>
          <p14:tracePt t="33757" x="4071938" y="4108450"/>
          <p14:tracePt t="33775" x="4100513" y="4108450"/>
          <p14:tracePt t="33790" x="4151313" y="4108450"/>
          <p14:tracePt t="33806" x="4186238" y="4108450"/>
          <p14:tracePt t="33823" x="4222750" y="4108450"/>
          <p14:tracePt t="33840" x="4265613" y="4108450"/>
          <p14:tracePt t="33857" x="4322763" y="4108450"/>
          <p14:tracePt t="33873" x="4371975" y="4108450"/>
          <p14:tracePt t="33890" x="4429125" y="4114800"/>
          <p14:tracePt t="33909" x="4514850" y="4122738"/>
          <p14:tracePt t="33928" x="4643438" y="4122738"/>
          <p14:tracePt t="33942" x="4665663" y="4122738"/>
          <p14:tracePt t="33959" x="4743450" y="4114800"/>
          <p14:tracePt t="33976" x="4779963" y="4114800"/>
          <p14:tracePt t="33993" x="4814888" y="4114800"/>
          <p14:tracePt t="34008" x="4857750" y="4114800"/>
          <p14:tracePt t="34025" x="4886325" y="4114800"/>
          <p14:tracePt t="34042" x="4914900" y="4114800"/>
          <p14:tracePt t="34059" x="4951413" y="4100513"/>
          <p14:tracePt t="34079" x="4979988" y="4094163"/>
          <p14:tracePt t="34095" x="4994275" y="4094163"/>
          <p14:tracePt t="34111" x="5008563" y="4094163"/>
          <p14:tracePt t="34128" x="5022850" y="4094163"/>
          <p14:tracePt t="34145" x="5051425" y="4094163"/>
          <p14:tracePt t="34162" x="5057775" y="4094163"/>
          <p14:tracePt t="34179" x="5072063" y="4094163"/>
          <p14:tracePt t="34195" x="5086350" y="4094163"/>
          <p14:tracePt t="34212" x="5108575" y="4094163"/>
          <p14:tracePt t="34229" x="5122863" y="4094163"/>
          <p14:tracePt t="34246" x="5129213" y="4094163"/>
          <p14:tracePt t="34263" x="5143500" y="4094163"/>
          <p14:tracePt t="34278" x="5151438" y="4094163"/>
          <p14:tracePt t="34296" x="5157788" y="4094163"/>
          <p14:tracePt t="34312" x="5165725" y="4094163"/>
          <p14:tracePt t="34328" x="5172075" y="4086225"/>
          <p14:tracePt t="34345" x="5180013" y="4086225"/>
          <p14:tracePt t="34362" x="5186363" y="4086225"/>
          <p14:tracePt t="34601" x="5186363" y="4079875"/>
          <p14:tracePt t="34624" x="5186363" y="4071938"/>
          <p14:tracePt t="34732" x="5180013" y="4071938"/>
          <p14:tracePt t="34764" x="5172075" y="4071938"/>
          <p14:tracePt t="34788" x="5165725" y="4071938"/>
          <p14:tracePt t="34796" x="5157788" y="4071938"/>
          <p14:tracePt t="34805" x="5151438" y="4071938"/>
          <p14:tracePt t="34828" x="5143500" y="4071938"/>
          <p14:tracePt t="34838" x="5137150" y="4071938"/>
          <p14:tracePt t="34851" x="5129213" y="4071938"/>
          <p14:tracePt t="34868" x="5122863" y="4071938"/>
          <p14:tracePt t="34890" x="5108575" y="4071938"/>
          <p14:tracePt t="34904" x="5100638" y="4071938"/>
          <p14:tracePt t="34918" x="5086350" y="4071938"/>
          <p14:tracePt t="34935" x="5057775" y="4065588"/>
          <p14:tracePt t="34952" x="5051425" y="4065588"/>
          <p14:tracePt t="34969" x="5043488" y="4057650"/>
          <p14:tracePt t="34988" x="5037138" y="4057650"/>
          <p14:tracePt t="35050" x="5029200" y="4057650"/>
          <p14:tracePt t="35079" x="5022850" y="4057650"/>
          <p14:tracePt t="35100" x="5014913" y="4057650"/>
          <p14:tracePt t="35110" x="5008563" y="4057650"/>
          <p14:tracePt t="35122" x="5000625" y="4057650"/>
          <p14:tracePt t="35139" x="4986338" y="4057650"/>
          <p14:tracePt t="35156" x="4979988" y="4057650"/>
          <p14:tracePt t="35172" x="4972050" y="4057650"/>
          <p14:tracePt t="35214" x="4965700" y="4051300"/>
          <p14:tracePt t="35244" x="4957763" y="4051300"/>
          <p14:tracePt t="35250" x="4951413" y="4051300"/>
          <p14:tracePt t="35266" x="4943475" y="4051300"/>
          <p14:tracePt t="35282" x="4937125" y="4051300"/>
          <p14:tracePt t="35298" x="4929188" y="4051300"/>
          <p14:tracePt t="35309" x="4922838" y="4051300"/>
          <p14:tracePt t="35322" x="4914900" y="4051300"/>
          <p14:tracePt t="35347" x="4914900" y="4057650"/>
          <p14:tracePt t="35358" x="4908550" y="4057650"/>
          <p14:tracePt t="35374" x="4894263" y="4057650"/>
          <p14:tracePt t="35407" x="4872038" y="4057650"/>
          <p14:tracePt t="35423" x="4865688" y="4065588"/>
          <p14:tracePt t="35441" x="4851400" y="4079875"/>
          <p14:tracePt t="35457" x="4837113" y="4079875"/>
          <p14:tracePt t="35474" x="4822825" y="4086225"/>
          <p14:tracePt t="35491" x="4814888" y="4086225"/>
          <p14:tracePt t="35507" x="4808538" y="4100513"/>
          <p14:tracePt t="35525" x="4794250" y="4100513"/>
          <p14:tracePt t="35541" x="4786313" y="4108450"/>
          <p14:tracePt t="35559" x="4779963" y="4122738"/>
          <p14:tracePt t="35575" x="4765675" y="4137025"/>
          <p14:tracePt t="35592" x="4729163" y="4157663"/>
          <p14:tracePt t="35610" x="4700588" y="4171950"/>
          <p14:tracePt t="35627" x="4672013" y="4194175"/>
          <p14:tracePt t="35644" x="4608513" y="4222750"/>
          <p14:tracePt t="35661" x="4479925" y="4257675"/>
          <p14:tracePt t="35676" x="4429125" y="4271963"/>
          <p14:tracePt t="35693" x="4279900" y="4286250"/>
          <p14:tracePt t="35711" x="4200525" y="4294188"/>
          <p14:tracePt t="35726" x="4122738" y="4300538"/>
          <p14:tracePt t="35743" x="4043363" y="4300538"/>
          <p14:tracePt t="35761" x="3986213" y="4300538"/>
          <p14:tracePt t="35777" x="3922713" y="4300538"/>
          <p14:tracePt t="35794" x="3865563" y="4322763"/>
          <p14:tracePt t="35796" x="3822700" y="4329113"/>
          <p14:tracePt t="35811" x="3765550" y="4329113"/>
          <p14:tracePt t="35828" x="3686175" y="4329113"/>
          <p14:tracePt t="35847" x="3643313" y="4329113"/>
          <p14:tracePt t="35863" x="3608388" y="4329113"/>
          <p14:tracePt t="35880" x="3543300" y="4322763"/>
          <p14:tracePt t="35897" x="3514725" y="4322763"/>
          <p14:tracePt t="35912" x="3479800" y="4322763"/>
          <p14:tracePt t="35929" x="3451225" y="4322763"/>
          <p14:tracePt t="35946" x="3422650" y="4322763"/>
          <p14:tracePt t="35963" x="3379788" y="4322763"/>
          <p14:tracePt t="35980" x="3343275" y="4322763"/>
          <p14:tracePt t="35996" x="3294063" y="4322763"/>
          <p14:tracePt t="35998" x="3271838" y="4322763"/>
          <p14:tracePt t="36014" x="3228975" y="4322763"/>
          <p14:tracePt t="36030" x="3179763" y="4322763"/>
          <p14:tracePt t="36047" x="3151188" y="4314825"/>
          <p14:tracePt t="36064" x="3108325" y="4314825"/>
          <p14:tracePt t="36081" x="3094038" y="4314825"/>
          <p14:tracePt t="36097" x="3071813" y="4314825"/>
          <p14:tracePt t="36114" x="3028950" y="4314825"/>
          <p14:tracePt t="36132" x="2986088" y="4314825"/>
          <p14:tracePt t="36148" x="2936875" y="4314825"/>
          <p14:tracePt t="36165" x="2894013" y="4314825"/>
          <p14:tracePt t="36182" x="2879725" y="4314825"/>
          <p14:tracePt t="36200" x="2851150" y="4314825"/>
          <p14:tracePt t="36217" x="2800350" y="4314825"/>
          <p14:tracePt t="36233" x="2779713" y="4322763"/>
          <p14:tracePt t="36252" x="2757488" y="4322763"/>
          <p14:tracePt t="36267" x="2743200" y="4322763"/>
          <p14:tracePt t="36285" x="2728913" y="4322763"/>
          <p14:tracePt t="36300" x="2700338" y="4322763"/>
          <p14:tracePt t="36318" x="2651125" y="4314825"/>
          <p14:tracePt t="36335" x="2614613" y="4314825"/>
          <p14:tracePt t="36350" x="2586038" y="4314825"/>
          <p14:tracePt t="36367" x="2557463" y="4314825"/>
          <p14:tracePt t="36384" x="2522538" y="4314825"/>
          <p14:tracePt t="36389" x="2508250" y="4322763"/>
          <p14:tracePt t="36400" x="2479675" y="4322763"/>
          <p14:tracePt t="36417" x="2443163" y="4329113"/>
          <p14:tracePt t="36437" x="2386013" y="4337050"/>
          <p14:tracePt t="36454" x="2357438" y="4343400"/>
          <p14:tracePt t="36468" x="2336800" y="4343400"/>
          <p14:tracePt t="36485" x="2322513" y="4343400"/>
          <p14:tracePt t="36502" x="2314575" y="4343400"/>
          <p14:tracePt t="36519" x="2300288" y="4343400"/>
          <p14:tracePt t="36536" x="2293938" y="4351338"/>
          <p14:tracePt t="36552" x="2271713" y="4351338"/>
          <p14:tracePt t="36569" x="2265363" y="4351338"/>
          <p14:tracePt t="36592" x="2257425" y="4351338"/>
          <p14:tracePt t="36602" x="2251075" y="4351338"/>
          <p14:tracePt t="36632" x="2243138" y="4351338"/>
          <p14:tracePt t="36679" x="2236788" y="4351338"/>
          <p14:tracePt t="36697" x="2228850" y="4351338"/>
          <p14:tracePt t="36711" x="2222500" y="4351338"/>
          <p14:tracePt t="36724" x="2214563" y="4351338"/>
          <p14:tracePt t="36750" x="2208213" y="4351338"/>
          <p14:tracePt t="36781" x="2200275" y="4357688"/>
          <p14:tracePt t="36802" x="2193925" y="4365625"/>
          <p14:tracePt t="36810" x="2185988" y="4365625"/>
          <p14:tracePt t="36834" x="2179638" y="4365625"/>
          <p14:tracePt t="36875" x="2179638" y="4371975"/>
          <p14:tracePt t="36896" x="2171700" y="4371975"/>
          <p14:tracePt t="37132" x="2179638" y="4371975"/>
          <p14:tracePt t="37140" x="2185988" y="4371975"/>
          <p14:tracePt t="37156" x="2193925" y="4371975"/>
          <p14:tracePt t="37165" x="2200275" y="4371975"/>
          <p14:tracePt t="37183" x="2208213" y="4371975"/>
          <p14:tracePt t="37193" x="2214563" y="4371975"/>
          <p14:tracePt t="37210" x="2222500" y="4371975"/>
          <p14:tracePt t="37233" x="2228850" y="4371975"/>
          <p14:tracePt t="37243" x="2236788" y="4371975"/>
          <p14:tracePt t="37260" x="2271713" y="4365625"/>
          <p14:tracePt t="37278" x="2293938" y="4365625"/>
          <p14:tracePt t="37294" x="2343150" y="4365625"/>
          <p14:tracePt t="37297" x="2351088" y="4365625"/>
          <p14:tracePt t="37310" x="2371725" y="4365625"/>
          <p14:tracePt t="37327" x="2386013" y="4365625"/>
          <p14:tracePt t="37345" x="2400300" y="4357688"/>
          <p14:tracePt t="37361" x="2408238" y="4357688"/>
          <p14:tracePt t="37395" x="2414588" y="4357688"/>
          <p14:tracePt t="37412" x="2428875" y="4357688"/>
          <p14:tracePt t="37428" x="2436813" y="4357688"/>
          <p14:tracePt t="37445" x="2443163" y="4357688"/>
          <p14:tracePt t="37462" x="2471738" y="4357688"/>
          <p14:tracePt t="37480" x="2486025" y="4351338"/>
          <p14:tracePt t="37498" x="2508250" y="4351338"/>
          <p14:tracePt t="37514" x="2528888" y="4343400"/>
          <p14:tracePt t="37531" x="2536825" y="4343400"/>
          <p14:tracePt t="37623" x="2543175" y="4343400"/>
          <p14:tracePt t="37656" x="2551113" y="4343400"/>
          <p14:tracePt t="37689" x="2557463" y="4343400"/>
          <p14:tracePt t="37718" x="2565400" y="4343400"/>
          <p14:tracePt t="37740" x="2571750" y="4343400"/>
          <p14:tracePt t="37781" x="2586038" y="4343400"/>
          <p14:tracePt t="37802" x="2600325" y="4343400"/>
          <p14:tracePt t="37818" x="2614613" y="4343400"/>
          <p14:tracePt t="37835" x="2622550" y="4343400"/>
          <p14:tracePt t="37842" x="2628900" y="4343400"/>
          <p14:tracePt t="37859" x="2636838" y="4343400"/>
          <p14:tracePt t="37868" x="2643188" y="4343400"/>
          <p14:tracePt t="38139" x="2636838" y="4343400"/>
          <p14:tracePt t="38166" x="2628900" y="4343400"/>
          <p14:tracePt t="38180" x="2622550" y="4343400"/>
          <p14:tracePt t="38206" x="2614613" y="4343400"/>
          <p14:tracePt t="38291" x="2608263" y="4343400"/>
          <p14:tracePt t="38334" x="2600325" y="4343400"/>
          <p14:tracePt t="38368" x="2593975" y="4343400"/>
          <p14:tracePt t="38372" x="2586038" y="4343400"/>
          <p14:tracePt t="38430" x="2579688" y="4343400"/>
          <p14:tracePt t="38468" x="2571750" y="4343400"/>
          <p14:tracePt t="38483" x="2565400" y="4343400"/>
          <p14:tracePt t="38499" x="2557463" y="4343400"/>
          <p14:tracePt t="38507" x="2557463" y="4351338"/>
          <p14:tracePt t="38524" x="2551113" y="4351338"/>
          <p14:tracePt t="38530" x="2543175" y="4351338"/>
          <p14:tracePt t="38560" x="2536825" y="4351338"/>
          <p14:tracePt t="38584" x="2528888" y="4351338"/>
          <p14:tracePt t="38601" x="2522538" y="4351338"/>
          <p14:tracePt t="38622" x="2514600" y="4357688"/>
          <p14:tracePt t="38645" x="2508250" y="4357688"/>
          <p14:tracePt t="38663" x="2500313" y="4357688"/>
          <p14:tracePt t="38678" x="2493963" y="4357688"/>
          <p14:tracePt t="38710" x="2486025" y="4357688"/>
          <p14:tracePt t="38726" x="2479675" y="4357688"/>
          <p14:tracePt t="38751" x="2471738" y="4357688"/>
          <p14:tracePt t="38782" x="2465388" y="4357688"/>
          <p14:tracePt t="38794" x="2457450" y="4357688"/>
          <p14:tracePt t="38851" x="2451100" y="4357688"/>
          <p14:tracePt t="38869" x="2443163" y="4357688"/>
          <p14:tracePt t="38900" x="2436813" y="4357688"/>
          <p14:tracePt t="38906" x="2436813" y="4365625"/>
          <p14:tracePt t="38922" x="2428875" y="4365625"/>
          <p14:tracePt t="38936" x="2422525" y="4365625"/>
          <p14:tracePt t="38951" x="2414588" y="4365625"/>
          <p14:tracePt t="38983" x="2408238" y="4365625"/>
          <p14:tracePt t="39164" x="2400300" y="4365625"/>
          <p14:tracePt t="39432" x="2408238" y="4365625"/>
          <p14:tracePt t="39469" x="2414588" y="4365625"/>
          <p14:tracePt t="39474" x="2422525" y="4365625"/>
          <p14:tracePt t="39499" x="2428875" y="4365625"/>
          <p14:tracePt t="39523" x="2436813" y="4365625"/>
          <p14:tracePt t="39531" x="2436813" y="4357688"/>
          <p14:tracePt t="39540" x="2443163" y="4357688"/>
          <p14:tracePt t="39557" x="2451100" y="4357688"/>
          <p14:tracePt t="39574" x="2465388" y="4357688"/>
          <p14:tracePt t="39590" x="2471738" y="4357688"/>
          <p14:tracePt t="39607" x="2493963" y="4357688"/>
          <p14:tracePt t="39624" x="2500313" y="4357688"/>
          <p14:tracePt t="39641" x="2514600" y="4357688"/>
          <p14:tracePt t="39657" x="2528888" y="4357688"/>
          <p14:tracePt t="39675" x="2536825" y="4357688"/>
          <p14:tracePt t="39874" x="2543175" y="4357688"/>
          <p14:tracePt t="39921" x="2543175" y="4365625"/>
          <p14:tracePt t="39931" x="2551113" y="4365625"/>
          <p14:tracePt t="39952" x="2551113" y="4371975"/>
          <p14:tracePt t="39961" x="2557463" y="4371975"/>
          <p14:tracePt t="39968" x="2565400" y="4371975"/>
          <p14:tracePt t="39980" x="2571750" y="4371975"/>
          <p14:tracePt t="39999" x="2579688" y="4379913"/>
          <p14:tracePt t="40037" x="2579688" y="4386263"/>
          <p14:tracePt t="40062" x="2586038" y="4394200"/>
          <p14:tracePt t="40088" x="2586038" y="4400550"/>
          <p14:tracePt t="40100" x="2593975" y="4400550"/>
          <p14:tracePt t="40114" x="2593975" y="4408488"/>
          <p14:tracePt t="40156" x="2593975" y="4414838"/>
          <p14:tracePt t="40164" x="2593975" y="4422775"/>
          <p14:tracePt t="40190" x="2593975" y="4429125"/>
          <p14:tracePt t="40197" x="2593975" y="4437063"/>
          <p14:tracePt t="40200" x="2593975" y="4443413"/>
          <p14:tracePt t="40215" x="2600325" y="4451350"/>
          <p14:tracePt t="40232" x="2600325" y="4465638"/>
          <p14:tracePt t="40250" x="2600325" y="4471988"/>
          <p14:tracePt t="40283" x="2600325" y="4479925"/>
          <p14:tracePt t="40311" x="2600325" y="4486275"/>
          <p14:tracePt t="40353" x="2600325" y="4494213"/>
          <p14:tracePt t="40358" x="2600325" y="4500563"/>
          <p14:tracePt t="40373" x="2600325" y="4508500"/>
          <p14:tracePt t="40396" x="2600325" y="4514850"/>
          <p14:tracePt t="40413" x="2600325" y="4522788"/>
          <p14:tracePt t="40430" x="2600325" y="4529138"/>
          <p14:tracePt t="40438" x="2600325" y="4537075"/>
          <p14:tracePt t="40515" x="2600325" y="4543425"/>
          <p14:tracePt t="40623" x="2600325" y="4551363"/>
          <p14:tracePt t="40640" x="2608263" y="4551363"/>
          <p14:tracePt t="40655" x="2614613" y="4551363"/>
          <p14:tracePt t="40672" x="2628900" y="4551363"/>
          <p14:tracePt t="40678" x="2636838" y="4543425"/>
          <p14:tracePt t="40688" x="2643188" y="4543425"/>
          <p14:tracePt t="40705" x="2671763" y="4543425"/>
          <p14:tracePt t="40724" x="2686050" y="4529138"/>
          <p14:tracePt t="40741" x="2700338" y="4514850"/>
          <p14:tracePt t="40756" x="2722563" y="4514850"/>
          <p14:tracePt t="40773" x="2743200" y="4508500"/>
          <p14:tracePt t="40790" x="2757488" y="4500563"/>
          <p14:tracePt t="40807" x="2786063" y="4494213"/>
          <p14:tracePt t="40824" x="2800350" y="4494213"/>
          <p14:tracePt t="40841" x="2808288" y="4494213"/>
          <p14:tracePt t="40858" x="2822575" y="4486275"/>
          <p14:tracePt t="40875" x="2836863" y="4486275"/>
          <p14:tracePt t="40892" x="2843213" y="4486275"/>
          <p14:tracePt t="40897" x="2857500" y="4486275"/>
          <p14:tracePt t="40914" x="2871788" y="4479925"/>
          <p14:tracePt t="40926" x="2886075" y="4471988"/>
          <p14:tracePt t="40944" x="2908300" y="4471988"/>
          <p14:tracePt t="40960" x="2943225" y="4471988"/>
          <p14:tracePt t="40977" x="2965450" y="4457700"/>
          <p14:tracePt t="40993" x="2994025" y="4457700"/>
          <p14:tracePt t="41009" x="3022600" y="4451350"/>
          <p14:tracePt t="41027" x="3057525" y="4443413"/>
          <p14:tracePt t="41043" x="3108325" y="4443413"/>
          <p14:tracePt t="41062" x="3157538" y="4443413"/>
          <p14:tracePt t="41079" x="3222625" y="4437063"/>
          <p14:tracePt t="41096" x="3265488" y="4437063"/>
          <p14:tracePt t="41112" x="3336925" y="4414838"/>
          <p14:tracePt t="41114" x="3357563" y="4414838"/>
          <p14:tracePt t="41128" x="3400425" y="4414838"/>
          <p14:tracePt t="41145" x="3479800" y="4394200"/>
          <p14:tracePt t="41161" x="3551238" y="4394200"/>
          <p14:tracePt t="41178" x="3594100" y="4394200"/>
          <p14:tracePt t="41195" x="3643313" y="4394200"/>
          <p14:tracePt t="41212" x="3729038" y="4408488"/>
          <p14:tracePt t="41229" x="3765550" y="4414838"/>
          <p14:tracePt t="41246" x="3800475" y="4414838"/>
          <p14:tracePt t="41263" x="3843338" y="4422775"/>
          <p14:tracePt t="41281" x="3851275" y="4422775"/>
          <p14:tracePt t="41404" x="3865563" y="4422775"/>
          <p14:tracePt t="41420" x="3871913" y="4422775"/>
          <p14:tracePt t="41712" x="3879850" y="4422775"/>
          <p14:tracePt t="41766" x="3886200" y="4422775"/>
          <p14:tracePt t="41773" x="3894138" y="4422775"/>
          <p14:tracePt t="41796" x="3900488" y="4422775"/>
          <p14:tracePt t="41859" x="3914775" y="4422775"/>
          <p14:tracePt t="41863" x="3922713" y="4422775"/>
          <p14:tracePt t="41880" x="3937000" y="4422775"/>
          <p14:tracePt t="41896" x="3957638" y="4422775"/>
          <p14:tracePt t="41905" x="3971925" y="4422775"/>
          <p14:tracePt t="41922" x="3986213" y="4422775"/>
          <p14:tracePt t="41959" x="3994150" y="4422775"/>
          <p14:tracePt t="41976" x="4000500" y="4422775"/>
          <p14:tracePt t="41992" x="4008438" y="4422775"/>
          <p14:tracePt t="42006" x="4022725" y="4422775"/>
          <p14:tracePt t="42024" x="4037013" y="4422775"/>
          <p14:tracePt t="42041" x="4065588" y="4414838"/>
          <p14:tracePt t="42058" x="4094163" y="4414838"/>
          <p14:tracePt t="42075" x="4108450" y="4414838"/>
          <p14:tracePt t="42093" x="4129088" y="4414838"/>
          <p14:tracePt t="42109" x="4143375" y="4414838"/>
          <p14:tracePt t="42126" x="4157663" y="4414838"/>
          <p14:tracePt t="42143" x="4171950" y="4408488"/>
          <p14:tracePt t="42158" x="4186238" y="4408488"/>
          <p14:tracePt t="42176" x="4194175" y="4400550"/>
          <p14:tracePt t="42192" x="4208463" y="4400550"/>
          <p14:tracePt t="42209" x="4214813" y="4400550"/>
          <p14:tracePt t="42227" x="4222750" y="4400550"/>
          <p14:tracePt t="42243" x="4237038" y="4400550"/>
          <p14:tracePt t="42259" x="4243388" y="4400550"/>
          <p14:tracePt t="42277" x="4251325" y="4400550"/>
          <p14:tracePt t="42294" x="4257675" y="4400550"/>
          <p14:tracePt t="42374" x="4265613" y="4400550"/>
          <p14:tracePt t="42381" x="4271963" y="4400550"/>
          <p14:tracePt t="42395" x="4279900" y="4400550"/>
          <p14:tracePt t="42412" x="4294188" y="4400550"/>
          <p14:tracePt t="42428" x="4308475" y="4400550"/>
          <p14:tracePt t="42446" x="4314825" y="4400550"/>
          <p14:tracePt t="42462" x="4322763" y="4400550"/>
          <p14:tracePt t="42480" x="4329113" y="4400550"/>
          <p14:tracePt t="42496" x="4337050" y="4400550"/>
          <p14:tracePt t="42497" x="4343400" y="4400550"/>
          <p14:tracePt t="42513" x="4357688" y="4400550"/>
          <p14:tracePt t="42530" x="4371975" y="4400550"/>
          <p14:tracePt t="42548" x="4394200" y="4400550"/>
          <p14:tracePt t="42565" x="4408488" y="4400550"/>
          <p14:tracePt t="42582" x="4443413" y="4400550"/>
          <p14:tracePt t="42600" x="4465638" y="4400550"/>
          <p14:tracePt t="42618" x="4508500" y="4400550"/>
          <p14:tracePt t="42634" x="4551363" y="4400550"/>
          <p14:tracePt t="42649" x="4586288" y="4400550"/>
          <p14:tracePt t="42666" x="4614863" y="4400550"/>
          <p14:tracePt t="42682" x="4643438" y="4400550"/>
          <p14:tracePt t="42700" x="4672013" y="4400550"/>
          <p14:tracePt t="42720" x="4679950" y="4408488"/>
          <p14:tracePt t="42735" x="4686300" y="4408488"/>
          <p14:tracePt t="42749" x="4700588" y="4408488"/>
          <p14:tracePt t="42766" x="4708525" y="4408488"/>
          <p14:tracePt t="44085" x="4708525" y="4414838"/>
          <p14:tracePt t="50678" x="4708525" y="4422775"/>
          <p14:tracePt t="50926" x="4700588" y="4422775"/>
          <p14:tracePt t="50942" x="4694238" y="4422775"/>
          <p14:tracePt t="50951" x="4694238" y="4429125"/>
          <p14:tracePt t="50966" x="4686300" y="4429125"/>
          <p14:tracePt t="50982" x="4672013" y="4429125"/>
          <p14:tracePt t="50996" x="4665663" y="4429125"/>
          <p14:tracePt t="51013" x="4651375" y="4429125"/>
          <p14:tracePt t="51030" x="4643438" y="4429125"/>
          <p14:tracePt t="51047" x="4629150" y="4429125"/>
          <p14:tracePt t="51066" x="4614863" y="4429125"/>
          <p14:tracePt t="51081" x="4600575" y="4443413"/>
          <p14:tracePt t="51098" x="4572000" y="4451350"/>
          <p14:tracePt t="51115" x="4543425" y="4465638"/>
          <p14:tracePt t="51132" x="4522788" y="4479925"/>
          <p14:tracePt t="51148" x="4494213" y="4486275"/>
          <p14:tracePt t="51164" x="4471988" y="4522788"/>
          <p14:tracePt t="51181" x="4443413" y="4529138"/>
          <p14:tracePt t="51197" x="4414838" y="4529138"/>
          <p14:tracePt t="51214" x="4357688" y="4557713"/>
          <p14:tracePt t="51232" x="4308475" y="4572000"/>
          <p14:tracePt t="51248" x="4286250" y="4579938"/>
          <p14:tracePt t="51265" x="4271963" y="4586288"/>
          <p14:tracePt t="51282" x="4243388" y="4586288"/>
          <p14:tracePt t="51299" x="4229100" y="4600575"/>
          <p14:tracePt t="51316" x="4179888" y="4614863"/>
          <p14:tracePt t="51332" x="4165600" y="4629150"/>
          <p14:tracePt t="51351" x="4151313" y="4637088"/>
          <p14:tracePt t="51369" x="4122738" y="4657725"/>
          <p14:tracePt t="51385" x="4094163" y="4657725"/>
          <p14:tracePt t="51402" x="4079875" y="4657725"/>
          <p14:tracePt t="51418" x="4071938" y="4657725"/>
          <p14:tracePt t="51436" x="4057650" y="4657725"/>
          <p14:tracePt t="51452" x="4051300" y="4657725"/>
          <p14:tracePt t="51824" x="4043363" y="4665663"/>
          <p14:tracePt t="51832" x="4037013" y="4672013"/>
          <p14:tracePt t="51840" x="4014788" y="4679950"/>
          <p14:tracePt t="51856" x="3979863" y="4686300"/>
          <p14:tracePt t="51873" x="3951288" y="4694238"/>
          <p14:tracePt t="51890" x="3914775" y="4700588"/>
          <p14:tracePt t="51894" x="3900488" y="4708525"/>
          <p14:tracePt t="51907" x="3879850" y="4708525"/>
          <p14:tracePt t="51924" x="3843338" y="4708525"/>
          <p14:tracePt t="51941" x="3836988" y="4714875"/>
          <p14:tracePt t="51958" x="3829050" y="4714875"/>
          <p14:tracePt t="51975" x="3822700" y="4722813"/>
          <p14:tracePt t="51991" x="3814763" y="4729163"/>
          <p14:tracePt t="52010" x="3800475" y="4737100"/>
          <p14:tracePt t="52025" x="3794125" y="4737100"/>
          <p14:tracePt t="52042" x="3771900" y="4743450"/>
          <p14:tracePt t="52059" x="3765550" y="4743450"/>
          <p14:tracePt t="52079" x="3751263" y="4751388"/>
          <p14:tracePt t="52093" x="3736975" y="4757738"/>
          <p14:tracePt t="52111" x="3729038" y="4757738"/>
          <p14:tracePt t="52128" x="3714750" y="4765675"/>
          <p14:tracePt t="52144" x="3694113" y="4772025"/>
          <p14:tracePt t="52161" x="3686175" y="4772025"/>
          <p14:tracePt t="52177" x="3665538" y="4786313"/>
          <p14:tracePt t="52195" x="3636963" y="4794250"/>
          <p14:tracePt t="52211" x="3608388" y="4808538"/>
          <p14:tracePt t="52229" x="3586163" y="4822825"/>
          <p14:tracePt t="52245" x="3565525" y="4822825"/>
          <p14:tracePt t="52262" x="3557588" y="4822825"/>
          <p14:tracePt t="52279" x="3551238" y="4822825"/>
          <p14:tracePt t="52313" x="3543300" y="4822825"/>
          <p14:tracePt t="52330" x="3536950" y="4822825"/>
          <p14:tracePt t="52348" x="3514725" y="4822825"/>
          <p14:tracePt t="52364" x="3500438" y="4822825"/>
          <p14:tracePt t="52382" x="3494088" y="4822825"/>
          <p14:tracePt t="52387" x="3479800" y="4822825"/>
          <p14:tracePt t="52398" x="3471863" y="4822825"/>
          <p14:tracePt t="52415" x="3451225" y="4829175"/>
          <p14:tracePt t="52432" x="3414713" y="4843463"/>
          <p14:tracePt t="52447" x="3365500" y="4851400"/>
          <p14:tracePt t="52451" x="3351213" y="4851400"/>
          <p14:tracePt t="52464" x="3328988" y="4857750"/>
          <p14:tracePt t="52482" x="3286125" y="4872038"/>
          <p14:tracePt t="52500" x="3265488" y="4872038"/>
          <p14:tracePt t="52517" x="3243263" y="4886325"/>
          <p14:tracePt t="52534" x="3222625" y="4894263"/>
          <p14:tracePt t="52536" x="3214688" y="4900613"/>
          <p14:tracePt t="52551" x="3200400" y="4900613"/>
          <p14:tracePt t="52567" x="3171825" y="4908550"/>
          <p14:tracePt t="52584" x="3143250" y="4914900"/>
          <p14:tracePt t="52600" x="3136900" y="4922838"/>
          <p14:tracePt t="52616" x="3100388" y="4922838"/>
          <p14:tracePt t="52634" x="3079750" y="4929188"/>
          <p14:tracePt t="52651" x="3057525" y="4937125"/>
          <p14:tracePt t="52669" x="3051175" y="4937125"/>
          <p14:tracePt t="52685" x="3051175" y="4943475"/>
          <p14:tracePt t="52730" x="3043238" y="4943475"/>
          <p14:tracePt t="52841" x="3036888" y="4943475"/>
          <p14:tracePt t="52848" x="3036888" y="4951413"/>
          <p14:tracePt t="53632" x="3036888" y="4957763"/>
          <p14:tracePt t="53730" x="3036888" y="4965700"/>
          <p14:tracePt t="53737" x="3036888" y="4972050"/>
          <p14:tracePt t="53748" x="3036888" y="4979988"/>
          <p14:tracePt t="53771" x="3036888" y="4986338"/>
          <p14:tracePt t="53800" x="3036888" y="4994275"/>
          <p14:tracePt t="53815" x="3036888" y="5000625"/>
          <p14:tracePt t="53824" x="3036888" y="5008563"/>
          <p14:tracePt t="53856" x="3036888" y="5014913"/>
          <p14:tracePt t="53880" x="3036888" y="5022850"/>
          <p14:tracePt t="53885" x="3036888" y="5029200"/>
          <p14:tracePt t="53902" x="3036888" y="5037138"/>
          <p14:tracePt t="53928" x="3036888" y="5043488"/>
          <p14:tracePt t="53936" x="3036888" y="5051425"/>
          <p14:tracePt t="53951" x="3036888" y="5057775"/>
          <p14:tracePt t="53972" x="3036888" y="5065713"/>
          <p14:tracePt t="53986" x="3036888" y="5072063"/>
          <p14:tracePt t="54005" x="3036888" y="5080000"/>
          <p14:tracePt t="54039" x="3043238" y="5086350"/>
          <p14:tracePt t="54051" x="3043238" y="5094288"/>
          <p14:tracePt t="54067" x="3043238" y="5100638"/>
          <p14:tracePt t="54075" x="3043238" y="5108575"/>
          <p14:tracePt t="54115" x="3043238" y="5114925"/>
          <p14:tracePt t="54140" x="3043238" y="5122863"/>
          <p14:tracePt t="54144" x="3043238" y="5137150"/>
          <p14:tracePt t="54170" x="3043238" y="5143500"/>
          <p14:tracePt t="54194" x="3043238" y="5151438"/>
          <p14:tracePt t="54208" x="3036888" y="5157788"/>
          <p14:tracePt t="54216" x="3036888" y="5165725"/>
          <p14:tracePt t="54232" x="3036888" y="5172075"/>
          <p14:tracePt t="54240" x="3036888" y="5180013"/>
          <p14:tracePt t="54257" x="3036888" y="5194300"/>
          <p14:tracePt t="54274" x="3036888" y="5200650"/>
          <p14:tracePt t="54291" x="3028950" y="5200650"/>
          <p14:tracePt t="54308" x="3028950" y="5208588"/>
          <p14:tracePt t="54325" x="3028950" y="5222875"/>
          <p14:tracePt t="54366" x="3028950" y="5229225"/>
          <p14:tracePt t="54375" x="3028950" y="5243513"/>
          <p14:tracePt t="54396" x="3028950" y="5251450"/>
          <p14:tracePt t="54450" x="3028950" y="5257800"/>
          <p14:tracePt t="54464" x="3028950" y="5265738"/>
          <p14:tracePt t="54543" x="3022600" y="5272088"/>
          <p14:tracePt t="54567" x="3022600" y="5280025"/>
          <p14:tracePt t="54638" x="3022600" y="5286375"/>
          <p14:tracePt t="54656" x="3022600" y="5294313"/>
          <p14:tracePt t="54720" x="3022600" y="5300663"/>
          <p14:tracePt t="54747" x="3022600" y="5308600"/>
          <p14:tracePt t="54754" x="3022600" y="5314950"/>
          <p14:tracePt t="54763" x="3022600" y="5322888"/>
          <p14:tracePt t="54791" x="3022600" y="5329238"/>
          <p14:tracePt t="54816" x="3022600" y="5337175"/>
          <p14:tracePt t="54848" x="3022600" y="5343525"/>
          <p14:tracePt t="54856" x="3022600" y="5351463"/>
          <p14:tracePt t="54865" x="3022600" y="5365750"/>
          <p14:tracePt t="54881" x="3022600" y="5380038"/>
          <p14:tracePt t="54885" x="3022600" y="5386388"/>
          <p14:tracePt t="54916" x="3022600" y="5394325"/>
          <p14:tracePt t="54932" x="3022600" y="5408613"/>
          <p14:tracePt t="54948" x="3022600" y="5422900"/>
          <p14:tracePt t="54965" x="3022600" y="5429250"/>
          <p14:tracePt t="54988" x="3022600" y="5437188"/>
          <p14:tracePt t="55015" x="3022600" y="5443538"/>
          <p14:tracePt t="55022" x="3022600" y="5451475"/>
          <p14:tracePt t="55034" x="3022600" y="5465763"/>
          <p14:tracePt t="55052" x="3022600" y="5472113"/>
          <p14:tracePt t="55066" x="3022600" y="5486400"/>
          <p14:tracePt t="55083" x="3022600" y="5494338"/>
          <p14:tracePt t="55100" x="3022600" y="5514975"/>
          <p14:tracePt t="55135" x="3022600" y="5522913"/>
          <p14:tracePt t="55157" x="3022600" y="5529263"/>
          <p14:tracePt t="55178" x="3022600" y="5537200"/>
          <p14:tracePt t="55202" x="3022600" y="5543550"/>
          <p14:tracePt t="55210" x="3022600" y="5551488"/>
          <p14:tracePt t="55221" x="3022600" y="5565775"/>
          <p14:tracePt t="55236" x="3022600" y="5572125"/>
          <p14:tracePt t="55252" x="3022600" y="5580063"/>
          <p14:tracePt t="55286" x="3022600" y="5586413"/>
          <p14:tracePt t="55316" x="3022600" y="5594350"/>
          <p14:tracePt t="55340" x="3022600" y="5600700"/>
          <p14:tracePt t="55356" x="3022600" y="5608638"/>
          <p14:tracePt t="55371" x="3022600" y="5614988"/>
          <p14:tracePt t="55396" x="3022600" y="5629275"/>
          <p14:tracePt t="55402" x="3022600" y="5637213"/>
          <p14:tracePt t="55419" x="3022600" y="5643563"/>
          <p14:tracePt t="55426" x="3022600" y="5651500"/>
          <p14:tracePt t="55457" x="3022600" y="5657850"/>
          <p14:tracePt t="55488" x="3022600" y="5665788"/>
          <p14:tracePt t="55498" x="3022600" y="5672138"/>
          <p14:tracePt t="55506" x="3022600" y="5686425"/>
          <p14:tracePt t="55523" x="3022600" y="5694363"/>
          <p14:tracePt t="55542" x="3022600" y="5708650"/>
          <p14:tracePt t="55558" x="3022600" y="5743575"/>
          <p14:tracePt t="55575" x="3022600" y="5751513"/>
          <p14:tracePt t="55593" x="3022600" y="5765800"/>
          <p14:tracePt t="55624" x="3022600" y="5772150"/>
          <p14:tracePt t="55641" x="3022600" y="5780088"/>
          <p14:tracePt t="55660" x="3022600" y="5808663"/>
          <p14:tracePt t="55676" x="3022600" y="5815013"/>
          <p14:tracePt t="55693" x="3022600" y="5822950"/>
          <p14:tracePt t="55710" x="3022600" y="5829300"/>
          <p14:tracePt t="55727" x="3014663" y="5843588"/>
          <p14:tracePt t="55744" x="3014663" y="5851525"/>
          <p14:tracePt t="55772" x="3014663" y="5857875"/>
          <p14:tracePt t="55801" x="3014663" y="5865813"/>
          <p14:tracePt t="55808" x="3014663" y="5872163"/>
          <p14:tracePt t="55816" x="3014663" y="5880100"/>
          <p14:tracePt t="55848" x="3008313" y="5886450"/>
          <p14:tracePt t="55886" x="3008313" y="5894388"/>
          <p14:tracePt t="55909" x="3008313" y="5900738"/>
          <p14:tracePt t="55989" x="3008313" y="5908675"/>
          <p14:tracePt t="56045" x="3008313" y="5915025"/>
          <p14:tracePt t="56146" x="3008313" y="5922963"/>
          <p14:tracePt t="56200" x="3008313" y="5929313"/>
          <p14:tracePt t="56217" x="3008313" y="5937250"/>
          <p14:tracePt t="56307" x="3008313" y="5943600"/>
          <p14:tracePt t="56412" x="3014663" y="5943600"/>
          <p14:tracePt t="56438" x="3014663" y="5951538"/>
          <p14:tracePt t="56475" x="3022600" y="5951538"/>
          <p14:tracePt t="56702" x="3028950" y="5957888"/>
          <p14:tracePt t="56716" x="3036888" y="5957888"/>
          <p14:tracePt t="56748" x="3043238" y="5957888"/>
          <p14:tracePt t="56772" x="3051175" y="5957888"/>
          <p14:tracePt t="56786" x="3051175" y="5965825"/>
          <p14:tracePt t="56793" x="3057525" y="5965825"/>
          <p14:tracePt t="56863" x="3065463" y="5965825"/>
          <p14:tracePt t="56897" x="3071813" y="5965825"/>
          <p14:tracePt t="56912" x="3079750" y="5965825"/>
          <p14:tracePt t="56935" x="3086100" y="5965825"/>
          <p14:tracePt t="56956" x="3094038" y="5965825"/>
          <p14:tracePt t="56971" x="3100388" y="5965825"/>
          <p14:tracePt t="56987" x="3108325" y="5965825"/>
          <p14:tracePt t="57003" x="3108325" y="5972175"/>
          <p14:tracePt t="57015" x="3114675" y="5972175"/>
          <p14:tracePt t="57043" x="3122613" y="5972175"/>
          <p14:tracePt t="57067" x="3128963" y="5972175"/>
          <p14:tracePt t="57075" x="3136900" y="5972175"/>
          <p14:tracePt t="57083" x="3143250" y="5980113"/>
          <p14:tracePt t="57130" x="3151188" y="5980113"/>
          <p14:tracePt t="57137" x="3157538" y="5980113"/>
          <p14:tracePt t="57170" x="3165475" y="5980113"/>
          <p14:tracePt t="57240" x="3171825" y="5980113"/>
          <p14:tracePt t="57256" x="3179763" y="5980113"/>
          <p14:tracePt t="57272" x="3186113" y="5980113"/>
          <p14:tracePt t="57292" x="3194050" y="5980113"/>
          <p14:tracePt t="57318" x="3200400" y="5980113"/>
          <p14:tracePt t="57334" x="3208338" y="5980113"/>
          <p14:tracePt t="57350" x="3222625" y="5980113"/>
          <p14:tracePt t="57383" x="3228975" y="5980113"/>
          <p14:tracePt t="57490" x="3236913" y="5980113"/>
          <p14:tracePt t="58426" x="3243263" y="5980113"/>
          <p14:tracePt t="59841" x="3251200" y="5980113"/>
          <p14:tracePt t="60459" x="3257550" y="5980113"/>
          <p14:tracePt t="60701" x="3265488" y="5980113"/>
          <p14:tracePt t="61518" x="3271838" y="5980113"/>
          <p14:tracePt t="61566" x="3279775" y="5980113"/>
          <p14:tracePt t="77968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테스트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8770"/>
            <a:ext cx="4063874" cy="4660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35" y="1357570"/>
            <a:ext cx="3390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1"/>
    </mc:Choice>
    <mc:Fallback xmlns="">
      <p:transition spd="slow" advTm="3081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781" x="6029325" y="4286250"/>
          <p14:tracePt t="2839" x="6015038" y="4286250"/>
          <p14:tracePt t="2860" x="5986463" y="4286250"/>
          <p14:tracePt t="2867" x="5957888" y="4271963"/>
          <p14:tracePt t="2876" x="5943600" y="4271963"/>
          <p14:tracePt t="2889" x="5900738" y="4251325"/>
          <p14:tracePt t="2908" x="5722938" y="4222750"/>
          <p14:tracePt t="2925" x="5580063" y="4214813"/>
          <p14:tracePt t="2941" x="5408613" y="4151313"/>
          <p14:tracePt t="2957" x="5237163" y="4086225"/>
          <p14:tracePt t="2974" x="5072063" y="4000500"/>
          <p14:tracePt t="2991" x="4914900" y="3957638"/>
          <p14:tracePt t="3008" x="4743450" y="3879850"/>
          <p14:tracePt t="3010" x="4657725" y="3836988"/>
          <p14:tracePt t="3025" x="4529138" y="3751263"/>
          <p14:tracePt t="3041" x="4308475" y="3608388"/>
          <p14:tracePt t="3058" x="4151313" y="3494088"/>
          <p14:tracePt t="3077" x="4008438" y="3408363"/>
          <p14:tracePt t="3092" x="3865563" y="3271838"/>
          <p14:tracePt t="3109" x="3665538" y="3151188"/>
          <p14:tracePt t="3125" x="3557588" y="3086100"/>
          <p14:tracePt t="3142" x="3471863" y="3028950"/>
          <p14:tracePt t="3159" x="3408363" y="2971800"/>
          <p14:tracePt t="3176" x="3336925" y="2928938"/>
          <p14:tracePt t="3194" x="3200400" y="2836863"/>
          <p14:tracePt t="3212" x="3151188" y="2828925"/>
          <p14:tracePt t="3218" x="3122613" y="2800350"/>
          <p14:tracePt t="3227" x="3100388" y="2794000"/>
          <p14:tracePt t="3244" x="2971800" y="2736850"/>
          <p14:tracePt t="3261" x="2879725" y="2700338"/>
          <p14:tracePt t="3278" x="2794000" y="2651125"/>
          <p14:tracePt t="3295" x="2708275" y="2608263"/>
          <p14:tracePt t="3312" x="2622550" y="2551113"/>
          <p14:tracePt t="3328" x="2571750" y="2514600"/>
          <p14:tracePt t="3345" x="2500313" y="2479675"/>
          <p14:tracePt t="3362" x="2443163" y="2457450"/>
          <p14:tracePt t="3379" x="2408238" y="2428875"/>
          <p14:tracePt t="3396" x="2379663" y="2408238"/>
          <p14:tracePt t="3413" x="2357438" y="2386013"/>
          <p14:tracePt t="3431" x="2343150" y="2328863"/>
          <p14:tracePt t="3446" x="2343150" y="2308225"/>
          <p14:tracePt t="3463" x="2343150" y="2286000"/>
          <p14:tracePt t="3480" x="2336800" y="2279650"/>
          <p14:tracePt t="3497" x="2336800" y="2257425"/>
          <p14:tracePt t="3516" x="2328863" y="2222500"/>
          <p14:tracePt t="3533" x="2314575" y="2193925"/>
          <p14:tracePt t="3550" x="2314575" y="2179638"/>
          <p14:tracePt t="3567" x="2300288" y="2157413"/>
          <p14:tracePt t="3582" x="2300288" y="2151063"/>
          <p14:tracePt t="3599" x="2300288" y="2136775"/>
          <p14:tracePt t="3616" x="2300288" y="2122488"/>
          <p14:tracePt t="3617" x="2300288" y="2114550"/>
          <p14:tracePt t="3633" x="2300288" y="2093913"/>
          <p14:tracePt t="3649" x="2293938" y="2071688"/>
          <p14:tracePt t="3666" x="2286000" y="2051050"/>
          <p14:tracePt t="3683" x="2286000" y="2043113"/>
          <p14:tracePt t="3700" x="2279650" y="2036763"/>
          <p14:tracePt t="3717" x="2279650" y="2028825"/>
          <p14:tracePt t="3734" x="2271713" y="2008188"/>
          <p14:tracePt t="3751" x="2257425" y="1993900"/>
          <p14:tracePt t="3768" x="2251075" y="1971675"/>
          <p14:tracePt t="3785" x="2236788" y="1965325"/>
          <p14:tracePt t="3801" x="2228850" y="1951038"/>
          <p14:tracePt t="3835" x="2222500" y="1951038"/>
          <p14:tracePt t="3871" x="2214563" y="1951038"/>
          <p14:tracePt t="3877" x="2208213" y="1951038"/>
          <p14:tracePt t="3902" x="2208213" y="1943100"/>
          <p14:tracePt t="4024" x="2200275" y="1951038"/>
          <p14:tracePt t="4030" x="2200275" y="1957388"/>
          <p14:tracePt t="4040" x="2185988" y="1957388"/>
          <p14:tracePt t="4055" x="2179638" y="1979613"/>
          <p14:tracePt t="4072" x="2171700" y="1993900"/>
          <p14:tracePt t="4089" x="2171700" y="2008188"/>
          <p14:tracePt t="4105" x="2171700" y="2014538"/>
          <p14:tracePt t="4122" x="2171700" y="2036763"/>
          <p14:tracePt t="4140" x="2165350" y="2065338"/>
          <p14:tracePt t="4156" x="2165350" y="2085975"/>
          <p14:tracePt t="4173" x="2157413" y="2093913"/>
          <p14:tracePt t="4190" x="2157413" y="2128838"/>
          <p14:tracePt t="4208" x="2143125" y="2157413"/>
          <p14:tracePt t="4224" x="2136775" y="2200275"/>
          <p14:tracePt t="4229" x="2136775" y="2222500"/>
          <p14:tracePt t="4241" x="2136775" y="2243138"/>
          <p14:tracePt t="4258" x="2122488" y="2279650"/>
          <p14:tracePt t="4276" x="2122488" y="2300288"/>
          <p14:tracePt t="4291" x="2122488" y="2314575"/>
          <p14:tracePt t="4308" x="2114550" y="2357438"/>
          <p14:tracePt t="4325" x="2108200" y="2422525"/>
          <p14:tracePt t="4343" x="2100263" y="2593975"/>
          <p14:tracePt t="4359" x="2100263" y="2628900"/>
          <p14:tracePt t="4376" x="2100263" y="2686050"/>
          <p14:tracePt t="4393" x="2093913" y="2743200"/>
          <p14:tracePt t="4409" x="2085975" y="2786063"/>
          <p14:tracePt t="4428" x="2085975" y="2822575"/>
          <p14:tracePt t="4445" x="2079625" y="2894013"/>
          <p14:tracePt t="4462" x="2079625" y="2971800"/>
          <p14:tracePt t="4477" x="2065338" y="3051175"/>
          <p14:tracePt t="4494" x="2065338" y="3165475"/>
          <p14:tracePt t="4511" x="2079625" y="3243263"/>
          <p14:tracePt t="4528" x="2079625" y="3265488"/>
          <p14:tracePt t="4545" x="2079625" y="3294063"/>
          <p14:tracePt t="4547" x="2079625" y="3300413"/>
          <p14:tracePt t="4563" x="2079625" y="3328988"/>
          <p14:tracePt t="4578" x="2079625" y="3351213"/>
          <p14:tracePt t="4596" x="2079625" y="3357563"/>
          <p14:tracePt t="4705" x="2079625" y="3351213"/>
          <p14:tracePt t="4713" x="2079625" y="3322638"/>
          <p14:tracePt t="4722" x="2079625" y="3286125"/>
          <p14:tracePt t="4733" x="2079625" y="3228975"/>
          <p14:tracePt t="4749" x="2071688" y="3136900"/>
          <p14:tracePt t="4765" x="2065338" y="3071813"/>
          <p14:tracePt t="4782" x="2057400" y="3014663"/>
          <p14:tracePt t="4799" x="2057400" y="2936875"/>
          <p14:tracePt t="4816" x="2051050" y="2822575"/>
          <p14:tracePt t="4833" x="2051050" y="2714625"/>
          <p14:tracePt t="4852" x="2043113" y="2579688"/>
          <p14:tracePt t="4867" x="2036763" y="2508250"/>
          <p14:tracePt t="4884" x="2036763" y="2465388"/>
          <p14:tracePt t="4900" x="2028825" y="2408238"/>
          <p14:tracePt t="4918" x="2028825" y="2343150"/>
          <p14:tracePt t="4933" x="2008188" y="2300288"/>
          <p14:tracePt t="4950" x="1993900" y="2257425"/>
          <p14:tracePt t="4967" x="1993900" y="2214563"/>
          <p14:tracePt t="4984" x="1971675" y="2143125"/>
          <p14:tracePt t="5001" x="1957388" y="2079625"/>
          <p14:tracePt t="5018" x="1951038" y="2036763"/>
          <p14:tracePt t="5036" x="1936750" y="2008188"/>
          <p14:tracePt t="5052" x="1928813" y="2008188"/>
          <p14:tracePt t="5069" x="1928813" y="1993900"/>
          <p14:tracePt t="5086" x="1928813" y="1985963"/>
          <p14:tracePt t="5103" x="1928813" y="1979613"/>
          <p14:tracePt t="5393" x="1928813" y="1971675"/>
          <p14:tracePt t="5501" x="1943100" y="1971675"/>
          <p14:tracePt t="5508" x="1971675" y="1965325"/>
          <p14:tracePt t="5515" x="1993900" y="1957388"/>
          <p14:tracePt t="5524" x="2008188" y="1957388"/>
          <p14:tracePt t="5542" x="2036763" y="1957388"/>
          <p14:tracePt t="5558" x="2071688" y="1957388"/>
          <p14:tracePt t="5576" x="2108200" y="1951038"/>
          <p14:tracePt t="5595" x="2171700" y="1951038"/>
          <p14:tracePt t="5611" x="2243138" y="1943100"/>
          <p14:tracePt t="5628" x="2336800" y="1943100"/>
          <p14:tracePt t="5645" x="2414588" y="1951038"/>
          <p14:tracePt t="5662" x="2451100" y="1951038"/>
          <p14:tracePt t="5679" x="2465388" y="1957388"/>
          <p14:tracePt t="5808" x="2465388" y="1965325"/>
          <p14:tracePt t="5815" x="2465388" y="1979613"/>
          <p14:tracePt t="5831" x="2436813" y="2000250"/>
          <p14:tracePt t="5848" x="2408238" y="2022475"/>
          <p14:tracePt t="5862" x="2371725" y="2028825"/>
          <p14:tracePt t="5880" x="2308225" y="2036763"/>
          <p14:tracePt t="5896" x="2257425" y="2043113"/>
          <p14:tracePt t="5913" x="2193925" y="2085975"/>
          <p14:tracePt t="5932" x="2079625" y="2122488"/>
          <p14:tracePt t="5949" x="2014538" y="2165350"/>
          <p14:tracePt t="5966" x="1979613" y="2200275"/>
          <p14:tracePt t="5982" x="1965325" y="2222500"/>
          <p14:tracePt t="6000" x="1965325" y="2228850"/>
          <p14:tracePt t="6085" x="1979613" y="2228850"/>
          <p14:tracePt t="6093" x="2043113" y="2222500"/>
          <p14:tracePt t="6103" x="2136775" y="2222500"/>
          <p14:tracePt t="6116" x="2300288" y="2265363"/>
          <p14:tracePt t="6133" x="2408238" y="2286000"/>
          <p14:tracePt t="6150" x="2465388" y="2293938"/>
          <p14:tracePt t="6203" x="2465388" y="2300288"/>
          <p14:tracePt t="6234" x="2465388" y="2308225"/>
          <p14:tracePt t="6248" x="2465388" y="2314575"/>
          <p14:tracePt t="6257" x="2451100" y="2322513"/>
          <p14:tracePt t="6268" x="2428875" y="2322513"/>
          <p14:tracePt t="6286" x="2371725" y="2351088"/>
          <p14:tracePt t="6302" x="2300288" y="2379663"/>
          <p14:tracePt t="6304" x="2236788" y="2408238"/>
          <p14:tracePt t="6319" x="2179638" y="2414588"/>
          <p14:tracePt t="6337" x="2036763" y="2500313"/>
          <p14:tracePt t="6354" x="2008188" y="2522538"/>
          <p14:tracePt t="6369" x="2000250" y="2522538"/>
          <p14:tracePt t="6473" x="2000250" y="2528888"/>
          <p14:tracePt t="6923" x="2008188" y="2528888"/>
          <p14:tracePt t="6932" x="2065338" y="2528888"/>
          <p14:tracePt t="6946" x="2200275" y="2528888"/>
          <p14:tracePt t="6963" x="2400300" y="2536825"/>
          <p14:tracePt t="6979" x="2565400" y="2543175"/>
          <p14:tracePt t="6996" x="2757488" y="2557463"/>
          <p14:tracePt t="7013" x="2879725" y="2565400"/>
          <p14:tracePt t="7016" x="2943225" y="2565400"/>
          <p14:tracePt t="7030" x="3079750" y="2571750"/>
          <p14:tracePt t="7048" x="3214688" y="2593975"/>
          <p14:tracePt t="7065" x="3336925" y="2593975"/>
          <p14:tracePt t="7081" x="3386138" y="2593975"/>
          <p14:tracePt t="7096" x="3400425" y="2593975"/>
          <p14:tracePt t="7187" x="3386138" y="2600325"/>
          <p14:tracePt t="7195" x="3365500" y="2622550"/>
          <p14:tracePt t="7203" x="3336925" y="2643188"/>
          <p14:tracePt t="7215" x="3314700" y="2651125"/>
          <p14:tracePt t="7231" x="3236913" y="2693988"/>
          <p14:tracePt t="7248" x="3086100" y="2751138"/>
          <p14:tracePt t="7265" x="2965450" y="2786063"/>
          <p14:tracePt t="7282" x="2865438" y="2843213"/>
          <p14:tracePt t="7299" x="2765425" y="2879725"/>
          <p14:tracePt t="7316" x="2679700" y="2894013"/>
          <p14:tracePt t="7332" x="2651125" y="2914650"/>
          <p14:tracePt t="7351" x="2600325" y="2936875"/>
          <p14:tracePt t="7366" x="2579688" y="2957513"/>
          <p14:tracePt t="7383" x="2571750" y="2994025"/>
          <p14:tracePt t="7400" x="2565400" y="3022600"/>
          <p14:tracePt t="7417" x="2557463" y="3043238"/>
          <p14:tracePt t="7434" x="2551113" y="3065463"/>
          <p14:tracePt t="7451" x="2543175" y="3108325"/>
          <p14:tracePt t="7468" x="2536825" y="3208338"/>
          <p14:tracePt t="7486" x="2536825" y="3300413"/>
          <p14:tracePt t="7502" x="2557463" y="3365500"/>
          <p14:tracePt t="7518" x="2565400" y="3408363"/>
          <p14:tracePt t="7535" x="2593975" y="3479800"/>
          <p14:tracePt t="7552" x="2608263" y="3508375"/>
          <p14:tracePt t="7569" x="2628900" y="3565525"/>
          <p14:tracePt t="7586" x="2657475" y="3643313"/>
          <p14:tracePt t="7603" x="2679700" y="3714750"/>
          <p14:tracePt t="7620" x="2679700" y="3771900"/>
          <p14:tracePt t="7637" x="2686050" y="3879850"/>
          <p14:tracePt t="7654" x="2679700" y="4008438"/>
          <p14:tracePt t="7671" x="2671763" y="4029075"/>
          <p14:tracePt t="7688" x="2657475" y="4051300"/>
          <p14:tracePt t="7705" x="2651125" y="4051300"/>
          <p14:tracePt t="7722" x="2622550" y="4057650"/>
          <p14:tracePt t="7728" x="2586038" y="4057650"/>
          <p14:tracePt t="7739" x="2571750" y="4057650"/>
          <p14:tracePt t="7756" x="2465388" y="4065588"/>
          <p14:tracePt t="7774" x="2408238" y="4065588"/>
          <p14:tracePt t="7790" x="2343150" y="4057650"/>
          <p14:tracePt t="7807" x="2293938" y="4043363"/>
          <p14:tracePt t="7824" x="2236788" y="4037013"/>
          <p14:tracePt t="7841" x="2200275" y="4029075"/>
          <p14:tracePt t="7859" x="2171700" y="4014788"/>
          <p14:tracePt t="7875" x="2151063" y="4000500"/>
          <p14:tracePt t="7890" x="2122488" y="3971925"/>
          <p14:tracePt t="7907" x="2079625" y="3937000"/>
          <p14:tracePt t="7924" x="2051050" y="3886200"/>
          <p14:tracePt t="7941" x="2008188" y="3814763"/>
          <p14:tracePt t="7958" x="1985963" y="3708400"/>
          <p14:tracePt t="7975" x="1971675" y="3600450"/>
          <p14:tracePt t="7992" x="1951038" y="3379788"/>
          <p14:tracePt t="8008" x="1951038" y="3222625"/>
          <p14:tracePt t="8025" x="1951038" y="3114675"/>
          <p14:tracePt t="8042" x="1951038" y="3008313"/>
          <p14:tracePt t="8060" x="1951038" y="2908300"/>
          <p14:tracePt t="8077" x="1971675" y="2743200"/>
          <p14:tracePt t="8093" x="1993900" y="2643188"/>
          <p14:tracePt t="8110" x="2000250" y="2522538"/>
          <p14:tracePt t="8127" x="2022475" y="2451100"/>
          <p14:tracePt t="8145" x="2043113" y="2351088"/>
          <p14:tracePt t="8160" x="2057400" y="2293938"/>
          <p14:tracePt t="8178" x="2093913" y="2165350"/>
          <p14:tracePt t="8195" x="2108200" y="2065338"/>
          <p14:tracePt t="8212" x="2114550" y="2028825"/>
          <p14:tracePt t="8228" x="2171700" y="1943100"/>
          <p14:tracePt t="8245" x="2200275" y="1857375"/>
          <p14:tracePt t="8261" x="2257425" y="1757363"/>
          <p14:tracePt t="8279" x="2279650" y="1722438"/>
          <p14:tracePt t="8296" x="2314575" y="1685925"/>
          <p14:tracePt t="8315" x="2336800" y="1685925"/>
          <p14:tracePt t="8329" x="2371725" y="1679575"/>
          <p14:tracePt t="8347" x="2422525" y="1679575"/>
          <p14:tracePt t="8364" x="2493963" y="1685925"/>
          <p14:tracePt t="8381" x="2565400" y="1685925"/>
          <p14:tracePt t="8397" x="2622550" y="1693863"/>
          <p14:tracePt t="8414" x="2722563" y="1708150"/>
          <p14:tracePt t="8431" x="2800350" y="1714500"/>
          <p14:tracePt t="8449" x="2865438" y="1736725"/>
          <p14:tracePt t="8466" x="2900363" y="1757363"/>
          <p14:tracePt t="8483" x="2971800" y="1771650"/>
          <p14:tracePt t="8501" x="3008313" y="1793875"/>
          <p14:tracePt t="8516" x="3065463" y="1828800"/>
          <p14:tracePt t="8533" x="3100388" y="1865313"/>
          <p14:tracePt t="8550" x="3128963" y="1885950"/>
          <p14:tracePt t="8567" x="3171825" y="1900238"/>
          <p14:tracePt t="8583" x="3194050" y="1922463"/>
          <p14:tracePt t="8600" x="3243263" y="1971675"/>
          <p14:tracePt t="8618" x="3265488" y="1985963"/>
          <p14:tracePt t="8635" x="3286125" y="2043113"/>
          <p14:tracePt t="8652" x="3308350" y="2108200"/>
          <p14:tracePt t="8669" x="3322638" y="2143125"/>
          <p14:tracePt t="8686" x="3336925" y="2228850"/>
          <p14:tracePt t="8703" x="3343275" y="2279650"/>
          <p14:tracePt t="8720" x="3351213" y="2322513"/>
          <p14:tracePt t="8727" x="3351213" y="2351088"/>
          <p14:tracePt t="8735" x="3351213" y="2371725"/>
          <p14:tracePt t="8752" x="3351213" y="2408238"/>
          <p14:tracePt t="8769" x="3351213" y="2457450"/>
          <p14:tracePt t="8785" x="3328988" y="2565400"/>
          <p14:tracePt t="8803" x="3314700" y="2608263"/>
          <p14:tracePt t="8819" x="3314700" y="2671763"/>
          <p14:tracePt t="8838" x="3265488" y="2779713"/>
          <p14:tracePt t="8855" x="3228975" y="2814638"/>
          <p14:tracePt t="8871" x="3200400" y="2857500"/>
          <p14:tracePt t="8887" x="3165475" y="2894013"/>
          <p14:tracePt t="8904" x="3143250" y="2928938"/>
          <p14:tracePt t="8921" x="3122613" y="2951163"/>
          <p14:tracePt t="8938" x="3114675" y="2971800"/>
          <p14:tracePt t="8955" x="3108325" y="2971800"/>
          <p14:tracePt t="8972" x="3100388" y="2986088"/>
          <p14:tracePt t="8989" x="3086100" y="3000375"/>
          <p14:tracePt t="9006" x="3051175" y="3051175"/>
          <p14:tracePt t="9023" x="3036888" y="3079750"/>
          <p14:tracePt t="9040" x="3014663" y="3108325"/>
          <p14:tracePt t="9058" x="2986088" y="3143250"/>
          <p14:tracePt t="9074" x="2965450" y="3165475"/>
          <p14:tracePt t="9091" x="2936875" y="3194050"/>
          <p14:tracePt t="9093" x="2928938" y="3194050"/>
          <p14:tracePt t="9109" x="2922588" y="3194050"/>
          <p14:tracePt t="9124" x="2914650" y="3200400"/>
          <p14:tracePt t="9141" x="2908300" y="3208338"/>
          <p14:tracePt t="9157" x="2908300" y="3214688"/>
          <p14:tracePt t="9174" x="2900363" y="3214688"/>
          <p14:tracePt t="9191" x="2894013" y="3214688"/>
          <p14:tracePt t="9211" x="2894013" y="3222625"/>
          <p14:tracePt t="9273" x="2894013" y="3228975"/>
          <p14:tracePt t="9307" x="2879725" y="3236913"/>
          <p14:tracePt t="9311" x="2879725" y="3243263"/>
          <p14:tracePt t="9326" x="2865438" y="3257550"/>
          <p14:tracePt t="9343" x="2857500" y="3257550"/>
          <p14:tracePt t="9360" x="2843213" y="3279775"/>
          <p14:tracePt t="9380" x="2828925" y="3286125"/>
          <p14:tracePt t="9394" x="2822575" y="3308350"/>
          <p14:tracePt t="9411" x="2808288" y="3328988"/>
          <p14:tracePt t="9428" x="2786063" y="3351213"/>
          <p14:tracePt t="9445" x="2751138" y="3386138"/>
          <p14:tracePt t="9462" x="2728913" y="3414713"/>
          <p14:tracePt t="9478" x="2693988" y="3471863"/>
          <p14:tracePt t="9495" x="2665413" y="3543300"/>
          <p14:tracePt t="9514" x="2636838" y="3571875"/>
          <p14:tracePt t="9529" x="2622550" y="3579813"/>
          <p14:tracePt t="9546" x="2593975" y="3614738"/>
          <p14:tracePt t="9564" x="2579688" y="3629025"/>
          <p14:tracePt t="9580" x="2565400" y="3643313"/>
          <p14:tracePt t="9598" x="2551113" y="3671888"/>
          <p14:tracePt t="9615" x="2536825" y="3671888"/>
          <p14:tracePt t="9632" x="2514600" y="3708400"/>
          <p14:tracePt t="9649" x="2500313" y="3714750"/>
          <p14:tracePt t="9665" x="2493963" y="3736975"/>
          <p14:tracePt t="9681" x="2486025" y="3751263"/>
          <p14:tracePt t="9698" x="2471738" y="3771900"/>
          <p14:tracePt t="9717" x="2451100" y="3794125"/>
          <p14:tracePt t="9725" x="2443163" y="3794125"/>
          <p14:tracePt t="9732" x="2436813" y="3822700"/>
          <p14:tracePt t="9751" x="2414588" y="3851275"/>
          <p14:tracePt t="9767" x="2393950" y="3879850"/>
          <p14:tracePt t="9785" x="2386013" y="3908425"/>
          <p14:tracePt t="9801" x="2371725" y="3922713"/>
          <p14:tracePt t="9816" x="2365375" y="3951288"/>
          <p14:tracePt t="9833" x="2357438" y="3986213"/>
          <p14:tracePt t="9850" x="2343150" y="4022725"/>
          <p14:tracePt t="9867" x="2328863" y="4051300"/>
          <p14:tracePt t="9884" x="2308225" y="4065588"/>
          <p14:tracePt t="9901" x="2300288" y="4079875"/>
          <p14:tracePt t="9920" x="2293938" y="4100513"/>
          <p14:tracePt t="9937" x="2286000" y="4108450"/>
          <p14:tracePt t="9954" x="2271713" y="4129088"/>
          <p14:tracePt t="9970" x="2265363" y="4143375"/>
          <p14:tracePt t="9987" x="2257425" y="4157663"/>
          <p14:tracePt t="10004" x="2243138" y="4165600"/>
          <p14:tracePt t="10021" x="2228850" y="4171950"/>
          <p14:tracePt t="10039" x="2214563" y="4186238"/>
          <p14:tracePt t="10055" x="2193925" y="4200525"/>
          <p14:tracePt t="10071" x="2185988" y="4208463"/>
          <p14:tracePt t="10087" x="2171700" y="4222750"/>
          <p14:tracePt t="10103" x="2165350" y="4229100"/>
          <p14:tracePt t="10121" x="2151063" y="4229100"/>
          <p14:tracePt t="10138" x="2143125" y="4237038"/>
          <p14:tracePt t="10156" x="2114550" y="4251325"/>
          <p14:tracePt t="10173" x="2108200" y="4251325"/>
          <p14:tracePt t="10189" x="2093913" y="4251325"/>
          <p14:tracePt t="10206" x="2085975" y="4257675"/>
          <p14:tracePt t="10223" x="2065338" y="4265613"/>
          <p14:tracePt t="10229" x="2057400" y="4271963"/>
          <p14:tracePt t="10240" x="2036763" y="4279900"/>
          <p14:tracePt t="10257" x="2022475" y="4286250"/>
          <p14:tracePt t="10275" x="1985963" y="4300538"/>
          <p14:tracePt t="10292" x="1971675" y="4300538"/>
          <p14:tracePt t="10307" x="1957388" y="4308475"/>
          <p14:tracePt t="10340" x="1951038" y="4308475"/>
          <p14:tracePt t="10368" x="1943100" y="4308475"/>
          <p14:tracePt t="10383" x="1936750" y="4308475"/>
          <p14:tracePt t="10392" x="1928813" y="4308475"/>
          <p14:tracePt t="10408" x="1914525" y="4308475"/>
          <p14:tracePt t="10425" x="1893888" y="4308475"/>
          <p14:tracePt t="10443" x="1879600" y="4308475"/>
          <p14:tracePt t="10458" x="1865313" y="4308475"/>
          <p14:tracePt t="10475" x="1857375" y="4308475"/>
          <p14:tracePt t="10492" x="1843088" y="4308475"/>
          <p14:tracePt t="10510" x="1828800" y="4308475"/>
          <p14:tracePt t="10526" x="1808163" y="4308475"/>
          <p14:tracePt t="10543" x="1793875" y="4308475"/>
          <p14:tracePt t="10560" x="1751013" y="4314825"/>
          <p14:tracePt t="10577" x="1736725" y="4314825"/>
          <p14:tracePt t="10593" x="1722438" y="4314825"/>
          <p14:tracePt t="10610" x="1708150" y="4314825"/>
          <p14:tracePt t="10627" x="1685925" y="4314825"/>
          <p14:tracePt t="10644" x="1671638" y="4314825"/>
          <p14:tracePt t="10661" x="1665288" y="4322763"/>
          <p14:tracePt t="10678" x="1636713" y="4322763"/>
          <p14:tracePt t="10697" x="1628775" y="4322763"/>
          <p14:tracePt t="10713" x="1622425" y="4322763"/>
          <p14:tracePt t="10730" x="1608138" y="4322763"/>
          <p14:tracePt t="10749" x="1600200" y="4322763"/>
          <p14:tracePt t="10762" x="1593850" y="4322763"/>
          <p14:tracePt t="10779" x="1579563" y="4322763"/>
          <p14:tracePt t="10796" x="1557338" y="4322763"/>
          <p14:tracePt t="10813" x="1550988" y="4322763"/>
          <p14:tracePt t="10830" x="1543050" y="4322763"/>
          <p14:tracePt t="10847" x="1536700" y="4322763"/>
          <p14:tracePt t="10865" x="1528763" y="4322763"/>
          <p14:tracePt t="10883" x="1508125" y="4329113"/>
          <p14:tracePt t="10900" x="1493838" y="4329113"/>
          <p14:tracePt t="10915" x="1479550" y="4337050"/>
          <p14:tracePt t="10932" x="1471613" y="4337050"/>
          <p14:tracePt t="10948" x="1465263" y="4343400"/>
          <p14:tracePt t="10991" x="1457325" y="4343400"/>
          <p14:tracePt t="11001" x="1450975" y="4343400"/>
          <p14:tracePt t="11016" x="1443038" y="4351338"/>
          <p14:tracePt t="11034" x="1436688" y="4351338"/>
          <p14:tracePt t="11068" x="1428750" y="4351338"/>
          <p14:tracePt t="11084" x="1422400" y="4351338"/>
          <p14:tracePt t="11102" x="1414463" y="4351338"/>
          <p14:tracePt t="11118" x="1408113" y="4351338"/>
          <p14:tracePt t="11134" x="1393825" y="4351338"/>
          <p14:tracePt t="11151" x="1385888" y="4351338"/>
          <p14:tracePt t="11168" x="1379538" y="4351338"/>
          <p14:tracePt t="11204" x="1371600" y="4351338"/>
          <p14:tracePt t="11242" x="1365250" y="4351338"/>
          <p14:tracePt t="11265" x="1365250" y="4357688"/>
          <p14:tracePt t="11273" x="1357313" y="4357688"/>
          <p14:tracePt t="11534" x="1365250" y="4357688"/>
          <p14:tracePt t="11543" x="1371600" y="4357688"/>
          <p14:tracePt t="11549" x="1379538" y="4357688"/>
          <p14:tracePt t="11561" x="1393825" y="4357688"/>
          <p14:tracePt t="11577" x="1400175" y="4357688"/>
          <p14:tracePt t="11590" x="1408113" y="4357688"/>
          <p14:tracePt t="11608" x="1422400" y="4357688"/>
          <p14:tracePt t="11624" x="1428750" y="4357688"/>
          <p14:tracePt t="11641" x="1436688" y="4357688"/>
          <p14:tracePt t="11658" x="1443038" y="4357688"/>
          <p14:tracePt t="11675" x="1450975" y="4357688"/>
          <p14:tracePt t="11692" x="1471613" y="4357688"/>
          <p14:tracePt t="11708" x="1485900" y="4357688"/>
          <p14:tracePt t="11726" x="1514475" y="4357688"/>
          <p14:tracePt t="11742" x="1522413" y="4357688"/>
          <p14:tracePt t="11759" x="1536700" y="4357688"/>
          <p14:tracePt t="11776" x="1543050" y="4357688"/>
          <p14:tracePt t="11793" x="1550988" y="4357688"/>
          <p14:tracePt t="11811" x="1565275" y="4357688"/>
          <p14:tracePt t="11829" x="1579563" y="4357688"/>
          <p14:tracePt t="11844" x="1593850" y="4357688"/>
          <p14:tracePt t="11861" x="1614488" y="4357688"/>
          <p14:tracePt t="11878" x="1636713" y="4357688"/>
          <p14:tracePt t="11897" x="1657350" y="4357688"/>
          <p14:tracePt t="11930" x="1671638" y="4357688"/>
          <p14:tracePt t="11947" x="1685925" y="4357688"/>
          <p14:tracePt t="11979" x="1700213" y="4357688"/>
          <p14:tracePt t="11996" x="1722438" y="4351338"/>
          <p14:tracePt t="12015" x="1751013" y="4351338"/>
          <p14:tracePt t="12032" x="1765300" y="4351338"/>
          <p14:tracePt t="12049" x="1779588" y="4351338"/>
          <p14:tracePt t="12065" x="1793875" y="4357688"/>
          <p14:tracePt t="12081" x="1808163" y="4357688"/>
          <p14:tracePt t="12097" x="1822450" y="4357688"/>
          <p14:tracePt t="12114" x="1828800" y="4357688"/>
          <p14:tracePt t="12131" x="1836738" y="4357688"/>
          <p14:tracePt t="12148" x="1843088" y="4357688"/>
          <p14:tracePt t="12165" x="1865313" y="4357688"/>
          <p14:tracePt t="12182" x="1879600" y="4357688"/>
          <p14:tracePt t="12216" x="1893888" y="4357688"/>
          <p14:tracePt t="12234" x="1900238" y="4357688"/>
          <p14:tracePt t="12249" x="1908175" y="4357688"/>
          <p14:tracePt t="12267" x="1914525" y="4357688"/>
          <p14:tracePt t="12285" x="1922463" y="4357688"/>
          <p14:tracePt t="12302" x="1936750" y="4357688"/>
          <p14:tracePt t="12319" x="1943100" y="4357688"/>
          <p14:tracePt t="12609" x="1943100" y="4365625"/>
          <p14:tracePt t="12617" x="1936750" y="4365625"/>
          <p14:tracePt t="12656" x="1928813" y="4365625"/>
          <p14:tracePt t="12679" x="1922463" y="4365625"/>
          <p14:tracePt t="12694" x="1914525" y="4365625"/>
          <p14:tracePt t="12711" x="1908175" y="4365625"/>
          <p14:tracePt t="12725" x="1893888" y="4365625"/>
          <p14:tracePt t="12733" x="1879600" y="4365625"/>
          <p14:tracePt t="12750" x="1871663" y="4365625"/>
          <p14:tracePt t="12760" x="1857375" y="4365625"/>
          <p14:tracePt t="12776" x="1851025" y="4365625"/>
          <p14:tracePt t="12803" x="1843088" y="4365625"/>
          <p14:tracePt t="12819" x="1828800" y="4365625"/>
          <p14:tracePt t="12827" x="1822450" y="4365625"/>
          <p14:tracePt t="12841" x="1814513" y="4365625"/>
          <p14:tracePt t="12857" x="1793875" y="4365625"/>
          <p14:tracePt t="12875" x="1771650" y="4357688"/>
          <p14:tracePt t="12909" x="1765300" y="4357688"/>
          <p14:tracePt t="12970" x="1765300" y="4351338"/>
          <p14:tracePt t="13110" x="1779588" y="4351338"/>
          <p14:tracePt t="13117" x="1785938" y="4351338"/>
          <p14:tracePt t="13127" x="1793875" y="4343400"/>
          <p14:tracePt t="13145" x="1800225" y="4343400"/>
          <p14:tracePt t="13162" x="1822450" y="4343400"/>
          <p14:tracePt t="13178" x="1828800" y="4343400"/>
          <p14:tracePt t="13195" x="1836738" y="4343400"/>
          <p14:tracePt t="14384" x="1843088" y="4343400"/>
          <p14:tracePt t="14388" x="1857375" y="4343400"/>
          <p14:tracePt t="14399" x="1871663" y="4343400"/>
          <p14:tracePt t="14413" x="1914525" y="4343400"/>
          <p14:tracePt t="14429" x="1943100" y="4351338"/>
          <p14:tracePt t="14446" x="1957388" y="4351338"/>
          <p14:tracePt t="14462" x="1979613" y="4357688"/>
          <p14:tracePt t="14480" x="2008188" y="4365625"/>
          <p14:tracePt t="14496" x="2043113" y="4365625"/>
          <p14:tracePt t="14514" x="2071688" y="4365625"/>
          <p14:tracePt t="14530" x="2100263" y="4365625"/>
          <p14:tracePt t="14547" x="2114550" y="4365625"/>
          <p14:tracePt t="14564" x="2143125" y="4351338"/>
          <p14:tracePt t="14581" x="2179638" y="4343400"/>
          <p14:tracePt t="14599" x="2193925" y="4343400"/>
          <p14:tracePt t="14617" x="2228850" y="4337050"/>
          <p14:tracePt t="14633" x="2251075" y="4337050"/>
          <p14:tracePt t="14649" x="2257425" y="4337050"/>
          <p14:tracePt t="14666" x="2265363" y="4337050"/>
          <p14:tracePt t="14683" x="2279650" y="4337050"/>
          <p14:tracePt t="14700" x="2300288" y="4337050"/>
          <p14:tracePt t="14718" x="2314575" y="4337050"/>
          <p14:tracePt t="14725" x="2328863" y="4337050"/>
          <p14:tracePt t="14734" x="2343150" y="4343400"/>
          <p14:tracePt t="14751" x="2357438" y="4343400"/>
          <p14:tracePt t="14768" x="2386013" y="4343400"/>
          <p14:tracePt t="14786" x="2400300" y="4343400"/>
          <p14:tracePt t="14801" x="2414588" y="4343400"/>
          <p14:tracePt t="14803" x="2422525" y="4343400"/>
          <p14:tracePt t="14818" x="2436813" y="4343400"/>
          <p14:tracePt t="14834" x="2451100" y="4343400"/>
          <p14:tracePt t="14851" x="2457450" y="4343400"/>
          <p14:tracePt t="14885" x="2465388" y="4351338"/>
          <p14:tracePt t="14902" x="2471738" y="4351338"/>
          <p14:tracePt t="14919" x="2493963" y="4351338"/>
          <p14:tracePt t="14936" x="2508250" y="4351338"/>
          <p14:tracePt t="14953" x="2514600" y="4351338"/>
          <p14:tracePt t="14969" x="2528888" y="4351338"/>
          <p14:tracePt t="14987" x="2543175" y="4351338"/>
          <p14:tracePt t="15004" x="2557463" y="4351338"/>
          <p14:tracePt t="15021" x="2571750" y="4351338"/>
          <p14:tracePt t="15038" x="2593975" y="4351338"/>
          <p14:tracePt t="15055" x="2614613" y="4351338"/>
          <p14:tracePt t="15073" x="2636838" y="4357688"/>
          <p14:tracePt t="15088" x="2657475" y="4357688"/>
          <p14:tracePt t="15105" x="2693988" y="4357688"/>
          <p14:tracePt t="15122" x="2700338" y="4357688"/>
          <p14:tracePt t="15139" x="2722563" y="4357688"/>
          <p14:tracePt t="15155" x="2728913" y="4357688"/>
          <p14:tracePt t="15174" x="2743200" y="4357688"/>
          <p14:tracePt t="15190" x="2757488" y="4357688"/>
          <p14:tracePt t="15209" x="2779713" y="4357688"/>
          <p14:tracePt t="15224" x="2800350" y="4357688"/>
          <p14:tracePt t="15241" x="2828925" y="4357688"/>
          <p14:tracePt t="15258" x="2871788" y="4357688"/>
          <p14:tracePt t="15275" x="2894013" y="4357688"/>
          <p14:tracePt t="15291" x="2943225" y="4357688"/>
          <p14:tracePt t="15308" x="2986088" y="4357688"/>
          <p14:tracePt t="15324" x="3043238" y="4357688"/>
          <p14:tracePt t="15341" x="3108325" y="4357688"/>
          <p14:tracePt t="15343" x="3136900" y="4357688"/>
          <p14:tracePt t="15359" x="3208338" y="4343400"/>
          <p14:tracePt t="15376" x="3251200" y="4343400"/>
          <p14:tracePt t="15392" x="3286125" y="4337050"/>
          <p14:tracePt t="15409" x="3308350" y="4329113"/>
          <p14:tracePt t="15426" x="3343275" y="4329113"/>
          <p14:tracePt t="15444" x="3400425" y="4329113"/>
          <p14:tracePt t="15461" x="3414713" y="4329113"/>
          <p14:tracePt t="15478" x="3451225" y="4329113"/>
          <p14:tracePt t="15493" x="3471863" y="4329113"/>
          <p14:tracePt t="15511" x="3500438" y="4322763"/>
          <p14:tracePt t="15527" x="3543300" y="4322763"/>
          <p14:tracePt t="15544" x="3600450" y="4322763"/>
          <p14:tracePt t="15561" x="3629025" y="4322763"/>
          <p14:tracePt t="15578" x="3651250" y="4322763"/>
          <p14:tracePt t="15596" x="3671888" y="4322763"/>
          <p14:tracePt t="15612" x="3694113" y="4322763"/>
          <p14:tracePt t="15629" x="3714750" y="4322763"/>
          <p14:tracePt t="15646" x="3743325" y="4322763"/>
          <p14:tracePt t="15662" x="3765550" y="4322763"/>
          <p14:tracePt t="15679" x="3779838" y="4322763"/>
          <p14:tracePt t="15696" x="3794125" y="4322763"/>
          <p14:tracePt t="15713" x="3808413" y="4322763"/>
          <p14:tracePt t="15742" x="3814763" y="4322763"/>
          <p14:tracePt t="15769" x="3822700" y="4322763"/>
          <p14:tracePt t="15783" x="3829050" y="4322763"/>
          <p14:tracePt t="15798" x="3836988" y="4322763"/>
          <p14:tracePt t="15876" x="3843338" y="4322763"/>
          <p14:tracePt t="15889" x="3851275" y="4322763"/>
          <p14:tracePt t="15897" x="3851275" y="4329113"/>
          <p14:tracePt t="15905" x="3857625" y="4329113"/>
          <p14:tracePt t="15916" x="3865563" y="4329113"/>
          <p14:tracePt t="15936" x="3871913" y="4329113"/>
          <p14:tracePt t="15975" x="3879850" y="4329113"/>
          <p14:tracePt t="15991" x="3886200" y="4329113"/>
          <p14:tracePt t="16047" x="3894138" y="4329113"/>
          <p14:tracePt t="16094" x="3894138" y="4322763"/>
          <p14:tracePt t="16204" x="3900488" y="4322763"/>
          <p14:tracePt t="16209" x="3900488" y="4314825"/>
          <p14:tracePt t="16219" x="3914775" y="4314825"/>
          <p14:tracePt t="16238" x="3929063" y="4308475"/>
          <p14:tracePt t="16254" x="3937000" y="4308475"/>
          <p14:tracePt t="16271" x="3937000" y="4300538"/>
          <p14:tracePt t="16954" x="3929063" y="4300538"/>
          <p14:tracePt t="17047" x="3922713" y="4300538"/>
          <p14:tracePt t="17107" x="3914775" y="4300538"/>
          <p14:tracePt t="17460" x="3908425" y="4300538"/>
          <p14:tracePt t="17584" x="3908425" y="4308475"/>
          <p14:tracePt t="17615" x="3908425" y="4314825"/>
          <p14:tracePt t="17623" x="3900488" y="4314825"/>
          <p14:tracePt t="17631" x="3900488" y="4322763"/>
          <p14:tracePt t="17702" x="3900488" y="4329113"/>
          <p14:tracePt t="17709" x="3900488" y="4337050"/>
          <p14:tracePt t="17726" x="3900488" y="4343400"/>
          <p14:tracePt t="17767" x="3900488" y="4351338"/>
          <p14:tracePt t="17805" x="3900488" y="4357688"/>
          <p14:tracePt t="17820" x="3900488" y="4365625"/>
          <p14:tracePt t="17829" x="3900488" y="4371975"/>
          <p14:tracePt t="17843" x="3894138" y="4379913"/>
          <p14:tracePt t="17877" x="3886200" y="4394200"/>
          <p14:tracePt t="17914" x="3886200" y="4400550"/>
          <p14:tracePt t="17936" x="3886200" y="4414838"/>
          <p14:tracePt t="17969" x="3879850" y="4422775"/>
          <p14:tracePt t="17995" x="3879850" y="4429125"/>
          <p14:tracePt t="18054" x="3879850" y="4437063"/>
          <p14:tracePt t="18076" x="3871913" y="4437063"/>
          <p14:tracePt t="18092" x="3871913" y="4443413"/>
          <p14:tracePt t="18141" x="3865563" y="4451350"/>
          <p14:tracePt t="18156" x="3857625" y="4457700"/>
          <p14:tracePt t="18203" x="3857625" y="4465638"/>
          <p14:tracePt t="18227" x="3857625" y="4471988"/>
          <p14:tracePt t="18288" x="3857625" y="4479925"/>
          <p14:tracePt t="18384" x="3857625" y="4486275"/>
          <p14:tracePt t="18392" x="3851275" y="4486275"/>
          <p14:tracePt t="18423" x="3851275" y="4494213"/>
          <p14:tracePt t="18439" x="3851275" y="4500563"/>
          <p14:tracePt t="18492" x="3851275" y="4508500"/>
          <p14:tracePt t="18547" x="3843338" y="4508500"/>
          <p14:tracePt t="18554" x="3843338" y="4514850"/>
          <p14:tracePt t="18587" x="3843338" y="4522788"/>
          <p14:tracePt t="18595" x="3836988" y="4522788"/>
          <p14:tracePt t="18617" x="3836988" y="4529138"/>
          <p14:tracePt t="18625" x="3836988" y="4537075"/>
          <p14:tracePt t="18637" x="3836988" y="4551363"/>
          <p14:tracePt t="18654" x="3829050" y="4565650"/>
          <p14:tracePt t="18703" x="3822700" y="4579938"/>
          <p14:tracePt t="18709" x="3822700" y="4586288"/>
          <p14:tracePt t="18726" x="3822700" y="4594225"/>
          <p14:tracePt t="18738" x="3822700" y="4600575"/>
          <p14:tracePt t="18754" x="3814763" y="4629150"/>
          <p14:tracePt t="18797" x="3808413" y="4629150"/>
          <p14:tracePt t="18813" x="3808413" y="4637088"/>
          <p14:tracePt t="18855" x="3808413" y="4643438"/>
          <p14:tracePt t="18867" x="3800475" y="4643438"/>
          <p14:tracePt t="18932" x="3800475" y="4651375"/>
          <p14:tracePt t="18961" x="3800475" y="4657725"/>
          <p14:tracePt t="18970" x="3794125" y="4657725"/>
          <p14:tracePt t="19023" x="3786188" y="4665663"/>
          <p14:tracePt t="19093" x="3786188" y="4672013"/>
          <p14:tracePt t="19099" x="3786188" y="4679950"/>
          <p14:tracePt t="19109" x="3786188" y="4686300"/>
          <p14:tracePt t="19139" x="3786188" y="4694238"/>
          <p14:tracePt t="19386" x="3786188" y="4700588"/>
          <p14:tracePt t="19397" x="3786188" y="4708525"/>
          <p14:tracePt t="19493" x="3779838" y="4708525"/>
          <p14:tracePt t="19533" x="3779838" y="4714875"/>
          <p14:tracePt t="19554" x="3779838" y="4722813"/>
          <p14:tracePt t="19648" x="3779838" y="4729163"/>
          <p14:tracePt t="19663" x="3779838" y="4737100"/>
          <p14:tracePt t="19671" x="3779838" y="4743450"/>
          <p14:tracePt t="19711" x="3779838" y="4757738"/>
          <p14:tracePt t="19728" x="3779838" y="4765675"/>
          <p14:tracePt t="19781" x="3779838" y="4772025"/>
          <p14:tracePt t="19804" x="3779838" y="4779963"/>
          <p14:tracePt t="19813" x="3779838" y="4786313"/>
          <p14:tracePt t="19822" x="3779838" y="4800600"/>
          <p14:tracePt t="19837" x="3779838" y="4822825"/>
          <p14:tracePt t="19854" x="3771900" y="4837113"/>
          <p14:tracePt t="19871" x="3771900" y="4851400"/>
          <p14:tracePt t="19874" x="3771900" y="4857750"/>
          <p14:tracePt t="19924" x="3771900" y="4865688"/>
          <p14:tracePt t="19939" x="3771900" y="4872038"/>
          <p14:tracePt t="19961" x="3771900" y="4879975"/>
          <p14:tracePt t="19969" x="3771900" y="4894263"/>
          <p14:tracePt t="19986" x="3771900" y="4900613"/>
          <p14:tracePt t="20001" x="3771900" y="4908550"/>
          <p14:tracePt t="20048" x="3771900" y="4914900"/>
          <p14:tracePt t="20055" x="3771900" y="4922838"/>
          <p14:tracePt t="20147" x="3771900" y="4929188"/>
          <p14:tracePt t="20163" x="3771900" y="4937125"/>
          <p14:tracePt t="20171" x="3771900" y="4943475"/>
          <p14:tracePt t="20185" x="3765550" y="4951413"/>
          <p14:tracePt t="20201" x="3765550" y="4957763"/>
          <p14:tracePt t="20233" x="3765550" y="4965700"/>
          <p14:tracePt t="20328" x="3765550" y="4972050"/>
          <p14:tracePt t="20420" x="3765550" y="4979988"/>
          <p14:tracePt t="20615" x="3765550" y="4986338"/>
          <p14:tracePt t="23071" x="3757613" y="4986338"/>
          <p14:tracePt t="23077" x="3757613" y="4994275"/>
          <p14:tracePt t="23147" x="3757613" y="5000625"/>
          <p14:tracePt t="23155" x="3751263" y="5000625"/>
          <p14:tracePt t="23177" x="3736975" y="5000625"/>
          <p14:tracePt t="23194" x="3729038" y="5000625"/>
          <p14:tracePt t="23210" x="3722688" y="5000625"/>
          <p14:tracePt t="23217" x="3714750" y="5000625"/>
          <p14:tracePt t="23231" x="3708400" y="5000625"/>
          <p14:tracePt t="23249" x="3686175" y="5000625"/>
          <p14:tracePt t="23268" x="3679825" y="5000625"/>
          <p14:tracePt t="23284" x="3665538" y="5000625"/>
          <p14:tracePt t="23301" x="3636963" y="5000625"/>
          <p14:tracePt t="23318" x="3614738" y="5000625"/>
          <p14:tracePt t="23320" x="3594100" y="5000625"/>
          <p14:tracePt t="23334" x="3565525" y="5000625"/>
          <p14:tracePt t="23351" x="3529013" y="5000625"/>
          <p14:tracePt t="23367" x="3508375" y="5000625"/>
          <p14:tracePt t="23384" x="3486150" y="5008563"/>
          <p14:tracePt t="23401" x="3471863" y="5008563"/>
          <p14:tracePt t="23418" x="3457575" y="5008563"/>
          <p14:tracePt t="23435" x="3436938" y="5014913"/>
          <p14:tracePt t="23452" x="3422650" y="5014913"/>
          <p14:tracePt t="23468" x="3414713" y="5014913"/>
          <p14:tracePt t="23485" x="3394075" y="5014913"/>
          <p14:tracePt t="23502" x="3371850" y="5029200"/>
          <p14:tracePt t="23519" x="3365500" y="5037138"/>
          <p14:tracePt t="23535" x="3365500" y="5043488"/>
          <p14:tracePt t="23584" x="3357563" y="5043488"/>
          <p14:tracePt t="23616" x="3343275" y="5043488"/>
          <p14:tracePt t="23631" x="3336925" y="5043488"/>
          <p14:tracePt t="23647" x="3328988" y="5051425"/>
          <p14:tracePt t="23653" x="3322638" y="5051425"/>
          <p14:tracePt t="23661" x="3314700" y="5057775"/>
          <p14:tracePt t="23677" x="3300413" y="5065713"/>
          <p14:tracePt t="23688" x="3294063" y="5072063"/>
          <p14:tracePt t="23705" x="3286125" y="5072063"/>
          <p14:tracePt t="23722" x="3279775" y="5072063"/>
          <p14:tracePt t="23739" x="3265488" y="5072063"/>
          <p14:tracePt t="23757" x="3228975" y="5080000"/>
          <p14:tracePt t="23774" x="3200400" y="5100638"/>
          <p14:tracePt t="23791" x="3171825" y="5114925"/>
          <p14:tracePt t="23808" x="3143250" y="5137150"/>
          <p14:tracePt t="23824" x="3079750" y="5165725"/>
          <p14:tracePt t="23840" x="3051175" y="5172075"/>
          <p14:tracePt t="23858" x="3036888" y="5186363"/>
          <p14:tracePt t="23874" x="3014663" y="5194300"/>
          <p14:tracePt t="23891" x="2986088" y="5200650"/>
          <p14:tracePt t="23907" x="2965450" y="5208588"/>
          <p14:tracePt t="23925" x="2943225" y="5229225"/>
          <p14:tracePt t="23942" x="2914650" y="5257800"/>
          <p14:tracePt t="23958" x="2894013" y="5280025"/>
          <p14:tracePt t="23975" x="2865438" y="5294313"/>
          <p14:tracePt t="23992" x="2843213" y="5308600"/>
          <p14:tracePt t="24009" x="2828925" y="5322888"/>
          <p14:tracePt t="24026" x="2800350" y="5337175"/>
          <p14:tracePt t="24044" x="2757488" y="5365750"/>
          <p14:tracePt t="24061" x="2736850" y="5380038"/>
          <p14:tracePt t="24078" x="2714625" y="5386388"/>
          <p14:tracePt t="24093" x="2693988" y="5400675"/>
          <p14:tracePt t="24110" x="2651125" y="5414963"/>
          <p14:tracePt t="24128" x="2622550" y="5422900"/>
          <p14:tracePt t="24144" x="2579688" y="5429250"/>
          <p14:tracePt t="24161" x="2508250" y="5451475"/>
          <p14:tracePt t="24178" x="2471738" y="5472113"/>
          <p14:tracePt t="24194" x="2436813" y="5486400"/>
          <p14:tracePt t="24212" x="2400300" y="5494338"/>
          <p14:tracePt t="24216" x="2393950" y="5494338"/>
          <p14:tracePt t="24230" x="2365375" y="5494338"/>
          <p14:tracePt t="24247" x="2357438" y="5500688"/>
          <p14:tracePt t="24262" x="2336800" y="5508625"/>
          <p14:tracePt t="24279" x="2336800" y="5522913"/>
          <p14:tracePt t="24296" x="2328863" y="5529263"/>
          <p14:tracePt t="24367" x="2322513" y="5529263"/>
          <p14:tracePt t="24383" x="2314575" y="5537200"/>
          <p14:tracePt t="24399" x="2308225" y="5537200"/>
          <p14:tracePt t="24406" x="2293938" y="5543550"/>
          <p14:tracePt t="24415" x="2286000" y="5543550"/>
          <p14:tracePt t="24431" x="2271713" y="5551488"/>
          <p14:tracePt t="24465" x="2265363" y="5557838"/>
          <p14:tracePt t="24482" x="2257425" y="5557838"/>
          <p14:tracePt t="24631" x="2251075" y="5557838"/>
          <p14:tracePt t="24639" x="2243138" y="5557838"/>
          <p14:tracePt t="24651" x="2236788" y="5557838"/>
          <p14:tracePt t="24668" x="2200275" y="5557838"/>
          <p14:tracePt t="24685" x="2179638" y="5557838"/>
          <p14:tracePt t="24701" x="2143125" y="5565775"/>
          <p14:tracePt t="24718" x="2114550" y="5565775"/>
          <p14:tracePt t="24735" x="2071688" y="5565775"/>
          <p14:tracePt t="24752" x="2043113" y="5565775"/>
          <p14:tracePt t="24769" x="1971675" y="5557838"/>
          <p14:tracePt t="24786" x="1922463" y="5557838"/>
          <p14:tracePt t="24805" x="1908175" y="5557838"/>
          <p14:tracePt t="24821" x="1900238" y="5557838"/>
          <p14:tracePt t="24838" x="1871663" y="5557838"/>
          <p14:tracePt t="24855" x="1857375" y="5557838"/>
          <p14:tracePt t="24874" x="1822450" y="5557838"/>
          <p14:tracePt t="24893" x="1808163" y="5557838"/>
          <p14:tracePt t="24905" x="1785938" y="5557838"/>
          <p14:tracePt t="24923" x="1771650" y="5557838"/>
          <p14:tracePt t="24939" x="1751013" y="5557838"/>
          <p14:tracePt t="24956" x="1743075" y="5557838"/>
          <p14:tracePt t="24974" x="1736725" y="5557838"/>
          <p14:tracePt t="24991" x="1722438" y="5557838"/>
          <p14:tracePt t="25007" x="1714500" y="5557838"/>
          <p14:tracePt t="25024" x="1700213" y="5557838"/>
          <p14:tracePt t="25041" x="1693863" y="5557838"/>
          <p14:tracePt t="25058" x="1671638" y="5557838"/>
          <p14:tracePt t="25074" x="1651000" y="5557838"/>
          <p14:tracePt t="25090" x="1636713" y="5557838"/>
          <p14:tracePt t="25107" x="1614488" y="5557838"/>
          <p14:tracePt t="25124" x="1608138" y="5557838"/>
          <p14:tracePt t="25140" x="1593850" y="5557838"/>
          <p14:tracePt t="25158" x="1585913" y="5557838"/>
          <p14:tracePt t="25177" x="1571625" y="5557838"/>
          <p14:tracePt t="25677" x="1579563" y="5557838"/>
          <p14:tracePt t="25685" x="1614488" y="5557838"/>
          <p14:tracePt t="25693" x="1636713" y="5565775"/>
          <p14:tracePt t="25701" x="1665288" y="5565775"/>
          <p14:tracePt t="25715" x="1671638" y="5565775"/>
          <p14:tracePt t="25734" x="1714500" y="5572125"/>
          <p14:tracePt t="25749" x="1736725" y="5572125"/>
          <p14:tracePt t="25766" x="1743075" y="5572125"/>
          <p14:tracePt t="25783" x="1751013" y="5572125"/>
          <p14:tracePt t="25800" x="1765300" y="5572125"/>
          <p14:tracePt t="25817" x="1793875" y="5572125"/>
          <p14:tracePt t="25834" x="1822450" y="5572125"/>
          <p14:tracePt t="25852" x="1871663" y="5572125"/>
          <p14:tracePt t="25869" x="1908175" y="5572125"/>
          <p14:tracePt t="25884" x="1951038" y="5572125"/>
          <p14:tracePt t="25902" x="1993900" y="5572125"/>
          <p14:tracePt t="25903" x="2008188" y="5580063"/>
          <p14:tracePt t="25918" x="2057400" y="5594350"/>
          <p14:tracePt t="25935" x="2100263" y="5600700"/>
          <p14:tracePt t="25953" x="2151063" y="5600700"/>
          <p14:tracePt t="25970" x="2185988" y="5600700"/>
          <p14:tracePt t="25986" x="2228850" y="5600700"/>
          <p14:tracePt t="26004" x="2271713" y="5600700"/>
          <p14:tracePt t="26020" x="2336800" y="5600700"/>
          <p14:tracePt t="26039" x="2386013" y="5600700"/>
          <p14:tracePt t="26055" x="2408238" y="5600700"/>
          <p14:tracePt t="26072" x="2428875" y="5594350"/>
          <p14:tracePt t="26087" x="2443163" y="5594350"/>
          <p14:tracePt t="26090" x="2457450" y="5594350"/>
          <p14:tracePt t="26104" x="2457450" y="5586413"/>
          <p14:tracePt t="26121" x="2471738" y="5586413"/>
          <p14:tracePt t="26138" x="2493963" y="5580063"/>
          <p14:tracePt t="26154" x="2522538" y="5580063"/>
          <p14:tracePt t="26171" x="2543175" y="5580063"/>
          <p14:tracePt t="26188" x="2557463" y="5580063"/>
          <p14:tracePt t="26205" x="2586038" y="5572125"/>
          <p14:tracePt t="26222" x="2614613" y="5572125"/>
          <p14:tracePt t="26239" x="2643188" y="5572125"/>
          <p14:tracePt t="26256" x="2679700" y="5565775"/>
          <p14:tracePt t="26273" x="2714625" y="5565775"/>
          <p14:tracePt t="26290" x="2743200" y="5565775"/>
          <p14:tracePt t="26307" x="2779713" y="5565775"/>
          <p14:tracePt t="26325" x="2828925" y="5565775"/>
          <p14:tracePt t="26343" x="2851150" y="5565775"/>
          <p14:tracePt t="26359" x="2871788" y="5565775"/>
          <p14:tracePt t="26377" x="2894013" y="5572125"/>
          <p14:tracePt t="26429" x="2900363" y="5572125"/>
          <p14:tracePt t="26437" x="2914650" y="5572125"/>
          <p14:tracePt t="26445" x="2922588" y="5572125"/>
          <p14:tracePt t="26460" x="2943225" y="5572125"/>
          <p14:tracePt t="26476" x="2971800" y="5572125"/>
          <p14:tracePt t="26493" x="3008313" y="5580063"/>
          <p14:tracePt t="26510" x="3028950" y="5580063"/>
          <p14:tracePt t="26527" x="3079750" y="5572125"/>
          <p14:tracePt t="26543" x="3114675" y="5572125"/>
          <p14:tracePt t="26560" x="3157538" y="5572125"/>
          <p14:tracePt t="26577" x="3200400" y="5572125"/>
          <p14:tracePt t="26594" x="3228975" y="5565775"/>
          <p14:tracePt t="26612" x="3257550" y="5551488"/>
          <p14:tracePt t="26628" x="3279775" y="5551488"/>
          <p14:tracePt t="26645" x="3314700" y="5543550"/>
          <p14:tracePt t="26662" x="3336925" y="5537200"/>
          <p14:tracePt t="26678" x="3357563" y="5537200"/>
          <p14:tracePt t="26696" x="3386138" y="5529263"/>
          <p14:tracePt t="26712" x="3408363" y="5522913"/>
          <p14:tracePt t="26716" x="3414713" y="5522913"/>
          <p14:tracePt t="26738" x="3422650" y="5522913"/>
          <p14:tracePt t="26748" x="3429000" y="5522913"/>
          <p14:tracePt t="26763" x="3443288" y="5522913"/>
          <p14:tracePt t="26779" x="3457575" y="5522913"/>
          <p14:tracePt t="26796" x="3465513" y="5522913"/>
          <p14:tracePt t="26813" x="3479800" y="5522913"/>
          <p14:tracePt t="26830" x="3500438" y="5522913"/>
          <p14:tracePt t="26848" x="3536950" y="5522913"/>
          <p14:tracePt t="26865" x="3565525" y="5529263"/>
          <p14:tracePt t="26882" x="3579813" y="5529263"/>
          <p14:tracePt t="26899" x="3586163" y="5529263"/>
          <p14:tracePt t="26916" x="3600450" y="5529263"/>
          <p14:tracePt t="26934" x="3614738" y="5529263"/>
          <p14:tracePt t="26951" x="3629025" y="5529263"/>
          <p14:tracePt t="26967" x="3643313" y="5529263"/>
          <p14:tracePt t="26983" x="3657600" y="5529263"/>
          <p14:tracePt t="26999" x="3671888" y="5537200"/>
          <p14:tracePt t="27016" x="3694113" y="5537200"/>
          <p14:tracePt t="27033" x="3736975" y="5537200"/>
          <p14:tracePt t="27050" x="3765550" y="5537200"/>
          <p14:tracePt t="27067" x="3843338" y="5537200"/>
          <p14:tracePt t="27084" x="3886200" y="5537200"/>
          <p14:tracePt t="27101" x="3914775" y="5537200"/>
          <p14:tracePt t="27118" x="3957638" y="5537200"/>
          <p14:tracePt t="27134" x="3994150" y="5543550"/>
          <p14:tracePt t="27151" x="4029075" y="5543550"/>
          <p14:tracePt t="27154" x="4051300" y="5543550"/>
          <p14:tracePt t="27168" x="4114800" y="5551488"/>
          <p14:tracePt t="27187" x="4171950" y="5551488"/>
          <p14:tracePt t="27204" x="4229100" y="5551488"/>
          <p14:tracePt t="27219" x="4300538" y="5551488"/>
          <p14:tracePt t="27236" x="4357688" y="5551488"/>
          <p14:tracePt t="27253" x="4408488" y="5565775"/>
          <p14:tracePt t="27271" x="4494213" y="5565775"/>
          <p14:tracePt t="27288" x="4514850" y="5565775"/>
          <p14:tracePt t="27305" x="4551363" y="5565775"/>
          <p14:tracePt t="27322" x="4572000" y="5565775"/>
          <p14:tracePt t="27339" x="4608513" y="5565775"/>
          <p14:tracePt t="27354" x="4643438" y="5565775"/>
          <p14:tracePt t="27356" x="4657725" y="5565775"/>
          <p14:tracePt t="27372" x="4686300" y="5565775"/>
          <p14:tracePt t="27389" x="4714875" y="5565775"/>
          <p14:tracePt t="27406" x="4743450" y="5565775"/>
          <p14:tracePt t="27423" x="4779963" y="5565775"/>
          <p14:tracePt t="27440" x="4814888" y="5580063"/>
          <p14:tracePt t="27457" x="4857750" y="5580063"/>
          <p14:tracePt t="27474" x="4951413" y="5600700"/>
          <p14:tracePt t="27490" x="5000625" y="5614988"/>
          <p14:tracePt t="27507" x="5029200" y="5614988"/>
          <p14:tracePt t="27524" x="5065713" y="5614988"/>
          <p14:tracePt t="27540" x="5080000" y="5614988"/>
          <p14:tracePt t="27557" x="5086350" y="5614988"/>
          <p14:tracePt t="27576" x="5100638" y="5614988"/>
          <p14:tracePt t="27599" x="5108575" y="5614988"/>
          <p14:tracePt t="27625" x="5114925" y="5614988"/>
          <p14:tracePt t="30307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체이닝을</a:t>
            </a:r>
            <a:r>
              <a:rPr lang="ko-KR" altLang="en-US" sz="3200" dirty="0"/>
              <a:t> 이용한 해시 맵</a:t>
            </a:r>
            <a:endParaRPr lang="ko-KR" altLang="en-US" sz="3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5" y="1493785"/>
            <a:ext cx="2655564" cy="1357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910" y="1493785"/>
            <a:ext cx="3216834" cy="16754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5" y="3223071"/>
            <a:ext cx="8251515" cy="10471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85" y="4279744"/>
            <a:ext cx="8251515" cy="13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29"/>
    </mc:Choice>
    <mc:Fallback xmlns="">
      <p:transition spd="slow" advTm="14112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4759" x="4743450" y="3122613"/>
          <p14:tracePt t="14838" x="4722813" y="3122613"/>
          <p14:tracePt t="14846" x="4694238" y="3114675"/>
          <p14:tracePt t="14854" x="4643438" y="3108325"/>
          <p14:tracePt t="14872" x="4508500" y="3094038"/>
          <p14:tracePt t="14888" x="4365625" y="3079750"/>
          <p14:tracePt t="14908" x="4100513" y="3065463"/>
          <p14:tracePt t="14923" x="3937000" y="3028950"/>
          <p14:tracePt t="14939" x="3751263" y="2971800"/>
          <p14:tracePt t="14956" x="3536950" y="2908300"/>
          <p14:tracePt t="14973" x="3343275" y="2865438"/>
          <p14:tracePt t="14976" x="3271838" y="2836863"/>
          <p14:tracePt t="14991" x="3108325" y="2786063"/>
          <p14:tracePt t="15008" x="2914650" y="2728913"/>
          <p14:tracePt t="15026" x="2822575" y="2693988"/>
          <p14:tracePt t="15031" x="2794000" y="2686050"/>
          <p14:tracePt t="15041" x="2771775" y="2665413"/>
          <p14:tracePt t="15058" x="2743200" y="2657475"/>
          <p14:tracePt t="15075" x="2722563" y="2657475"/>
          <p14:tracePt t="15109" x="2714625" y="2651125"/>
          <p14:tracePt t="15125" x="2700338" y="2636838"/>
          <p14:tracePt t="15143" x="2693988" y="2628900"/>
          <p14:tracePt t="15159" x="2686050" y="2622550"/>
          <p14:tracePt t="15196" x="2679700" y="2608263"/>
          <p14:tracePt t="15212" x="2665413" y="2593975"/>
          <p14:tracePt t="15229" x="2651125" y="2579688"/>
          <p14:tracePt t="15245" x="2636838" y="2565400"/>
          <p14:tracePt t="15261" x="2622550" y="2551113"/>
          <p14:tracePt t="15385" x="2622550" y="2543175"/>
          <p14:tracePt t="15392" x="2614613" y="2543175"/>
          <p14:tracePt t="15400" x="2614613" y="2536825"/>
          <p14:tracePt t="15414" x="2600325" y="2536825"/>
          <p14:tracePt t="15430" x="2593975" y="2514600"/>
          <p14:tracePt t="15467" x="2586038" y="2500313"/>
          <p14:tracePt t="15483" x="2579688" y="2500313"/>
          <p14:tracePt t="15499" x="2571750" y="2493963"/>
          <p14:tracePt t="15516" x="2571750" y="2479675"/>
          <p14:tracePt t="15556" x="2565400" y="2479675"/>
          <p14:tracePt t="16446" x="2565400" y="2471738"/>
          <p14:tracePt t="20642" x="2579688" y="2471738"/>
          <p14:tracePt t="20648" x="2593975" y="2471738"/>
          <p14:tracePt t="20657" x="2608263" y="2471738"/>
          <p14:tracePt t="20667" x="2614613" y="2471738"/>
          <p14:tracePt t="20684" x="2671763" y="2479675"/>
          <p14:tracePt t="20700" x="2714625" y="2479675"/>
          <p14:tracePt t="20717" x="2779713" y="2465388"/>
          <p14:tracePt t="20734" x="2814638" y="2465388"/>
          <p14:tracePt t="20752" x="2857500" y="2457450"/>
          <p14:tracePt t="20769" x="2871788" y="2457450"/>
          <p14:tracePt t="20790" x="2900363" y="2457450"/>
          <p14:tracePt t="20801" x="2914650" y="2451100"/>
          <p14:tracePt t="20819" x="2943225" y="2451100"/>
          <p14:tracePt t="20835" x="2971800" y="2451100"/>
          <p14:tracePt t="20852" x="2979738" y="2451100"/>
          <p14:tracePt t="21072" x="2971800" y="2451100"/>
          <p14:tracePt t="21086" x="2965450" y="2451100"/>
          <p14:tracePt t="21102" x="2951163" y="2451100"/>
          <p14:tracePt t="21110" x="2943225" y="2451100"/>
          <p14:tracePt t="21128" x="2928938" y="2451100"/>
          <p14:tracePt t="21141" x="2922588" y="2451100"/>
          <p14:tracePt t="21157" x="2894013" y="2451100"/>
          <p14:tracePt t="21175" x="2857500" y="2457450"/>
          <p14:tracePt t="21192" x="2822575" y="2457450"/>
          <p14:tracePt t="21209" x="2794000" y="2465388"/>
          <p14:tracePt t="21225" x="2743200" y="2471738"/>
          <p14:tracePt t="21242" x="2714625" y="2471738"/>
          <p14:tracePt t="21259" x="2679700" y="2471738"/>
          <p14:tracePt t="21276" x="2643188" y="2471738"/>
          <p14:tracePt t="21293" x="2608263" y="2471738"/>
          <p14:tracePt t="21310" x="2557463" y="2471738"/>
          <p14:tracePt t="21311" x="2551113" y="2471738"/>
          <p14:tracePt t="21327" x="2536825" y="2471738"/>
          <p14:tracePt t="21361" x="2522538" y="2471738"/>
          <p14:tracePt t="21378" x="2500313" y="2479675"/>
          <p14:tracePt t="21395" x="2486025" y="2479675"/>
          <p14:tracePt t="21412" x="2457450" y="2479675"/>
          <p14:tracePt t="21428" x="2436813" y="2479675"/>
          <p14:tracePt t="21445" x="2428875" y="2479675"/>
          <p14:tracePt t="21704" x="2436813" y="2479675"/>
          <p14:tracePt t="21710" x="2443163" y="2479675"/>
          <p14:tracePt t="21741" x="2451100" y="2479675"/>
          <p14:tracePt t="21751" x="2457450" y="2479675"/>
          <p14:tracePt t="21767" x="2465388" y="2479675"/>
          <p14:tracePt t="21800" x="2479675" y="2479675"/>
          <p14:tracePt t="21805" x="2493963" y="2479675"/>
          <p14:tracePt t="21820" x="2508250" y="2471738"/>
          <p14:tracePt t="21837" x="2522538" y="2465388"/>
          <p14:tracePt t="21854" x="2528888" y="2465388"/>
          <p14:tracePt t="21871" x="2551113" y="2465388"/>
          <p14:tracePt t="21888" x="2571750" y="2451100"/>
          <p14:tracePt t="21903" x="2593975" y="2451100"/>
          <p14:tracePt t="21905" x="2600325" y="2443163"/>
          <p14:tracePt t="21920" x="2614613" y="2443163"/>
          <p14:tracePt t="21937" x="2628900" y="2436813"/>
          <p14:tracePt t="21954" x="2636838" y="2436813"/>
          <p14:tracePt t="21972" x="2643188" y="2436813"/>
          <p14:tracePt t="22039" x="2651125" y="2436813"/>
          <p14:tracePt t="22070" x="2657475" y="2436813"/>
          <p14:tracePt t="22096" x="2665413" y="2428875"/>
          <p14:tracePt t="22121" x="2671763" y="2428875"/>
          <p14:tracePt t="22132" x="2679700" y="2428875"/>
          <p14:tracePt t="22156" x="2686050" y="2428875"/>
          <p14:tracePt t="22219" x="2693988" y="2428875"/>
          <p14:tracePt t="22276" x="2700338" y="2428875"/>
          <p14:tracePt t="22721" x="2708275" y="2428875"/>
          <p14:tracePt t="22727" x="2722563" y="2428875"/>
          <p14:tracePt t="22738" x="2722563" y="2422525"/>
          <p14:tracePt t="22750" x="2736850" y="2422525"/>
          <p14:tracePt t="22767" x="2751138" y="2414588"/>
          <p14:tracePt t="22784" x="2765425" y="2414588"/>
          <p14:tracePt t="22818" x="2779713" y="2414588"/>
          <p14:tracePt t="22838" x="2786063" y="2414588"/>
          <p14:tracePt t="22864" x="2794000" y="2414588"/>
          <p14:tracePt t="22870" x="2800350" y="2414588"/>
          <p14:tracePt t="22887" x="2808288" y="2414588"/>
          <p14:tracePt t="22905" x="2822575" y="2408238"/>
          <p14:tracePt t="22922" x="2828925" y="2408238"/>
          <p14:tracePt t="23447" x="2822575" y="2408238"/>
          <p14:tracePt t="27002" x="2808288" y="2408238"/>
          <p14:tracePt t="27008" x="2794000" y="2408238"/>
          <p14:tracePt t="27019" x="2771775" y="2414588"/>
          <p14:tracePt t="27037" x="2714625" y="2422525"/>
          <p14:tracePt t="27055" x="2665413" y="2436813"/>
          <p14:tracePt t="27072" x="2636838" y="2436813"/>
          <p14:tracePt t="27089" x="2600325" y="2451100"/>
          <p14:tracePt t="27106" x="2543175" y="2465388"/>
          <p14:tracePt t="27124" x="2486025" y="2493963"/>
          <p14:tracePt t="27140" x="2436813" y="2522538"/>
          <p14:tracePt t="27157" x="2393950" y="2551113"/>
          <p14:tracePt t="27174" x="2322513" y="2571750"/>
          <p14:tracePt t="27191" x="2257425" y="2571750"/>
          <p14:tracePt t="27208" x="2185988" y="2608263"/>
          <p14:tracePt t="27225" x="2100263" y="2643188"/>
          <p14:tracePt t="27242" x="2036763" y="2665413"/>
          <p14:tracePt t="27258" x="2022475" y="2679700"/>
          <p14:tracePt t="27274" x="2000250" y="2686050"/>
          <p14:tracePt t="27291" x="1993900" y="2693988"/>
          <p14:tracePt t="27309" x="1971675" y="2693988"/>
          <p14:tracePt t="27325" x="1971675" y="2700338"/>
          <p14:tracePt t="27342" x="1965325" y="2700338"/>
          <p14:tracePt t="27359" x="1957388" y="2714625"/>
          <p14:tracePt t="27382" x="1951038" y="2714625"/>
          <p14:tracePt t="27405" x="1943100" y="2714625"/>
          <p14:tracePt t="27515" x="1936750" y="2714625"/>
          <p14:tracePt t="27595" x="1928813" y="2714625"/>
          <p14:tracePt t="27608" x="1914525" y="2714625"/>
          <p14:tracePt t="27617" x="1908175" y="2708275"/>
          <p14:tracePt t="27630" x="1900238" y="2708275"/>
          <p14:tracePt t="27647" x="1871663" y="2693988"/>
          <p14:tracePt t="27664" x="1865313" y="2693988"/>
          <p14:tracePt t="27773" x="1857375" y="2679700"/>
          <p14:tracePt t="27788" x="1851025" y="2671763"/>
          <p14:tracePt t="27796" x="1851025" y="2665413"/>
          <p14:tracePt t="27803" x="1843088" y="2665413"/>
          <p14:tracePt t="27816" x="1843088" y="2657475"/>
          <p14:tracePt t="27845" x="1843088" y="2651125"/>
          <p14:tracePt t="27851" x="1843088" y="2643188"/>
          <p14:tracePt t="27869" x="1836738" y="2622550"/>
          <p14:tracePt t="27885" x="1828800" y="2600325"/>
          <p14:tracePt t="27901" x="1822450" y="2593975"/>
          <p14:tracePt t="27918" x="1822450" y="2586038"/>
          <p14:tracePt t="27952" x="1822450" y="2579688"/>
          <p14:tracePt t="27970" x="1814513" y="2565400"/>
          <p14:tracePt t="27987" x="1814513" y="2551113"/>
          <p14:tracePt t="28006" x="1808163" y="2536825"/>
          <p14:tracePt t="28021" x="1800225" y="2514600"/>
          <p14:tracePt t="28038" x="1793875" y="2493963"/>
          <p14:tracePt t="28055" x="1779588" y="2457450"/>
          <p14:tracePt t="28072" x="1771650" y="2436813"/>
          <p14:tracePt t="28089" x="1771650" y="2428875"/>
          <p14:tracePt t="28134" x="1771650" y="2422525"/>
          <p14:tracePt t="28150" x="1765300" y="2414588"/>
          <p14:tracePt t="28158" x="1757363" y="2400300"/>
          <p14:tracePt t="28172" x="1757363" y="2386013"/>
          <p14:tracePt t="28189" x="1743075" y="2371725"/>
          <p14:tracePt t="28206" x="1736725" y="2365375"/>
          <p14:tracePt t="28223" x="1728788" y="2365375"/>
          <p14:tracePt t="28806" x="1728788" y="2371725"/>
          <p14:tracePt t="28822" x="1728788" y="2379663"/>
          <p14:tracePt t="28829" x="1722438" y="2379663"/>
          <p14:tracePt t="28846" x="1714500" y="2393950"/>
          <p14:tracePt t="28860" x="1714500" y="2400300"/>
          <p14:tracePt t="28868" x="1714500" y="2408238"/>
          <p14:tracePt t="28887" x="1714500" y="2414588"/>
          <p14:tracePt t="28902" x="1708150" y="2422525"/>
          <p14:tracePt t="28919" x="1708150" y="2428875"/>
          <p14:tracePt t="28936" x="1708150" y="2436813"/>
          <p14:tracePt t="28955" x="1708150" y="2443163"/>
          <p14:tracePt t="28969" x="1693863" y="2451100"/>
          <p14:tracePt t="28986" x="1693863" y="2457450"/>
          <p14:tracePt t="29002" x="1685925" y="2465388"/>
          <p14:tracePt t="29036" x="1685925" y="2471738"/>
          <p14:tracePt t="29054" x="1679575" y="2479675"/>
          <p14:tracePt t="29087" x="1679575" y="2486025"/>
          <p14:tracePt t="29104" x="1671638" y="2493963"/>
          <p14:tracePt t="29121" x="1665288" y="2514600"/>
          <p14:tracePt t="29138" x="1665288" y="2536825"/>
          <p14:tracePt t="29140" x="1665288" y="2543175"/>
          <p14:tracePt t="29154" x="1665288" y="2551113"/>
          <p14:tracePt t="29172" x="1657350" y="2557463"/>
          <p14:tracePt t="29190" x="1657350" y="2565400"/>
          <p14:tracePt t="29207" x="1657350" y="2579688"/>
          <p14:tracePt t="29224" x="1657350" y="2586038"/>
          <p14:tracePt t="29241" x="1651000" y="2600325"/>
          <p14:tracePt t="29258" x="1643063" y="2608263"/>
          <p14:tracePt t="29275" x="1643063" y="2614613"/>
          <p14:tracePt t="29291" x="1643063" y="2622550"/>
          <p14:tracePt t="29308" x="1636713" y="2622550"/>
          <p14:tracePt t="29327" x="1636713" y="2628900"/>
          <p14:tracePt t="29344" x="1636713" y="2636838"/>
          <p14:tracePt t="29376" x="1628775" y="2643188"/>
          <p14:tracePt t="29393" x="1628775" y="2651125"/>
          <p14:tracePt t="29453" x="1628775" y="2657475"/>
          <p14:tracePt t="29492" x="1628775" y="2665413"/>
          <p14:tracePt t="29515" x="1622425" y="2665413"/>
          <p14:tracePt t="29521" x="1614488" y="2665413"/>
          <p14:tracePt t="29554" x="1614488" y="2671763"/>
          <p14:tracePt t="29577" x="1608138" y="2671763"/>
          <p14:tracePt t="29599" x="1600200" y="2671763"/>
          <p14:tracePt t="29607" x="1600200" y="2679700"/>
          <p14:tracePt t="29615" x="1593850" y="2679700"/>
          <p14:tracePt t="29632" x="1585913" y="2679700"/>
          <p14:tracePt t="29673" x="1579563" y="2679700"/>
          <p14:tracePt t="29728" x="1571625" y="2679700"/>
          <p14:tracePt t="29735" x="1571625" y="2686050"/>
          <p14:tracePt t="29874" x="1571625" y="2693988"/>
          <p14:tracePt t="30064" x="1571625" y="2700338"/>
          <p14:tracePt t="30072" x="1571625" y="2708275"/>
          <p14:tracePt t="30142" x="1571625" y="2714625"/>
          <p14:tracePt t="30219" x="1571625" y="2722563"/>
          <p14:tracePt t="30587" x="1571625" y="2728913"/>
          <p14:tracePt t="30850" x="1571625" y="2736850"/>
          <p14:tracePt t="30858" x="1579563" y="2736850"/>
          <p14:tracePt t="31012" x="1585913" y="2736850"/>
          <p14:tracePt t="31350" x="1593850" y="2736850"/>
          <p14:tracePt t="31358" x="1608138" y="2736850"/>
          <p14:tracePt t="31373" x="1614488" y="2736850"/>
          <p14:tracePt t="31382" x="1628775" y="2736850"/>
          <p14:tracePt t="31398" x="1636713" y="2736850"/>
          <p14:tracePt t="31408" x="1643063" y="2736850"/>
          <p14:tracePt t="31425" x="1651000" y="2736850"/>
          <p14:tracePt t="31445" x="1657350" y="2736850"/>
          <p14:tracePt t="31484" x="1665288" y="2736850"/>
          <p14:tracePt t="31696" x="1657350" y="2736850"/>
          <p14:tracePt t="31858" x="1665288" y="2736850"/>
          <p14:tracePt t="31866" x="1671638" y="2736850"/>
          <p14:tracePt t="31875" x="1714500" y="2736850"/>
          <p14:tracePt t="31883" x="1736725" y="2736850"/>
          <p14:tracePt t="31901" x="1851025" y="2736850"/>
          <p14:tracePt t="31919" x="1993900" y="2751138"/>
          <p14:tracePt t="31935" x="2071688" y="2757488"/>
          <p14:tracePt t="31952" x="2143125" y="2751138"/>
          <p14:tracePt t="31969" x="2193925" y="2743200"/>
          <p14:tracePt t="31986" x="2236788" y="2743200"/>
          <p14:tracePt t="32001" x="2251075" y="2743200"/>
          <p14:tracePt t="32280" x="2257425" y="2743200"/>
          <p14:tracePt t="32288" x="2279650" y="2743200"/>
          <p14:tracePt t="32297" x="2300288" y="2736850"/>
          <p14:tracePt t="32307" x="2336800" y="2728913"/>
          <p14:tracePt t="32323" x="2393950" y="2728913"/>
          <p14:tracePt t="32341" x="2557463" y="2722563"/>
          <p14:tracePt t="32358" x="2671763" y="2722563"/>
          <p14:tracePt t="32374" x="2751138" y="2722563"/>
          <p14:tracePt t="32392" x="2843213" y="2708275"/>
          <p14:tracePt t="32410" x="2928938" y="2708275"/>
          <p14:tracePt t="32427" x="3100388" y="2700338"/>
          <p14:tracePt t="32444" x="3243263" y="2693988"/>
          <p14:tracePt t="32460" x="3443288" y="2665413"/>
          <p14:tracePt t="32477" x="3600450" y="2651125"/>
          <p14:tracePt t="32494" x="3751263" y="2614613"/>
          <p14:tracePt t="32509" x="3894138" y="2608263"/>
          <p14:tracePt t="32527" x="3965575" y="2600325"/>
          <p14:tracePt t="32530" x="4014788" y="2600325"/>
          <p14:tracePt t="32543" x="4071938" y="2600325"/>
          <p14:tracePt t="32561" x="4208463" y="2586038"/>
          <p14:tracePt t="32577" x="4300538" y="2557463"/>
          <p14:tracePt t="32594" x="4408488" y="2536825"/>
          <p14:tracePt t="32611" x="4514850" y="2508250"/>
          <p14:tracePt t="32631" x="4572000" y="2465388"/>
          <p14:tracePt t="32647" x="4586288" y="2443163"/>
          <p14:tracePt t="32663" x="4594225" y="2422525"/>
          <p14:tracePt t="32681" x="4600575" y="2408238"/>
          <p14:tracePt t="32697" x="4600575" y="2400300"/>
          <p14:tracePt t="32715" x="4614863" y="2379663"/>
          <p14:tracePt t="32730" x="4629150" y="2357438"/>
          <p14:tracePt t="32748" x="4643438" y="2265363"/>
          <p14:tracePt t="32764" x="4657725" y="2222500"/>
          <p14:tracePt t="32781" x="4665663" y="2200275"/>
          <p14:tracePt t="32798" x="4672013" y="2185988"/>
          <p14:tracePt t="32815" x="4679950" y="2171700"/>
          <p14:tracePt t="32832" x="4679950" y="2151063"/>
          <p14:tracePt t="32849" x="4686300" y="2122488"/>
          <p14:tracePt t="32865" x="4686300" y="2108200"/>
          <p14:tracePt t="32882" x="4694238" y="2093913"/>
          <p14:tracePt t="32899" x="4694238" y="2071688"/>
          <p14:tracePt t="32933" x="4700588" y="2065338"/>
          <p14:tracePt t="32951" x="4700588" y="2043113"/>
          <p14:tracePt t="32967" x="4700588" y="2028825"/>
          <p14:tracePt t="32985" x="4708525" y="2022475"/>
          <p14:tracePt t="33002" x="4708525" y="2014538"/>
          <p14:tracePt t="33019" x="4714875" y="1993900"/>
          <p14:tracePt t="33036" x="4722813" y="1993900"/>
          <p14:tracePt t="33052" x="4722813" y="1985963"/>
          <p14:tracePt t="33267" x="4722813" y="1979613"/>
          <p14:tracePt t="33271" x="4737100" y="1971675"/>
          <p14:tracePt t="33280" x="4743450" y="1965325"/>
          <p14:tracePt t="33289" x="4757738" y="1957388"/>
          <p14:tracePt t="33306" x="4772025" y="1943100"/>
          <p14:tracePt t="33326" x="4794250" y="1922463"/>
          <p14:tracePt t="33342" x="4800600" y="1908175"/>
          <p14:tracePt t="33359" x="4814888" y="1893888"/>
          <p14:tracePt t="33376" x="4837113" y="1879600"/>
          <p14:tracePt t="33391" x="4843463" y="1879600"/>
          <p14:tracePt t="33407" x="4872038" y="1865313"/>
          <p14:tracePt t="33425" x="4894263" y="1843088"/>
          <p14:tracePt t="33441" x="4908550" y="1836738"/>
          <p14:tracePt t="33443" x="4914900" y="1822450"/>
          <p14:tracePt t="33459" x="4937125" y="1814513"/>
          <p14:tracePt t="33476" x="4943475" y="1808163"/>
          <p14:tracePt t="33494" x="4951413" y="1808163"/>
          <p14:tracePt t="33526" x="4957763" y="1808163"/>
          <p14:tracePt t="33543" x="4965700" y="1800225"/>
          <p14:tracePt t="33561" x="4979988" y="1800225"/>
          <p14:tracePt t="33577" x="5000625" y="1800225"/>
          <p14:tracePt t="33594" x="5022850" y="1800225"/>
          <p14:tracePt t="33611" x="5057775" y="1800225"/>
          <p14:tracePt t="33628" x="5080000" y="1800225"/>
          <p14:tracePt t="33645" x="5122863" y="1800225"/>
          <p14:tracePt t="33662" x="5151438" y="1800225"/>
          <p14:tracePt t="33679" x="5172075" y="1800225"/>
          <p14:tracePt t="33697" x="5180013" y="1800225"/>
          <p14:tracePt t="33713" x="5200650" y="1800225"/>
          <p14:tracePt t="33732" x="5214938" y="1800225"/>
          <p14:tracePt t="33749" x="5243513" y="1800225"/>
          <p14:tracePt t="33764" x="5251450" y="1800225"/>
          <p14:tracePt t="33826" x="5265738" y="1800225"/>
          <p14:tracePt t="33834" x="5272088" y="1800225"/>
          <p14:tracePt t="33842" x="5280025" y="1800225"/>
          <p14:tracePt t="33851" x="5286375" y="1800225"/>
          <p14:tracePt t="33865" x="5314950" y="1800225"/>
          <p14:tracePt t="33883" x="5351463" y="1800225"/>
          <p14:tracePt t="33899" x="5386388" y="1800225"/>
          <p14:tracePt t="33916" x="5414963" y="1800225"/>
          <p14:tracePt t="33933" x="5443538" y="1800225"/>
          <p14:tracePt t="33949" x="5472113" y="1800225"/>
          <p14:tracePt t="33951" x="5480050" y="1800225"/>
          <p14:tracePt t="33968" x="5500688" y="1800225"/>
          <p14:tracePt t="33985" x="5508625" y="1800225"/>
          <p14:tracePt t="34002" x="5537200" y="1793875"/>
          <p14:tracePt t="34019" x="5551488" y="1793875"/>
          <p14:tracePt t="34036" x="5565775" y="1793875"/>
          <p14:tracePt t="34038" x="5572125" y="1793875"/>
          <p14:tracePt t="34053" x="5586413" y="1793875"/>
          <p14:tracePt t="34069" x="5600700" y="1793875"/>
          <p14:tracePt t="34086" x="5608638" y="1793875"/>
          <p14:tracePt t="34103" x="5622925" y="1793875"/>
          <p14:tracePt t="34120" x="5637213" y="1793875"/>
          <p14:tracePt t="34154" x="5657850" y="1785938"/>
          <p14:tracePt t="34171" x="5665788" y="1785938"/>
          <p14:tracePt t="34188" x="5672138" y="1785938"/>
          <p14:tracePt t="34223" x="5686425" y="1779588"/>
          <p14:tracePt t="34239" x="5700713" y="1779588"/>
          <p14:tracePt t="34256" x="5708650" y="1779588"/>
          <p14:tracePt t="34375" x="5708650" y="1771650"/>
          <p14:tracePt t="34719" x="5715000" y="1771650"/>
          <p14:tracePt t="34725" x="5722938" y="1771650"/>
          <p14:tracePt t="34737" x="5743575" y="1765300"/>
          <p14:tracePt t="34750" x="5780088" y="1765300"/>
          <p14:tracePt t="34764" x="5800725" y="1765300"/>
          <p14:tracePt t="34780" x="5822950" y="1765300"/>
          <p14:tracePt t="34798" x="5851525" y="1757363"/>
          <p14:tracePt t="34814" x="5872163" y="1751013"/>
          <p14:tracePt t="34831" x="5886450" y="1751013"/>
          <p14:tracePt t="34848" x="5894388" y="1751013"/>
          <p14:tracePt t="34851" x="5894388" y="1743075"/>
          <p14:tracePt t="34868" x="5900738" y="1743075"/>
          <p14:tracePt t="34899" x="5908675" y="1743075"/>
          <p14:tracePt t="34922" x="5915025" y="1743075"/>
          <p14:tracePt t="35110" x="5900738" y="1743075"/>
          <p14:tracePt t="35128" x="5886450" y="1743075"/>
          <p14:tracePt t="35143" x="5880100" y="1743075"/>
          <p14:tracePt t="35149" x="5872163" y="1743075"/>
          <p14:tracePt t="35160" x="5865813" y="1743075"/>
          <p14:tracePt t="35174" x="5857875" y="1743075"/>
          <p14:tracePt t="35188" x="5843588" y="1743075"/>
          <p14:tracePt t="35206" x="5837238" y="1743075"/>
          <p14:tracePt t="35222" x="5815013" y="1751013"/>
          <p14:tracePt t="35239" x="5800725" y="1757363"/>
          <p14:tracePt t="35256" x="5786438" y="1757363"/>
          <p14:tracePt t="35273" x="5772150" y="1757363"/>
          <p14:tracePt t="35290" x="5765800" y="1757363"/>
          <p14:tracePt t="35305" x="5757863" y="1757363"/>
          <p14:tracePt t="35381" x="5757863" y="1751013"/>
          <p14:tracePt t="35396" x="5757863" y="1743075"/>
          <p14:tracePt t="35404" x="5751513" y="1743075"/>
          <p14:tracePt t="35413" x="5751513" y="1736725"/>
          <p14:tracePt t="35437" x="5751513" y="1728788"/>
          <p14:tracePt t="35445" x="5743575" y="1722438"/>
          <p14:tracePt t="35461" x="5743575" y="1714500"/>
          <p14:tracePt t="35475" x="5743575" y="1700213"/>
          <p14:tracePt t="35492" x="5737225" y="1685925"/>
          <p14:tracePt t="35509" x="5737225" y="1671638"/>
          <p14:tracePt t="35526" x="5737225" y="1657350"/>
          <p14:tracePt t="35542" x="5737225" y="1651000"/>
          <p14:tracePt t="35559" x="5737225" y="1636713"/>
          <p14:tracePt t="35576" x="5737225" y="1622425"/>
          <p14:tracePt t="35593" x="5737225" y="1614488"/>
          <p14:tracePt t="35618" x="5743575" y="1614488"/>
          <p14:tracePt t="35634" x="5751513" y="1614488"/>
          <p14:tracePt t="35656" x="5757863" y="1614488"/>
          <p14:tracePt t="35843" x="5757863" y="1622425"/>
          <p14:tracePt t="35851" x="5757863" y="1628775"/>
          <p14:tracePt t="35858" x="5757863" y="1636713"/>
          <p14:tracePt t="35867" x="5751513" y="1636713"/>
          <p14:tracePt t="35882" x="5751513" y="1643063"/>
          <p14:tracePt t="35905" x="5751513" y="1651000"/>
          <p14:tracePt t="35915" x="5751513" y="1657350"/>
          <p14:tracePt t="35933" x="5743575" y="1671638"/>
          <p14:tracePt t="35951" x="5743575" y="1679575"/>
          <p14:tracePt t="35967" x="5743575" y="1685925"/>
          <p14:tracePt t="35985" x="5743575" y="1693863"/>
          <p14:tracePt t="36002" x="5737225" y="1722438"/>
          <p14:tracePt t="36018" x="5729288" y="1736725"/>
          <p14:tracePt t="36034" x="5722938" y="1751013"/>
          <p14:tracePt t="36051" x="5715000" y="1765300"/>
          <p14:tracePt t="36069" x="5715000" y="1771650"/>
          <p14:tracePt t="36102" x="5708650" y="1771650"/>
          <p14:tracePt t="36119" x="5700713" y="1771650"/>
          <p14:tracePt t="36145" x="5694363" y="1779588"/>
          <p14:tracePt t="36170" x="5686425" y="1779588"/>
          <p14:tracePt t="36186" x="5680075" y="1779588"/>
          <p14:tracePt t="36210" x="5672138" y="1779588"/>
          <p14:tracePt t="36274" x="5672138" y="1771650"/>
          <p14:tracePt t="36282" x="5672138" y="1765300"/>
          <p14:tracePt t="36298" x="5672138" y="1757363"/>
          <p14:tracePt t="36313" x="5672138" y="1743075"/>
          <p14:tracePt t="36324" x="5680075" y="1728788"/>
          <p14:tracePt t="36342" x="5680075" y="1708150"/>
          <p14:tracePt t="36357" x="5700713" y="1693863"/>
          <p14:tracePt t="36372" x="5708650" y="1693863"/>
          <p14:tracePt t="36390" x="5737225" y="1679575"/>
          <p14:tracePt t="36406" x="5780088" y="1665288"/>
          <p14:tracePt t="36423" x="5808663" y="1665288"/>
          <p14:tracePt t="36440" x="5822950" y="1657350"/>
          <p14:tracePt t="36457" x="5829300" y="1657350"/>
          <p14:tracePt t="36538" x="5837238" y="1657350"/>
          <p14:tracePt t="36568" x="5843588" y="1665288"/>
          <p14:tracePt t="36593" x="5843588" y="1671638"/>
          <p14:tracePt t="36600" x="5851525" y="1679575"/>
          <p14:tracePt t="36611" x="5851525" y="1685925"/>
          <p14:tracePt t="36629" x="5851525" y="1708150"/>
          <p14:tracePt t="36645" x="5851525" y="1743075"/>
          <p14:tracePt t="36664" x="5843588" y="1757363"/>
          <p14:tracePt t="36679" x="5837238" y="1765300"/>
          <p14:tracePt t="36696" x="5822950" y="1779588"/>
          <p14:tracePt t="36712" x="5815013" y="1785938"/>
          <p14:tracePt t="36728" x="5800725" y="1793875"/>
          <p14:tracePt t="36782" x="5794375" y="1793875"/>
          <p14:tracePt t="36799" x="5780088" y="1793875"/>
          <p14:tracePt t="36801" x="5772150" y="1793875"/>
          <p14:tracePt t="36813" x="5751513" y="1793875"/>
          <p14:tracePt t="36830" x="5722938" y="1800225"/>
          <p14:tracePt t="36847" x="5694363" y="1808163"/>
          <p14:tracePt t="36866" x="5672138" y="1808163"/>
          <p14:tracePt t="36882" x="5665788" y="1808163"/>
          <p14:tracePt t="36898" x="5657850" y="1808163"/>
          <p14:tracePt t="36915" x="5651500" y="1808163"/>
          <p14:tracePt t="36932" x="5643563" y="1814513"/>
          <p14:tracePt t="36949" x="5637213" y="1814513"/>
          <p14:tracePt t="36966" x="5614988" y="1814513"/>
          <p14:tracePt t="36983" x="5594350" y="1814513"/>
          <p14:tracePt t="37000" x="5565775" y="1814513"/>
          <p14:tracePt t="37016" x="5529263" y="1822450"/>
          <p14:tracePt t="37035" x="5500688" y="1836738"/>
          <p14:tracePt t="37042" x="5486400" y="1836738"/>
          <p14:tracePt t="37051" x="5472113" y="1851025"/>
          <p14:tracePt t="37067" x="5457825" y="1857375"/>
          <p14:tracePt t="37085" x="5437188" y="1857375"/>
          <p14:tracePt t="37102" x="5414963" y="1871663"/>
          <p14:tracePt t="37118" x="5394325" y="1871663"/>
          <p14:tracePt t="37135" x="5380038" y="1871663"/>
          <p14:tracePt t="37152" x="5372100" y="1871663"/>
          <p14:tracePt t="37169" x="5343525" y="1885950"/>
          <p14:tracePt t="37186" x="5329238" y="1885950"/>
          <p14:tracePt t="37204" x="5308600" y="1893888"/>
          <p14:tracePt t="37220" x="5300663" y="1893888"/>
          <p14:tracePt t="37237" x="5294313" y="1893888"/>
          <p14:tracePt t="37254" x="5286375" y="1893888"/>
          <p14:tracePt t="37271" x="5257800" y="1893888"/>
          <p14:tracePt t="37287" x="5237163" y="1893888"/>
          <p14:tracePt t="37304" x="5214938" y="1908175"/>
          <p14:tracePt t="37340" x="5200650" y="1908175"/>
          <p14:tracePt t="37356" x="5186363" y="1914525"/>
          <p14:tracePt t="37372" x="5180013" y="1922463"/>
          <p14:tracePt t="37389" x="5165725" y="1922463"/>
          <p14:tracePt t="37407" x="5143500" y="1928813"/>
          <p14:tracePt t="37424" x="5129213" y="1936750"/>
          <p14:tracePt t="37441" x="5114925" y="1943100"/>
          <p14:tracePt t="37459" x="5094288" y="1951038"/>
          <p14:tracePt t="37474" x="5086350" y="1965325"/>
          <p14:tracePt t="37492" x="5080000" y="1979613"/>
          <p14:tracePt t="37508" x="5080000" y="1993900"/>
          <p14:tracePt t="37525" x="5072063" y="2022475"/>
          <p14:tracePt t="37542" x="5072063" y="2043113"/>
          <p14:tracePt t="37546" x="5072063" y="2051050"/>
          <p14:tracePt t="37560" x="5072063" y="2085975"/>
          <p14:tracePt t="37577" x="5072063" y="2114550"/>
          <p14:tracePt t="37594" x="5072063" y="2157413"/>
          <p14:tracePt t="37611" x="5072063" y="2200275"/>
          <p14:tracePt t="37629" x="5080000" y="2243138"/>
          <p14:tracePt t="37646" x="5086350" y="2279650"/>
          <p14:tracePt t="37662" x="5094288" y="2293938"/>
          <p14:tracePt t="37678" x="5094288" y="2314575"/>
          <p14:tracePt t="37695" x="5094288" y="2322513"/>
          <p14:tracePt t="37711" x="5100638" y="2336800"/>
          <p14:tracePt t="37729" x="5108575" y="2336800"/>
          <p14:tracePt t="37745" x="5108575" y="2343150"/>
          <p14:tracePt t="37763" x="5108575" y="2351088"/>
          <p14:tracePt t="37780" x="5108575" y="2365375"/>
          <p14:tracePt t="37800" x="5122863" y="2386013"/>
          <p14:tracePt t="37813" x="5129213" y="2400300"/>
          <p14:tracePt t="37830" x="5157788" y="2443163"/>
          <p14:tracePt t="37847" x="5194300" y="2465388"/>
          <p14:tracePt t="37864" x="5237163" y="2479675"/>
          <p14:tracePt t="37881" x="5257800" y="2493963"/>
          <p14:tracePt t="37898" x="5272088" y="2493963"/>
          <p14:tracePt t="37915" x="5280025" y="2493963"/>
          <p14:tracePt t="37933" x="5286375" y="2493963"/>
          <p14:tracePt t="37948" x="5294313" y="2493963"/>
          <p14:tracePt t="37967" x="5300663" y="2500313"/>
          <p14:tracePt t="37992" x="5322888" y="2500313"/>
          <p14:tracePt t="38003" x="5337175" y="2508250"/>
          <p14:tracePt t="38018" x="5400675" y="2522538"/>
          <p14:tracePt t="38035" x="5443538" y="2528888"/>
          <p14:tracePt t="38040" x="5465763" y="2536825"/>
          <p14:tracePt t="38050" x="5486400" y="2551113"/>
          <p14:tracePt t="38068" x="5529263" y="2551113"/>
          <p14:tracePt t="38084" x="5537200" y="2557463"/>
          <p14:tracePt t="38264" x="5537200" y="2565400"/>
          <p14:tracePt t="38271" x="5543550" y="2565400"/>
          <p14:tracePt t="38279" x="5543550" y="2579688"/>
          <p14:tracePt t="38287" x="5543550" y="2593975"/>
          <p14:tracePt t="38304" x="5557838" y="2608263"/>
          <p14:tracePt t="38321" x="5565775" y="2622550"/>
          <p14:tracePt t="38338" x="5572125" y="2643188"/>
          <p14:tracePt t="38355" x="5580063" y="2651125"/>
          <p14:tracePt t="38373" x="5594350" y="2665413"/>
          <p14:tracePt t="38389" x="5600700" y="2665413"/>
          <p14:tracePt t="38407" x="5614988" y="2671763"/>
          <p14:tracePt t="38440" x="5629275" y="2679700"/>
          <p14:tracePt t="38457" x="5637213" y="2686050"/>
          <p14:tracePt t="38473" x="5651500" y="2693988"/>
          <p14:tracePt t="38491" x="5672138" y="2714625"/>
          <p14:tracePt t="38508" x="5700713" y="2722563"/>
          <p14:tracePt t="38524" x="5743575" y="2728913"/>
          <p14:tracePt t="38542" x="5786438" y="2728913"/>
          <p14:tracePt t="38547" x="5794375" y="2728913"/>
          <p14:tracePt t="38560" x="5815013" y="2728913"/>
          <p14:tracePt t="38575" x="5829300" y="2728913"/>
          <p14:tracePt t="38674" x="5843588" y="2728913"/>
          <p14:tracePt t="38679" x="5851525" y="2728913"/>
          <p14:tracePt t="38696" x="5872163" y="2728913"/>
          <p14:tracePt t="38712" x="5880100" y="2728913"/>
          <p14:tracePt t="38834" x="5880100" y="2722563"/>
          <p14:tracePt t="38956" x="5886450" y="2722563"/>
          <p14:tracePt t="38969" x="5894388" y="2722563"/>
          <p14:tracePt t="38975" x="5900738" y="2722563"/>
          <p14:tracePt t="38992" x="5908675" y="2722563"/>
          <p14:tracePt t="39007" x="5922963" y="2722563"/>
          <p14:tracePt t="39019" x="5937250" y="2722563"/>
          <p14:tracePt t="39035" x="5951538" y="2722563"/>
          <p14:tracePt t="39053" x="5957888" y="2722563"/>
          <p14:tracePt t="39233" x="5965825" y="2722563"/>
          <p14:tracePt t="39357" x="5965825" y="2714625"/>
          <p14:tracePt t="39429" x="5965825" y="2708275"/>
          <p14:tracePt t="39461" x="5965825" y="2700338"/>
          <p14:tracePt t="39483" x="5957888" y="2700338"/>
          <p14:tracePt t="39490" x="5957888" y="2693988"/>
          <p14:tracePt t="39531" x="5951538" y="2693988"/>
          <p14:tracePt t="39710" x="5943600" y="2693988"/>
          <p14:tracePt t="39897" x="5943600" y="2686050"/>
          <p14:tracePt t="40171" x="5951538" y="2686050"/>
          <p14:tracePt t="40537" x="5951538" y="2679700"/>
          <p14:tracePt t="40568" x="5943600" y="2679700"/>
          <p14:tracePt t="40601" x="5937250" y="2671763"/>
          <p14:tracePt t="40741" x="5929313" y="2671763"/>
          <p14:tracePt t="40767" x="5922963" y="2671763"/>
          <p14:tracePt t="40800" x="5915025" y="2671763"/>
          <p14:tracePt t="40835" x="5908675" y="2671763"/>
          <p14:tracePt t="40874" x="5900738" y="2671763"/>
          <p14:tracePt t="40888" x="5894388" y="2671763"/>
          <p14:tracePt t="40905" x="5886450" y="2671763"/>
          <p14:tracePt t="40921" x="5880100" y="2671763"/>
          <p14:tracePt t="40945" x="5872163" y="2671763"/>
          <p14:tracePt t="40969" x="5857875" y="2671763"/>
          <p14:tracePt t="40987" x="5851525" y="2665413"/>
          <p14:tracePt t="41000" x="5843588" y="2665413"/>
          <p14:tracePt t="41007" x="5837238" y="2665413"/>
          <p14:tracePt t="41017" x="5829300" y="2665413"/>
          <p14:tracePt t="41039" x="5815013" y="2665413"/>
          <p14:tracePt t="41051" x="5800725" y="2665413"/>
          <p14:tracePt t="41068" x="5794375" y="2657475"/>
          <p14:tracePt t="41085" x="5786438" y="2657475"/>
          <p14:tracePt t="41101" x="5765800" y="2657475"/>
          <p14:tracePt t="41118" x="5751513" y="2651125"/>
          <p14:tracePt t="41135" x="5743575" y="2651125"/>
          <p14:tracePt t="41153" x="5722938" y="2651125"/>
          <p14:tracePt t="41186" x="5708650" y="2643188"/>
          <p14:tracePt t="41220" x="5700713" y="2643188"/>
          <p14:tracePt t="41237" x="5694363" y="2643188"/>
          <p14:tracePt t="41358" x="5686425" y="2643188"/>
          <p14:tracePt t="41364" x="5686425" y="2636838"/>
          <p14:tracePt t="41373" x="5680075" y="2636838"/>
          <p14:tracePt t="41405" x="5672138" y="2636838"/>
          <p14:tracePt t="41812" x="5665788" y="2636838"/>
          <p14:tracePt t="41836" x="5665788" y="2643188"/>
          <p14:tracePt t="41860" x="5665788" y="2651125"/>
          <p14:tracePt t="41872" x="5665788" y="2657475"/>
          <p14:tracePt t="41889" x="5665788" y="2671763"/>
          <p14:tracePt t="41897" x="5665788" y="2679700"/>
          <p14:tracePt t="41913" x="5665788" y="2700338"/>
          <p14:tracePt t="41930" x="5665788" y="2728913"/>
          <p14:tracePt t="41947" x="5657850" y="2771775"/>
          <p14:tracePt t="41965" x="5651500" y="2808288"/>
          <p14:tracePt t="41981" x="5651500" y="2822575"/>
          <p14:tracePt t="41998" x="5651500" y="2843213"/>
          <p14:tracePt t="42015" x="5651500" y="2851150"/>
          <p14:tracePt t="42032" x="5651500" y="2886075"/>
          <p14:tracePt t="42036" x="5651500" y="2914650"/>
          <p14:tracePt t="42051" x="5651500" y="2951163"/>
          <p14:tracePt t="42068" x="5651500" y="2965450"/>
          <p14:tracePt t="42084" x="5651500" y="2979738"/>
          <p14:tracePt t="42101" x="5651500" y="2994025"/>
          <p14:tracePt t="42118" x="5651500" y="3014663"/>
          <p14:tracePt t="42135" x="5651500" y="3051175"/>
          <p14:tracePt t="42152" x="5651500" y="3065463"/>
          <p14:tracePt t="42169" x="5657850" y="3086100"/>
          <p14:tracePt t="42189" x="5657850" y="3094038"/>
          <p14:tracePt t="43053" x="5665788" y="3094038"/>
          <p14:tracePt t="43889" x="5657850" y="3094038"/>
          <p14:tracePt t="43896" x="5651500" y="3079750"/>
          <p14:tracePt t="43912" x="5643563" y="3065463"/>
          <p14:tracePt t="43921" x="5637213" y="3051175"/>
          <p14:tracePt t="43929" x="5629275" y="3036888"/>
          <p14:tracePt t="43946" x="5608638" y="2986088"/>
          <p14:tracePt t="43963" x="5557838" y="2879725"/>
          <p14:tracePt t="43981" x="5522913" y="2700338"/>
          <p14:tracePt t="43998" x="5472113" y="2551113"/>
          <p14:tracePt t="44014" x="5422900" y="2465388"/>
          <p14:tracePt t="44031" x="5422900" y="2422525"/>
          <p14:tracePt t="44034" x="5400675" y="2371725"/>
          <p14:tracePt t="44051" x="5380038" y="2286000"/>
          <p14:tracePt t="44067" x="5351463" y="2222500"/>
          <p14:tracePt t="44084" x="5343525" y="2136775"/>
          <p14:tracePt t="44101" x="5343525" y="2071688"/>
          <p14:tracePt t="44118" x="5343525" y="1993900"/>
          <p14:tracePt t="44134" x="5322888" y="1936750"/>
          <p14:tracePt t="44153" x="5314950" y="1900238"/>
          <p14:tracePt t="44167" x="5308600" y="1843088"/>
          <p14:tracePt t="44184" x="5294313" y="1779588"/>
          <p14:tracePt t="44186" x="5294313" y="1765300"/>
          <p14:tracePt t="44200" x="5294313" y="1751013"/>
          <p14:tracePt t="44218" x="5286375" y="1743075"/>
          <p14:tracePt t="44234" x="5286375" y="1736725"/>
          <p14:tracePt t="44252" x="5286375" y="1728788"/>
          <p14:tracePt t="44272" x="5286375" y="1722438"/>
          <p14:tracePt t="44290" x="5286375" y="1714500"/>
          <p14:tracePt t="44303" x="5286375" y="1708150"/>
          <p14:tracePt t="44320" x="5280025" y="1700213"/>
          <p14:tracePt t="44353" x="5280025" y="1693863"/>
          <p14:tracePt t="44638" x="5280025" y="1708150"/>
          <p14:tracePt t="44646" x="5280025" y="1728788"/>
          <p14:tracePt t="44658" x="5272088" y="1765300"/>
          <p14:tracePt t="44675" x="5265738" y="1836738"/>
          <p14:tracePt t="44692" x="5257800" y="1893888"/>
          <p14:tracePt t="44709" x="5243513" y="1965325"/>
          <p14:tracePt t="44726" x="5237163" y="2022475"/>
          <p14:tracePt t="44743" x="5229225" y="2071688"/>
          <p14:tracePt t="44761" x="5222875" y="2136775"/>
          <p14:tracePt t="44777" x="5222875" y="2185988"/>
          <p14:tracePt t="44793" x="5214938" y="2251075"/>
          <p14:tracePt t="44812" x="5208588" y="2322513"/>
          <p14:tracePt t="44829" x="5208588" y="2436813"/>
          <p14:tracePt t="44849" x="5208588" y="2600325"/>
          <p14:tracePt t="44864" x="5186363" y="2728913"/>
          <p14:tracePt t="44879" x="5186363" y="2814638"/>
          <p14:tracePt t="44896" x="5180013" y="2900363"/>
          <p14:tracePt t="44912" x="5172075" y="2994025"/>
          <p14:tracePt t="44930" x="5165725" y="3036888"/>
          <p14:tracePt t="44948" x="5157788" y="3071813"/>
          <p14:tracePt t="44965" x="5157788" y="3114675"/>
          <p14:tracePt t="44982" x="5157788" y="3136900"/>
          <p14:tracePt t="45000" x="5151438" y="3157538"/>
          <p14:tracePt t="45016" x="5143500" y="3186113"/>
          <p14:tracePt t="45032" x="5129213" y="3228975"/>
          <p14:tracePt t="45037" x="5122863" y="3243263"/>
          <p14:tracePt t="45049" x="5114925" y="3265488"/>
          <p14:tracePt t="45067" x="5108575" y="3308350"/>
          <p14:tracePt t="45083" x="5108575" y="3322638"/>
          <p14:tracePt t="45100" x="5100638" y="3322638"/>
          <p14:tracePt t="45334" x="5086350" y="3322638"/>
          <p14:tracePt t="45353" x="5080000" y="3322638"/>
          <p14:tracePt t="45360" x="5072063" y="3314700"/>
          <p14:tracePt t="45369" x="5072063" y="3308350"/>
          <p14:tracePt t="45387" x="5065713" y="3300413"/>
          <p14:tracePt t="45405" x="5057775" y="3300413"/>
          <p14:tracePt t="45421" x="5057775" y="3294063"/>
          <p14:tracePt t="45438" x="5051425" y="3279775"/>
          <p14:tracePt t="45455" x="5043488" y="3271838"/>
          <p14:tracePt t="45473" x="5037138" y="3265488"/>
          <p14:tracePt t="45490" x="5008563" y="3243263"/>
          <p14:tracePt t="45505" x="5000625" y="3222625"/>
          <p14:tracePt t="45522" x="4951413" y="3165475"/>
          <p14:tracePt t="45539" x="4900613" y="3114675"/>
          <p14:tracePt t="45542" x="4872038" y="3086100"/>
          <p14:tracePt t="45556" x="4851400" y="3057525"/>
          <p14:tracePt t="45573" x="4794250" y="2979738"/>
          <p14:tracePt t="45590" x="4672013" y="2808288"/>
          <p14:tracePt t="45610" x="4586288" y="2679700"/>
          <p14:tracePt t="45626" x="4494213" y="2493963"/>
          <p14:tracePt t="45643" x="4479925" y="2314575"/>
          <p14:tracePt t="45659" x="4451350" y="2151063"/>
          <p14:tracePt t="45674" x="4437063" y="1885950"/>
          <p14:tracePt t="45691" x="4451350" y="1757363"/>
          <p14:tracePt t="45710" x="4486275" y="1636713"/>
          <p14:tracePt t="45727" x="4514850" y="1585913"/>
          <p14:tracePt t="45744" x="4537075" y="1550988"/>
          <p14:tracePt t="45763" x="4643438" y="1500188"/>
          <p14:tracePt t="45779" x="4700588" y="1479550"/>
          <p14:tracePt t="45795" x="4757738" y="1450975"/>
          <p14:tracePt t="45811" x="4786313" y="1450975"/>
          <p14:tracePt t="45827" x="4857750" y="1443038"/>
          <p14:tracePt t="45844" x="4879975" y="1436688"/>
          <p14:tracePt t="45861" x="4914900" y="1436688"/>
          <p14:tracePt t="45879" x="4979988" y="1443038"/>
          <p14:tracePt t="45895" x="5022850" y="1465263"/>
          <p14:tracePt t="45914" x="5057775" y="1493838"/>
          <p14:tracePt t="45930" x="5114925" y="1522413"/>
          <p14:tracePt t="45946" x="5143500" y="1557338"/>
          <p14:tracePt t="45963" x="5208588" y="1614488"/>
          <p14:tracePt t="45981" x="5294313" y="1728788"/>
          <p14:tracePt t="45998" x="5329238" y="1814513"/>
          <p14:tracePt t="46015" x="5365750" y="1943100"/>
          <p14:tracePt t="46033" x="5394325" y="2051050"/>
          <p14:tracePt t="46039" x="5422900" y="2114550"/>
          <p14:tracePt t="46049" x="5451475" y="2179638"/>
          <p14:tracePt t="46067" x="5494338" y="2393950"/>
          <p14:tracePt t="46084" x="5514975" y="2514600"/>
          <p14:tracePt t="46100" x="5522913" y="2679700"/>
          <p14:tracePt t="46117" x="5514975" y="2794000"/>
          <p14:tracePt t="46134" x="5508625" y="2900363"/>
          <p14:tracePt t="46151" x="5494338" y="2994025"/>
          <p14:tracePt t="46168" x="5443538" y="3157538"/>
          <p14:tracePt t="46185" x="5408613" y="3314700"/>
          <p14:tracePt t="46201" x="5372100" y="3422650"/>
          <p14:tracePt t="46218" x="5351463" y="3486150"/>
          <p14:tracePt t="46235" x="5337175" y="3514725"/>
          <p14:tracePt t="46253" x="5300663" y="3543300"/>
          <p14:tracePt t="46269" x="5280025" y="3551238"/>
          <p14:tracePt t="46285" x="5237163" y="3600450"/>
          <p14:tracePt t="46302" x="5214938" y="3622675"/>
          <p14:tracePt t="46319" x="5180013" y="3657600"/>
          <p14:tracePt t="46335" x="5129213" y="3694113"/>
          <p14:tracePt t="46353" x="5065713" y="3736975"/>
          <p14:tracePt t="46370" x="5037138" y="3765550"/>
          <p14:tracePt t="46387" x="4937125" y="3822700"/>
          <p14:tracePt t="46403" x="4872038" y="3851275"/>
          <p14:tracePt t="46420" x="4814888" y="3871913"/>
          <p14:tracePt t="46437" x="4729163" y="3886200"/>
          <p14:tracePt t="46454" x="4651375" y="3886200"/>
          <p14:tracePt t="46472" x="4565650" y="3900488"/>
          <p14:tracePt t="46490" x="4429125" y="3951288"/>
          <p14:tracePt t="46506" x="4329113" y="3971925"/>
          <p14:tracePt t="46522" x="4243388" y="4037013"/>
          <p14:tracePt t="46539" x="4151313" y="4051300"/>
          <p14:tracePt t="46542" x="4094163" y="4065588"/>
          <p14:tracePt t="46556" x="4043363" y="4065588"/>
          <p14:tracePt t="46573" x="3929063" y="4079875"/>
          <p14:tracePt t="46590" x="3729038" y="4108450"/>
          <p14:tracePt t="46607" x="3600450" y="4137025"/>
          <p14:tracePt t="46623" x="3465513" y="4137025"/>
          <p14:tracePt t="46640" x="3308350" y="4179888"/>
          <p14:tracePt t="46657" x="3171825" y="4194175"/>
          <p14:tracePt t="46675" x="2957513" y="4229100"/>
          <p14:tracePt t="46691" x="2786063" y="4243388"/>
          <p14:tracePt t="46708" x="2679700" y="4237038"/>
          <p14:tracePt t="46725" x="2514600" y="4237038"/>
          <p14:tracePt t="46743" x="2422525" y="4222750"/>
          <p14:tracePt t="46759" x="2322513" y="4214813"/>
          <p14:tracePt t="46777" x="2200275" y="4186238"/>
          <p14:tracePt t="46793" x="2122488" y="4171950"/>
          <p14:tracePt t="46809" x="2028825" y="4171950"/>
          <p14:tracePt t="46829" x="1936750" y="4171950"/>
          <p14:tracePt t="46845" x="1851025" y="4143375"/>
          <p14:tracePt t="46865" x="1785938" y="4143375"/>
          <p14:tracePt t="46878" x="1757363" y="4137025"/>
          <p14:tracePt t="46895" x="1714500" y="4122738"/>
          <p14:tracePt t="46912" x="1671638" y="4114800"/>
          <p14:tracePt t="46929" x="1657350" y="4094163"/>
          <p14:tracePt t="46945" x="1636713" y="4086225"/>
          <p14:tracePt t="46962" x="1628775" y="4086225"/>
          <p14:tracePt t="46979" x="1622425" y="4079875"/>
          <p14:tracePt t="46996" x="1614488" y="4071938"/>
          <p14:tracePt t="47013" x="1600200" y="4057650"/>
          <p14:tracePt t="47032" x="1585913" y="4051300"/>
          <p14:tracePt t="47038" x="1579563" y="4043363"/>
          <p14:tracePt t="47049" x="1571625" y="4022725"/>
          <p14:tracePt t="47066" x="1565275" y="4008438"/>
          <p14:tracePt t="47083" x="1543050" y="3986213"/>
          <p14:tracePt t="47100" x="1543050" y="3971925"/>
          <p14:tracePt t="47117" x="1536700" y="3965575"/>
          <p14:tracePt t="47134" x="1536700" y="3943350"/>
          <p14:tracePt t="47152" x="1528763" y="3929063"/>
          <p14:tracePt t="47168" x="1522413" y="3900488"/>
          <p14:tracePt t="47171" x="1514475" y="3879850"/>
          <p14:tracePt t="47185" x="1500188" y="3843338"/>
          <p14:tracePt t="47201" x="1493838" y="3814763"/>
          <p14:tracePt t="47218" x="1493838" y="3786188"/>
          <p14:tracePt t="47235" x="1471613" y="3743325"/>
          <p14:tracePt t="47250" x="1471613" y="3729038"/>
          <p14:tracePt t="47348" x="1471613" y="3722688"/>
          <p14:tracePt t="47356" x="1465263" y="3722688"/>
          <p14:tracePt t="47381" x="1465263" y="3714750"/>
          <p14:tracePt t="47396" x="1465263" y="3708400"/>
          <p14:tracePt t="47404" x="1465263" y="3694113"/>
          <p14:tracePt t="47426" x="1465263" y="3686175"/>
          <p14:tracePt t="47451" x="1457325" y="3686175"/>
          <p14:tracePt t="47457" x="1457325" y="3679825"/>
          <p14:tracePt t="47600" x="1450975" y="3679825"/>
          <p14:tracePt t="47951" x="1443038" y="3671888"/>
          <p14:tracePt t="47973" x="1436688" y="3671888"/>
          <p14:tracePt t="47989" x="1436688" y="3665538"/>
          <p14:tracePt t="47996" x="1422400" y="3665538"/>
          <p14:tracePt t="48011" x="1414463" y="3665538"/>
          <p14:tracePt t="48028" x="1408113" y="3665538"/>
          <p14:tracePt t="48045" x="1400175" y="3657600"/>
          <p14:tracePt t="48052" x="1393825" y="3657600"/>
          <p14:tracePt t="48068" x="1385888" y="3657600"/>
          <p14:tracePt t="48398" x="1385888" y="3651250"/>
          <p14:tracePt t="48407" x="1379538" y="3651250"/>
          <p14:tracePt t="48670" x="1385888" y="3651250"/>
          <p14:tracePt t="48692" x="1393825" y="3651250"/>
          <p14:tracePt t="48709" x="1400175" y="3651250"/>
          <p14:tracePt t="48718" x="1408113" y="3651250"/>
          <p14:tracePt t="48726" x="1414463" y="3651250"/>
          <p14:tracePt t="48743" x="1422400" y="3651250"/>
          <p14:tracePt t="48760" x="1436688" y="3651250"/>
          <p14:tracePt t="48775" x="1465263" y="3643313"/>
          <p14:tracePt t="48777" x="1471613" y="3643313"/>
          <p14:tracePt t="48793" x="1493838" y="3643313"/>
          <p14:tracePt t="48810" x="1508125" y="3643313"/>
          <p14:tracePt t="48827" x="1528763" y="3643313"/>
          <p14:tracePt t="48845" x="1550988" y="3636963"/>
          <p14:tracePt t="48861" x="1571625" y="3629025"/>
          <p14:tracePt t="48877" x="1585913" y="3629025"/>
          <p14:tracePt t="48896" x="1636713" y="3614738"/>
          <p14:tracePt t="48911" x="1657350" y="3614738"/>
          <p14:tracePt t="48928" x="1679575" y="3614738"/>
          <p14:tracePt t="48945" x="1693863" y="3614738"/>
          <p14:tracePt t="48962" x="1722438" y="3614738"/>
          <p14:tracePt t="48981" x="1751013" y="3608388"/>
          <p14:tracePt t="48997" x="1757363" y="3608388"/>
          <p14:tracePt t="49014" x="1765300" y="3608388"/>
          <p14:tracePt t="49032" x="1771650" y="3600450"/>
          <p14:tracePt t="49048" x="1779588" y="3600450"/>
          <p14:tracePt t="49064" x="1785938" y="3600450"/>
          <p14:tracePt t="49081" x="1814513" y="3594100"/>
          <p14:tracePt t="49098" x="1836738" y="3594100"/>
          <p14:tracePt t="49114" x="1871663" y="3586163"/>
          <p14:tracePt t="49131" x="1893888" y="3579813"/>
          <p14:tracePt t="49148" x="1922463" y="3579813"/>
          <p14:tracePt t="49165" x="1957388" y="3579813"/>
          <p14:tracePt t="49185" x="2008188" y="3579813"/>
          <p14:tracePt t="49200" x="2051050" y="3579813"/>
          <p14:tracePt t="49217" x="2100263" y="3579813"/>
          <p14:tracePt t="49233" x="2165350" y="3579813"/>
          <p14:tracePt t="49250" x="2208213" y="3579813"/>
          <p14:tracePt t="49267" x="2228850" y="3579813"/>
          <p14:tracePt t="49286" x="2236788" y="3579813"/>
          <p14:tracePt t="49376" x="2243138" y="3579813"/>
          <p14:tracePt t="49733" x="2236788" y="3579813"/>
          <p14:tracePt t="49737" x="2228850" y="3579813"/>
          <p14:tracePt t="49764" x="2214563" y="3579813"/>
          <p14:tracePt t="49797" x="2208213" y="3579813"/>
          <p14:tracePt t="49833" x="2200275" y="3579813"/>
          <p14:tracePt t="49858" x="2193925" y="3579813"/>
          <p14:tracePt t="49863" x="2185988" y="3579813"/>
          <p14:tracePt t="49877" x="2179638" y="3579813"/>
          <p14:tracePt t="49894" x="2165350" y="3579813"/>
          <p14:tracePt t="49911" x="2143125" y="3579813"/>
          <p14:tracePt t="49930" x="2136775" y="3579813"/>
          <p14:tracePt t="50020" x="2128838" y="3579813"/>
          <p14:tracePt t="50052" x="2122488" y="3579813"/>
          <p14:tracePt t="50209" x="2128838" y="3579813"/>
          <p14:tracePt t="50217" x="2143125" y="3579813"/>
          <p14:tracePt t="50232" x="2157413" y="3579813"/>
          <p14:tracePt t="50239" x="2171700" y="3579813"/>
          <p14:tracePt t="50251" x="2193925" y="3579813"/>
          <p14:tracePt t="50269" x="2222500" y="3579813"/>
          <p14:tracePt t="50286" x="2236788" y="3579813"/>
          <p14:tracePt t="50302" x="2251075" y="3579813"/>
          <p14:tracePt t="50319" x="2257425" y="3571875"/>
          <p14:tracePt t="50336" x="2279650" y="3571875"/>
          <p14:tracePt t="50352" x="2286000" y="3571875"/>
          <p14:tracePt t="50368" x="2293938" y="3571875"/>
          <p14:tracePt t="50387" x="2328863" y="3565525"/>
          <p14:tracePt t="50404" x="2351088" y="3557588"/>
          <p14:tracePt t="50422" x="2379663" y="3551238"/>
          <p14:tracePt t="50438" x="2408238" y="3543300"/>
          <p14:tracePt t="50455" x="2436813" y="3543300"/>
          <p14:tracePt t="50472" x="2457450" y="3536950"/>
          <p14:tracePt t="50489" x="2493963" y="3536950"/>
          <p14:tracePt t="50505" x="2508250" y="3529013"/>
          <p14:tracePt t="50521" x="2528888" y="3514725"/>
          <p14:tracePt t="50538" x="2543175" y="3508375"/>
          <p14:tracePt t="50542" x="2557463" y="3508375"/>
          <p14:tracePt t="50555" x="2571750" y="3508375"/>
          <p14:tracePt t="50572" x="2600325" y="3500438"/>
          <p14:tracePt t="50589" x="2657475" y="3486150"/>
          <p14:tracePt t="50605" x="2693988" y="3486150"/>
          <p14:tracePt t="50624" x="2700338" y="3479800"/>
          <p14:tracePt t="50639" x="2722563" y="3479800"/>
          <p14:tracePt t="50660" x="2728913" y="3479800"/>
          <p14:tracePt t="50787" x="2736850" y="3479800"/>
          <p14:tracePt t="50881" x="2736850" y="3486150"/>
          <p14:tracePt t="50937" x="2722563" y="3494088"/>
          <p14:tracePt t="50942" x="2708275" y="3494088"/>
          <p14:tracePt t="50951" x="2693988" y="3494088"/>
          <p14:tracePt t="50961" x="2679700" y="3494088"/>
          <p14:tracePt t="50979" x="2636838" y="3500438"/>
          <p14:tracePt t="50997" x="2628900" y="3500438"/>
          <p14:tracePt t="51014" x="2593975" y="3508375"/>
          <p14:tracePt t="51048" x="2579688" y="3508375"/>
          <p14:tracePt t="51065" x="2493963" y="3508375"/>
          <p14:tracePt t="51082" x="2422525" y="3508375"/>
          <p14:tracePt t="51098" x="2371725" y="3500438"/>
          <p14:tracePt t="51114" x="2322513" y="3494088"/>
          <p14:tracePt t="51149" x="2314575" y="3494088"/>
          <p14:tracePt t="51187" x="2314575" y="3486150"/>
          <p14:tracePt t="51209" x="2308225" y="3471863"/>
          <p14:tracePt t="51216" x="2308225" y="3465513"/>
          <p14:tracePt t="51223" x="2293938" y="3465513"/>
          <p14:tracePt t="51232" x="2293938" y="3457575"/>
          <p14:tracePt t="51249" x="2279650" y="3443288"/>
          <p14:tracePt t="51267" x="2271713" y="3429000"/>
          <p14:tracePt t="51283" x="2271713" y="3408363"/>
          <p14:tracePt t="51300" x="2265363" y="3379788"/>
          <p14:tracePt t="51317" x="2265363" y="3357563"/>
          <p14:tracePt t="51334" x="2271713" y="3357563"/>
          <p14:tracePt t="51351" x="2279650" y="3357563"/>
          <p14:tracePt t="51368" x="2293938" y="3357563"/>
          <p14:tracePt t="51385" x="2300288" y="3351213"/>
          <p14:tracePt t="51405" x="2343150" y="3336925"/>
          <p14:tracePt t="51421" x="2371725" y="3336925"/>
          <p14:tracePt t="51437" x="2408238" y="3322638"/>
          <p14:tracePt t="51454" x="2443163" y="3314700"/>
          <p14:tracePt t="51471" x="2486025" y="3314700"/>
          <p14:tracePt t="51488" x="2493963" y="3314700"/>
          <p14:tracePt t="51504" x="2508250" y="3314700"/>
          <p14:tracePt t="51521" x="2514600" y="3314700"/>
          <p14:tracePt t="51537" x="2528888" y="3314700"/>
          <p14:tracePt t="51554" x="2543175" y="3314700"/>
          <p14:tracePt t="51571" x="2571750" y="3314700"/>
          <p14:tracePt t="51588" x="2608263" y="3314700"/>
          <p14:tracePt t="51589" x="2614613" y="3308350"/>
          <p14:tracePt t="51608" x="2622550" y="3308350"/>
          <p14:tracePt t="51624" x="2643188" y="3308350"/>
          <p14:tracePt t="51641" x="2671763" y="3308350"/>
          <p14:tracePt t="51656" x="2686050" y="3308350"/>
          <p14:tracePt t="51673" x="2714625" y="3308350"/>
          <p14:tracePt t="51689" x="2743200" y="3308350"/>
          <p14:tracePt t="51692" x="2751138" y="3308350"/>
          <p14:tracePt t="51709" x="2794000" y="3308350"/>
          <p14:tracePt t="51726" x="2814638" y="3308350"/>
          <p14:tracePt t="51742" x="2836863" y="3308350"/>
          <p14:tracePt t="51759" x="2851150" y="3308350"/>
          <p14:tracePt t="51776" x="2857500" y="3308350"/>
          <p14:tracePt t="51794" x="2871788" y="3314700"/>
          <p14:tracePt t="51810" x="2886075" y="3322638"/>
          <p14:tracePt t="51825" x="2894013" y="3322638"/>
          <p14:tracePt t="51842" x="2900363" y="3322638"/>
          <p14:tracePt t="51859" x="2928938" y="3336925"/>
          <p14:tracePt t="51876" x="2943225" y="3351213"/>
          <p14:tracePt t="51893" x="2965450" y="3357563"/>
          <p14:tracePt t="51910" x="2979738" y="3357563"/>
          <p14:tracePt t="51945" x="2986088" y="3365500"/>
          <p14:tracePt t="51962" x="2994025" y="3379788"/>
          <p14:tracePt t="51998" x="3000375" y="3386138"/>
          <p14:tracePt t="52011" x="3000375" y="3394075"/>
          <p14:tracePt t="52031" x="3000375" y="3400425"/>
          <p14:tracePt t="52046" x="3000375" y="3408363"/>
          <p14:tracePt t="52062" x="3000375" y="3414713"/>
          <p14:tracePt t="52081" x="2994025" y="3429000"/>
          <p14:tracePt t="52098" x="2971800" y="3443288"/>
          <p14:tracePt t="52115" x="2965450" y="3443288"/>
          <p14:tracePt t="52132" x="2951163" y="3451225"/>
          <p14:tracePt t="52149" x="2936875" y="3457575"/>
          <p14:tracePt t="52165" x="2928938" y="3457575"/>
          <p14:tracePt t="52167" x="2922588" y="3457575"/>
          <p14:tracePt t="52183" x="2900363" y="3457575"/>
          <p14:tracePt t="52200" x="2894013" y="3457575"/>
          <p14:tracePt t="52215" x="2879725" y="3457575"/>
          <p14:tracePt t="52232" x="2871788" y="3457575"/>
          <p14:tracePt t="52249" x="2836863" y="3457575"/>
          <p14:tracePt t="52270" x="2794000" y="3479800"/>
          <p14:tracePt t="52285" x="2693988" y="3486150"/>
          <p14:tracePt t="52301" x="2586038" y="3494088"/>
          <p14:tracePt t="52317" x="2508250" y="3514725"/>
          <p14:tracePt t="52334" x="2422525" y="3522663"/>
          <p14:tracePt t="52350" x="2371725" y="3543300"/>
          <p14:tracePt t="52367" x="2328863" y="3551238"/>
          <p14:tracePt t="52385" x="2236788" y="3571875"/>
          <p14:tracePt t="52403" x="2171700" y="3571875"/>
          <p14:tracePt t="52420" x="2085975" y="3571875"/>
          <p14:tracePt t="52437" x="1979613" y="3579813"/>
          <p14:tracePt t="52454" x="1900238" y="3579813"/>
          <p14:tracePt t="52471" x="1808163" y="3579813"/>
          <p14:tracePt t="52488" x="1785938" y="3579813"/>
          <p14:tracePt t="52504" x="1771650" y="3579813"/>
          <p14:tracePt t="52520" x="1757363" y="3579813"/>
          <p14:tracePt t="52537" x="1736725" y="3579813"/>
          <p14:tracePt t="52553" x="1714500" y="3579813"/>
          <p14:tracePt t="52571" x="1693863" y="3579813"/>
          <p14:tracePt t="52589" x="1671638" y="3579813"/>
          <p14:tracePt t="52605" x="1657350" y="3579813"/>
          <p14:tracePt t="52639" x="1651000" y="3579813"/>
          <p14:tracePt t="52655" x="1636713" y="3579813"/>
          <p14:tracePt t="52672" x="1608138" y="3579813"/>
          <p14:tracePt t="52690" x="1579563" y="3579813"/>
          <p14:tracePt t="52707" x="1557338" y="3579813"/>
          <p14:tracePt t="53417" x="1550988" y="3579813"/>
          <p14:tracePt t="53433" x="1550988" y="3586163"/>
          <p14:tracePt t="53449" x="1550988" y="3594100"/>
          <p14:tracePt t="53474" x="1550988" y="3608388"/>
          <p14:tracePt t="53503" x="1550988" y="3614738"/>
          <p14:tracePt t="53538" x="1550988" y="3622675"/>
          <p14:tracePt t="53543" x="1550988" y="3629025"/>
          <p14:tracePt t="53567" x="1550988" y="3643313"/>
          <p14:tracePt t="53574" x="1550988" y="3651250"/>
          <p14:tracePt t="53587" x="1550988" y="3665538"/>
          <p14:tracePt t="53604" x="1550988" y="3679825"/>
          <p14:tracePt t="53621" x="1550988" y="3694113"/>
          <p14:tracePt t="53638" x="1550988" y="3700463"/>
          <p14:tracePt t="53656" x="1550988" y="3714750"/>
          <p14:tracePt t="53689" x="1550988" y="3722688"/>
          <p14:tracePt t="53706" x="1550988" y="3729038"/>
          <p14:tracePt t="53723" x="1557338" y="3736975"/>
          <p14:tracePt t="53740" x="1557338" y="3743325"/>
          <p14:tracePt t="53757" x="1565275" y="3779838"/>
          <p14:tracePt t="53774" x="1565275" y="3808413"/>
          <p14:tracePt t="53791" x="1565275" y="3822700"/>
          <p14:tracePt t="53958" x="1565275" y="3829050"/>
          <p14:tracePt t="53983" x="1565275" y="3836988"/>
          <p14:tracePt t="54006" x="1557338" y="3843338"/>
          <p14:tracePt t="54021" x="1550988" y="3843338"/>
          <p14:tracePt t="54030" x="1543050" y="3851275"/>
          <p14:tracePt t="54035" x="1528763" y="3851275"/>
          <p14:tracePt t="54050" x="1522413" y="3851275"/>
          <p14:tracePt t="54062" x="1514475" y="3851275"/>
          <p14:tracePt t="54079" x="1493838" y="3865563"/>
          <p14:tracePt t="54097" x="1465263" y="3871913"/>
          <p14:tracePt t="54114" x="1457325" y="3871913"/>
          <p14:tracePt t="54131" x="1443038" y="3871913"/>
          <p14:tracePt t="54148" x="1436688" y="3871913"/>
          <p14:tracePt t="54180" x="1428750" y="3871913"/>
          <p14:tracePt t="54223" x="1422400" y="3871913"/>
          <p14:tracePt t="54249" x="1414463" y="3871913"/>
          <p14:tracePt t="54272" x="1408113" y="3871913"/>
          <p14:tracePt t="55636" x="1414463" y="3871913"/>
          <p14:tracePt t="55644" x="1422400" y="3871913"/>
          <p14:tracePt t="55659" x="1428750" y="3871913"/>
          <p14:tracePt t="55672" x="1436688" y="3871913"/>
          <p14:tracePt t="55692" x="1443038" y="3871913"/>
          <p14:tracePt t="55705" x="1450975" y="3871913"/>
          <p14:tracePt t="55823" x="1457325" y="3871913"/>
          <p14:tracePt t="60278" x="1457325" y="3879850"/>
          <p14:tracePt t="60286" x="1450975" y="3879850"/>
          <p14:tracePt t="60302" x="1443038" y="3886200"/>
          <p14:tracePt t="60457" x="1450975" y="3886200"/>
          <p14:tracePt t="60464" x="1479550" y="3886200"/>
          <p14:tracePt t="60473" x="1508125" y="3865563"/>
          <p14:tracePt t="60484" x="1528763" y="3865563"/>
          <p14:tracePt t="60500" x="1593850" y="3865563"/>
          <p14:tracePt t="60517" x="1671638" y="3851275"/>
          <p14:tracePt t="60519" x="1693863" y="3851275"/>
          <p14:tracePt t="60534" x="1751013" y="3851275"/>
          <p14:tracePt t="60551" x="1800225" y="3843338"/>
          <p14:tracePt t="60568" x="1828800" y="3829050"/>
          <p14:tracePt t="60585" x="1879600" y="3822700"/>
          <p14:tracePt t="60603" x="1928813" y="3800475"/>
          <p14:tracePt t="60619" x="1951038" y="3786188"/>
          <p14:tracePt t="60636" x="1965325" y="3771900"/>
          <p14:tracePt t="60653" x="1971675" y="3771900"/>
          <p14:tracePt t="60671" x="1979613" y="3771900"/>
          <p14:tracePt t="60803" x="1985963" y="3771900"/>
          <p14:tracePt t="60811" x="1993900" y="3771900"/>
          <p14:tracePt t="60826" x="2000250" y="3779838"/>
          <p14:tracePt t="60839" x="2008188" y="3779838"/>
          <p14:tracePt t="60931" x="2008188" y="3786188"/>
          <p14:tracePt t="60939" x="2008188" y="3794125"/>
          <p14:tracePt t="60956" x="2008188" y="3800475"/>
          <p14:tracePt t="60971" x="2008188" y="3808413"/>
          <p14:tracePt t="61011" x="2008188" y="3814763"/>
          <p14:tracePt t="61018" x="2000250" y="3814763"/>
          <p14:tracePt t="61035" x="1993900" y="3822700"/>
          <p14:tracePt t="61171" x="1993900" y="3829050"/>
          <p14:tracePt t="61176" x="2000250" y="3836988"/>
          <p14:tracePt t="61183" x="2022475" y="3836988"/>
          <p14:tracePt t="61197" x="2051050" y="3836988"/>
          <p14:tracePt t="61214" x="2065338" y="3836988"/>
          <p14:tracePt t="61247" x="2079625" y="3836988"/>
          <p14:tracePt t="61266" x="2093913" y="3836988"/>
          <p14:tracePt t="61281" x="2108200" y="3843338"/>
          <p14:tracePt t="61298" x="2128838" y="3851275"/>
          <p14:tracePt t="61300" x="2143125" y="3851275"/>
          <p14:tracePt t="61315" x="2165350" y="3851275"/>
          <p14:tracePt t="61332" x="2179638" y="3851275"/>
          <p14:tracePt t="61349" x="2185988" y="3843338"/>
          <p14:tracePt t="61675" x="2193925" y="3843338"/>
          <p14:tracePt t="61683" x="2200275" y="3843338"/>
          <p14:tracePt t="61692" x="2208213" y="3843338"/>
          <p14:tracePt t="61707" x="2236788" y="3843338"/>
          <p14:tracePt t="61721" x="2271713" y="3843338"/>
          <p14:tracePt t="61738" x="2293938" y="3843338"/>
          <p14:tracePt t="61754" x="2300288" y="3843338"/>
          <p14:tracePt t="61771" x="2308225" y="3843338"/>
          <p14:tracePt t="61923" x="2314575" y="3843338"/>
          <p14:tracePt t="62034" x="2322513" y="3843338"/>
          <p14:tracePt t="62041" x="2328863" y="3843338"/>
          <p14:tracePt t="62066" x="2336800" y="3836988"/>
          <p14:tracePt t="62152" x="2351088" y="3836988"/>
          <p14:tracePt t="62166" x="2365375" y="3836988"/>
          <p14:tracePt t="62182" x="2371725" y="3836988"/>
          <p14:tracePt t="62200" x="2379663" y="3836988"/>
          <p14:tracePt t="62223" x="2386013" y="3836988"/>
          <p14:tracePt t="62232" x="2393950" y="3836988"/>
          <p14:tracePt t="62239" x="2400300" y="3836988"/>
          <p14:tracePt t="62251" x="2428875" y="3836988"/>
          <p14:tracePt t="62262" x="2436813" y="3829050"/>
          <p14:tracePt t="62280" x="2451100" y="3829050"/>
          <p14:tracePt t="62296" x="2471738" y="3829050"/>
          <p14:tracePt t="62315" x="2479675" y="3829050"/>
          <p14:tracePt t="62332" x="2486025" y="3829050"/>
          <p14:tracePt t="62349" x="2493963" y="3829050"/>
          <p14:tracePt t="62366" x="2500313" y="3829050"/>
          <p14:tracePt t="62383" x="2508250" y="3829050"/>
          <p14:tracePt t="62400" x="2522538" y="3829050"/>
          <p14:tracePt t="62416" x="2536825" y="3829050"/>
          <p14:tracePt t="62449" x="2551113" y="3843338"/>
          <p14:tracePt t="62466" x="2571750" y="3843338"/>
          <p14:tracePt t="62483" x="2600325" y="3851275"/>
          <p14:tracePt t="62500" x="2622550" y="3851275"/>
          <p14:tracePt t="62517" x="2671763" y="3851275"/>
          <p14:tracePt t="62533" x="2686050" y="3851275"/>
          <p14:tracePt t="62550" x="2700338" y="3851275"/>
          <p14:tracePt t="62567" x="2714625" y="3851275"/>
          <p14:tracePt t="62585" x="2728913" y="3843338"/>
          <p14:tracePt t="62601" x="2736850" y="3843338"/>
          <p14:tracePt t="62602" x="2743200" y="3843338"/>
          <p14:tracePt t="62619" x="2757488" y="3843338"/>
          <p14:tracePt t="62635" x="2771775" y="3843338"/>
          <p14:tracePt t="62653" x="2779713" y="3843338"/>
          <p14:tracePt t="62669" x="2786063" y="3843338"/>
          <p14:tracePt t="62690" x="2822575" y="3843338"/>
          <p14:tracePt t="62703" x="2828925" y="3843338"/>
          <p14:tracePt t="62720" x="2851150" y="3843338"/>
          <p14:tracePt t="62737" x="2857500" y="3836988"/>
          <p14:tracePt t="62754" x="2857500" y="3829050"/>
          <p14:tracePt t="63089" x="2851150" y="3829050"/>
          <p14:tracePt t="63097" x="2843213" y="3829050"/>
          <p14:tracePt t="63110" x="2828925" y="3829050"/>
          <p14:tracePt t="63128" x="2771775" y="3829050"/>
          <p14:tracePt t="63144" x="2751138" y="3829050"/>
          <p14:tracePt t="63160" x="2700338" y="3829050"/>
          <p14:tracePt t="63177" x="2651125" y="3829050"/>
          <p14:tracePt t="63194" x="2622550" y="3829050"/>
          <p14:tracePt t="63211" x="2593975" y="3829050"/>
          <p14:tracePt t="63230" x="2528888" y="3829050"/>
          <p14:tracePt t="63246" x="2500313" y="3836988"/>
          <p14:tracePt t="63264" x="2471738" y="3836988"/>
          <p14:tracePt t="63280" x="2443163" y="3836988"/>
          <p14:tracePt t="63298" x="2422525" y="3836988"/>
          <p14:tracePt t="63315" x="2351088" y="3843338"/>
          <p14:tracePt t="63330" x="2300288" y="3843338"/>
          <p14:tracePt t="63347" x="2251075" y="3843338"/>
          <p14:tracePt t="63365" x="2222500" y="3843338"/>
          <p14:tracePt t="63382" x="2193925" y="3843338"/>
          <p14:tracePt t="63414" x="2185988" y="3843338"/>
          <p14:tracePt t="63432" x="2179638" y="3843338"/>
          <p14:tracePt t="63464" x="2171700" y="3843338"/>
          <p14:tracePt t="63472" x="2157413" y="3836988"/>
          <p14:tracePt t="63488" x="2151063" y="3836988"/>
          <p14:tracePt t="63596" x="2143125" y="3836988"/>
          <p14:tracePt t="63604" x="2136775" y="3836988"/>
          <p14:tracePt t="63612" x="2136775" y="3829050"/>
          <p14:tracePt t="63628" x="2128838" y="3829050"/>
          <p14:tracePt t="63818" x="2143125" y="3829050"/>
          <p14:tracePt t="63825" x="2157413" y="3829050"/>
          <p14:tracePt t="63840" x="2165350" y="3829050"/>
          <p14:tracePt t="63857" x="2179638" y="3829050"/>
          <p14:tracePt t="63874" x="2193925" y="3829050"/>
          <p14:tracePt t="63890" x="2208213" y="3829050"/>
          <p14:tracePt t="63907" x="2214563" y="3829050"/>
          <p14:tracePt t="63924" x="2228850" y="3829050"/>
          <p14:tracePt t="63957" x="2265363" y="3829050"/>
          <p14:tracePt t="63974" x="2300288" y="3829050"/>
          <p14:tracePt t="63991" x="2328863" y="3829050"/>
          <p14:tracePt t="64010" x="2357438" y="3829050"/>
          <p14:tracePt t="64025" x="2365375" y="3829050"/>
          <p14:tracePt t="64752" x="2357438" y="3829050"/>
          <p14:tracePt t="64775" x="2351088" y="3829050"/>
          <p14:tracePt t="64784" x="2343150" y="3822700"/>
          <p14:tracePt t="64793" x="2336800" y="3822700"/>
          <p14:tracePt t="64818" x="2322513" y="3822700"/>
          <p14:tracePt t="64826" x="2314575" y="3822700"/>
          <p14:tracePt t="64841" x="2300288" y="3822700"/>
          <p14:tracePt t="64864" x="2293938" y="3822700"/>
          <p14:tracePt t="64874" x="2279650" y="3822700"/>
          <p14:tracePt t="64890" x="2243138" y="3808413"/>
          <p14:tracePt t="64906" x="2222500" y="3808413"/>
          <p14:tracePt t="64908" x="2208213" y="3808413"/>
          <p14:tracePt t="64923" x="2171700" y="3808413"/>
          <p14:tracePt t="64940" x="2136775" y="3808413"/>
          <p14:tracePt t="64956" x="2108200" y="3814763"/>
          <p14:tracePt t="64974" x="2028825" y="3814763"/>
          <p14:tracePt t="64990" x="2000250" y="3814763"/>
          <p14:tracePt t="65009" x="1957388" y="3814763"/>
          <p14:tracePt t="65025" x="1922463" y="3814763"/>
          <p14:tracePt t="65041" x="1885950" y="3808413"/>
          <p14:tracePt t="65058" x="1836738" y="3808413"/>
          <p14:tracePt t="65075" x="1785938" y="3808413"/>
          <p14:tracePt t="65092" x="1751013" y="3814763"/>
          <p14:tracePt t="65109" x="1736725" y="3814763"/>
          <p14:tracePt t="65127" x="1685925" y="3814763"/>
          <p14:tracePt t="65143" x="1665288" y="3814763"/>
          <p14:tracePt t="65160" x="1636713" y="3814763"/>
          <p14:tracePt t="65177" x="1600200" y="3814763"/>
          <p14:tracePt t="65194" x="1557338" y="3814763"/>
          <p14:tracePt t="65211" x="1528763" y="3814763"/>
          <p14:tracePt t="65228" x="1500188" y="3829050"/>
          <p14:tracePt t="65245" x="1485900" y="3829050"/>
          <p14:tracePt t="65264" x="1479550" y="3829050"/>
          <p14:tracePt t="65280" x="1479550" y="3836988"/>
          <p14:tracePt t="65295" x="1471613" y="3836988"/>
          <p14:tracePt t="65312" x="1465263" y="3836988"/>
          <p14:tracePt t="65329" x="1443038" y="3836988"/>
          <p14:tracePt t="65346" x="1428750" y="3843338"/>
          <p14:tracePt t="65363" x="1422400" y="3843338"/>
          <p14:tracePt t="65380" x="1414463" y="3843338"/>
          <p14:tracePt t="65488" x="1408113" y="3843338"/>
          <p14:tracePt t="65919" x="1400175" y="3843338"/>
          <p14:tracePt t="65965" x="1400175" y="3851275"/>
          <p14:tracePt t="65988" x="1400175" y="3857625"/>
          <p14:tracePt t="66010" x="1393825" y="3857625"/>
          <p14:tracePt t="102004" x="1322388" y="3857625"/>
          <p14:tracePt t="102011" x="1293813" y="3857625"/>
          <p14:tracePt t="102019" x="1250950" y="3857625"/>
          <p14:tracePt t="102030" x="1208088" y="3865563"/>
          <p14:tracePt t="102046" x="1185863" y="3865563"/>
          <p14:tracePt t="102063" x="1136650" y="3851275"/>
          <p14:tracePt t="102065" x="1108075" y="3851275"/>
          <p14:tracePt t="102080" x="1036638" y="3836988"/>
          <p14:tracePt t="102096" x="965200" y="3836988"/>
          <p14:tracePt t="102113" x="857250" y="3822700"/>
          <p14:tracePt t="102131" x="750888" y="3814763"/>
          <p14:tracePt t="102149" x="608013" y="3771900"/>
          <p14:tracePt t="102166" x="493713" y="3751263"/>
          <p14:tracePt t="102182" x="350838" y="3736975"/>
          <p14:tracePt t="102200" x="228600" y="3729038"/>
          <p14:tracePt t="102216" x="179388" y="3722688"/>
          <p14:tracePt t="102234" x="157163" y="3722688"/>
          <p14:tracePt t="102302" x="185738" y="3736975"/>
          <p14:tracePt t="102308" x="279400" y="3757613"/>
          <p14:tracePt t="102319" x="385763" y="3779838"/>
          <p14:tracePt t="102334" x="665163" y="3836988"/>
          <p14:tracePt t="102351" x="985838" y="3894138"/>
          <p14:tracePt t="102368" x="1122363" y="3922713"/>
          <p14:tracePt t="102385" x="1257300" y="4000500"/>
          <p14:tracePt t="102401" x="1271588" y="4014788"/>
          <p14:tracePt t="102419" x="1285875" y="4037013"/>
          <p14:tracePt t="102436" x="1308100" y="4057650"/>
          <p14:tracePt t="102452" x="1336675" y="4094163"/>
          <p14:tracePt t="102469" x="1414463" y="4114800"/>
          <p14:tracePt t="102486" x="1508125" y="4137025"/>
          <p14:tracePt t="102503" x="1585913" y="4165600"/>
          <p14:tracePt t="102520" x="1708150" y="4222750"/>
          <p14:tracePt t="102538" x="1857375" y="4265613"/>
          <p14:tracePt t="102542" x="1885950" y="4286250"/>
          <p14:tracePt t="102555" x="1971675" y="4322763"/>
          <p14:tracePt t="102571" x="2043113" y="4337050"/>
          <p14:tracePt t="102588" x="2136775" y="4386263"/>
          <p14:tracePt t="102605" x="2236788" y="4422775"/>
          <p14:tracePt t="102622" x="2308225" y="4437063"/>
          <p14:tracePt t="102639" x="2322513" y="4437063"/>
          <p14:tracePt t="102794" x="2336800" y="4457700"/>
          <p14:tracePt t="102801" x="2351088" y="4471988"/>
          <p14:tracePt t="102808" x="2371725" y="4494213"/>
          <p14:tracePt t="102825" x="2414588" y="4565650"/>
          <p14:tracePt t="102845" x="2493963" y="4622800"/>
          <p14:tracePt t="102859" x="2522538" y="4629150"/>
          <p14:tracePt t="102877" x="2579688" y="4637088"/>
          <p14:tracePt t="102893" x="2586038" y="4637088"/>
          <p14:tracePt t="102911" x="2593975" y="4629150"/>
          <p14:tracePt t="102928" x="2600325" y="4622800"/>
          <p14:tracePt t="102945" x="2608263" y="4614863"/>
          <p14:tracePt t="102963" x="2628900" y="4608513"/>
          <p14:tracePt t="102979" x="2671763" y="4600575"/>
          <p14:tracePt t="102995" x="2722563" y="4594225"/>
          <p14:tracePt t="103012" x="2751138" y="4594225"/>
          <p14:tracePt t="103028" x="2765425" y="4579938"/>
          <p14:tracePt t="103181" x="2757488" y="4579938"/>
          <p14:tracePt t="103191" x="2751138" y="4579938"/>
          <p14:tracePt t="103205" x="2743200" y="4572000"/>
          <p14:tracePt t="103215" x="2736850" y="4572000"/>
          <p14:tracePt t="103316" x="2728913" y="4572000"/>
          <p14:tracePt t="103331" x="2722563" y="4572000"/>
          <p14:tracePt t="103340" x="2714625" y="4572000"/>
          <p14:tracePt t="103353" x="2700338" y="4572000"/>
          <p14:tracePt t="103369" x="2679700" y="4579938"/>
          <p14:tracePt t="103386" x="2651125" y="4586288"/>
          <p14:tracePt t="103403" x="2628900" y="4586288"/>
          <p14:tracePt t="103420" x="2608263" y="4586288"/>
          <p14:tracePt t="103437" x="2571750" y="4586288"/>
          <p14:tracePt t="103454" x="2522538" y="4586288"/>
          <p14:tracePt t="103470" x="2457450" y="4586288"/>
          <p14:tracePt t="103486" x="2422525" y="4586288"/>
          <p14:tracePt t="103503" x="2386013" y="4586288"/>
          <p14:tracePt t="103520" x="2365375" y="4586288"/>
          <p14:tracePt t="103537" x="2314575" y="4594225"/>
          <p14:tracePt t="103540" x="2293938" y="4594225"/>
          <p14:tracePt t="103554" x="2265363" y="4594225"/>
          <p14:tracePt t="103571" x="2222500" y="4594225"/>
          <p14:tracePt t="103587" x="2165350" y="4586288"/>
          <p14:tracePt t="103606" x="2122488" y="4579938"/>
          <p14:tracePt t="103624" x="2093913" y="4572000"/>
          <p14:tracePt t="103640" x="2071688" y="4572000"/>
          <p14:tracePt t="103657" x="2057400" y="4557713"/>
          <p14:tracePt t="103695" x="2057400" y="4551363"/>
          <p14:tracePt t="103706" x="2057400" y="4543425"/>
          <p14:tracePt t="103724" x="2057400" y="4529138"/>
          <p14:tracePt t="103740" x="2057400" y="4508500"/>
          <p14:tracePt t="103758" x="2057400" y="4486275"/>
          <p14:tracePt t="103774" x="2057400" y="4451350"/>
          <p14:tracePt t="103791" x="2065338" y="4429125"/>
          <p14:tracePt t="103808" x="2071688" y="4422775"/>
          <p14:tracePt t="103827" x="2108200" y="4394200"/>
          <p14:tracePt t="103847" x="2136775" y="4379913"/>
          <p14:tracePt t="103861" x="2157413" y="4371975"/>
          <p14:tracePt t="103877" x="2185988" y="4357688"/>
          <p14:tracePt t="103894" x="2222500" y="4351338"/>
          <p14:tracePt t="103911" x="2265363" y="4329113"/>
          <p14:tracePt t="103928" x="2293938" y="4329113"/>
          <p14:tracePt t="103945" x="2314575" y="4329113"/>
          <p14:tracePt t="103962" x="2328863" y="4329113"/>
          <p14:tracePt t="103979" x="2336800" y="4329113"/>
          <p14:tracePt t="103996" x="2343150" y="4337050"/>
          <p14:tracePt t="104013" x="2343150" y="4343400"/>
          <p14:tracePt t="104030" x="2343150" y="4351338"/>
          <p14:tracePt t="104047" x="2343150" y="4365625"/>
          <p14:tracePt t="104063" x="2343150" y="4379913"/>
          <p14:tracePt t="104079" x="2314575" y="4400550"/>
          <p14:tracePt t="104096" x="2279650" y="4414838"/>
          <p14:tracePt t="104113" x="2251075" y="4437063"/>
          <p14:tracePt t="104130" x="2193925" y="4437063"/>
          <p14:tracePt t="104147" x="2122488" y="4451350"/>
          <p14:tracePt t="104163" x="2008188" y="4479925"/>
          <p14:tracePt t="104181" x="1908175" y="4500563"/>
          <p14:tracePt t="104198" x="1828800" y="4522788"/>
          <p14:tracePt t="104214" x="1785938" y="4529138"/>
          <p14:tracePt t="104232" x="1743075" y="4543425"/>
          <p14:tracePt t="104248" x="1708150" y="4543425"/>
          <p14:tracePt t="104266" x="1685925" y="4543425"/>
          <p14:tracePt t="104285" x="1671638" y="4551363"/>
          <p14:tracePt t="104299" x="1643063" y="4551363"/>
          <p14:tracePt t="104317" x="1608138" y="4551363"/>
          <p14:tracePt t="104335" x="1571625" y="4557713"/>
          <p14:tracePt t="104352" x="1536700" y="4572000"/>
          <p14:tracePt t="104353" x="1508125" y="4579938"/>
          <p14:tracePt t="104367" x="1500188" y="4594225"/>
          <p14:tracePt t="104384" x="1479550" y="4608513"/>
          <p14:tracePt t="104401" x="1471613" y="4608513"/>
          <p14:tracePt t="104418" x="1457325" y="4608513"/>
          <p14:tracePt t="104436" x="1428750" y="4600575"/>
          <p14:tracePt t="104453" x="1393825" y="4600575"/>
          <p14:tracePt t="104469" x="1350963" y="4594225"/>
          <p14:tracePt t="104487" x="1322388" y="4594225"/>
          <p14:tracePt t="104504" x="1314450" y="4594225"/>
          <p14:tracePt t="104588" x="1308100" y="4594225"/>
          <p14:tracePt t="104604" x="1308100" y="4600575"/>
          <p14:tracePt t="104700" x="1328738" y="4600575"/>
          <p14:tracePt t="104716" x="1343025" y="4600575"/>
          <p14:tracePt t="104722" x="1350963" y="4600575"/>
          <p14:tracePt t="104729" x="1365250" y="4600575"/>
          <p14:tracePt t="104740" x="1371600" y="4600575"/>
          <p14:tracePt t="104757" x="1400175" y="4600575"/>
          <p14:tracePt t="104774" x="1436688" y="4600575"/>
          <p14:tracePt t="104775" x="1450975" y="4600575"/>
          <p14:tracePt t="104791" x="1465263" y="4600575"/>
          <p14:tracePt t="104808" x="1479550" y="4608513"/>
          <p14:tracePt t="105348" x="1479550" y="4614863"/>
          <p14:tracePt t="105355" x="1485900" y="4622800"/>
          <p14:tracePt t="105369" x="1514475" y="4643438"/>
          <p14:tracePt t="105385" x="1528763" y="4657725"/>
          <p14:tracePt t="105402" x="1565275" y="4679950"/>
          <p14:tracePt t="105420" x="1593850" y="4708525"/>
          <p14:tracePt t="105436" x="1636713" y="4737100"/>
          <p14:tracePt t="105453" x="1685925" y="4757738"/>
          <p14:tracePt t="105470" x="1708150" y="4772025"/>
          <p14:tracePt t="105487" x="1736725" y="4786313"/>
          <p14:tracePt t="105502" x="1757363" y="4794250"/>
          <p14:tracePt t="105519" x="1771650" y="4794250"/>
          <p14:tracePt t="105536" x="1771650" y="4800600"/>
          <p14:tracePt t="105558" x="1779588" y="4800600"/>
          <p14:tracePt t="105571" x="1793875" y="4814888"/>
          <p14:tracePt t="105587" x="1808163" y="4829175"/>
          <p14:tracePt t="105604" x="1822450" y="4843463"/>
          <p14:tracePt t="105621" x="1836738" y="4843463"/>
          <p14:tracePt t="105638" x="1851025" y="4865688"/>
          <p14:tracePt t="105654" x="1857375" y="4879975"/>
          <p14:tracePt t="105672" x="1865313" y="4886325"/>
          <p14:tracePt t="105689" x="1871663" y="4886325"/>
          <p14:tracePt t="105805" x="1908175" y="4886325"/>
          <p14:tracePt t="105813" x="1922463" y="4886325"/>
          <p14:tracePt t="105829" x="1936750" y="4886325"/>
          <p14:tracePt t="105841" x="1957388" y="4886325"/>
          <p14:tracePt t="105858" x="1985963" y="4886325"/>
          <p14:tracePt t="105876" x="2000250" y="4886325"/>
          <p14:tracePt t="106006" x="2000250" y="4894263"/>
          <p14:tracePt t="106036" x="1993900" y="4894263"/>
          <p14:tracePt t="106040" x="1971675" y="4894263"/>
          <p14:tracePt t="106050" x="1965325" y="4900613"/>
          <p14:tracePt t="106063" x="1951038" y="4900613"/>
          <p14:tracePt t="106079" x="1936750" y="4908550"/>
          <p14:tracePt t="106096" x="1908175" y="4908550"/>
          <p14:tracePt t="106113" x="1857375" y="4894263"/>
          <p14:tracePt t="106130" x="1793875" y="4872038"/>
          <p14:tracePt t="106146" x="1751013" y="4851400"/>
          <p14:tracePt t="106163" x="1708150" y="4851400"/>
          <p14:tracePt t="106180" x="1679575" y="4829175"/>
          <p14:tracePt t="106199" x="1679575" y="4822825"/>
          <p14:tracePt t="106216" x="1671638" y="4822825"/>
          <p14:tracePt t="106233" x="1671638" y="4808538"/>
          <p14:tracePt t="106248" x="1671638" y="4794250"/>
          <p14:tracePt t="106266" x="1671638" y="4786313"/>
          <p14:tracePt t="106282" x="1693863" y="4772025"/>
          <p14:tracePt t="106299" x="1708150" y="4751388"/>
          <p14:tracePt t="106316" x="1728788" y="4729163"/>
          <p14:tracePt t="106333" x="1751013" y="4722813"/>
          <p14:tracePt t="106350" x="1771650" y="4722813"/>
          <p14:tracePt t="106367" x="1800225" y="4722813"/>
          <p14:tracePt t="106384" x="1843088" y="4722813"/>
          <p14:tracePt t="106402" x="1893888" y="4722813"/>
          <p14:tracePt t="106419" x="1936750" y="4722813"/>
          <p14:tracePt t="106435" x="1985963" y="4729163"/>
          <p14:tracePt t="106453" x="2122488" y="4729163"/>
          <p14:tracePt t="106469" x="2165350" y="4729163"/>
          <p14:tracePt t="106485" x="2222500" y="4729163"/>
          <p14:tracePt t="106502" x="2271713" y="4729163"/>
          <p14:tracePt t="106519" x="2357438" y="4737100"/>
          <p14:tracePt t="106536" x="2400300" y="4743450"/>
          <p14:tracePt t="106541" x="2422525" y="4743450"/>
          <p14:tracePt t="106553" x="2428875" y="4757738"/>
          <p14:tracePt t="106571" x="2471738" y="4765675"/>
          <p14:tracePt t="106588" x="2500313" y="4779963"/>
          <p14:tracePt t="106604" x="2536825" y="4779963"/>
          <p14:tracePt t="106620" x="2557463" y="4800600"/>
          <p14:tracePt t="106638" x="2579688" y="4800600"/>
          <p14:tracePt t="106654" x="2593975" y="4814888"/>
          <p14:tracePt t="106674" x="2593975" y="4822825"/>
          <p14:tracePt t="106691" x="2600325" y="4822825"/>
          <p14:tracePt t="106707" x="2600325" y="4829175"/>
          <p14:tracePt t="106724" x="2600325" y="4843463"/>
          <p14:tracePt t="106741" x="2600325" y="4851400"/>
          <p14:tracePt t="106758" x="2600325" y="4857750"/>
          <p14:tracePt t="106775" x="2600325" y="4865688"/>
          <p14:tracePt t="106792" x="2586038" y="4879975"/>
          <p14:tracePt t="106807" x="2571750" y="4886325"/>
          <p14:tracePt t="106824" x="2551113" y="4894263"/>
          <p14:tracePt t="106841" x="2522538" y="4894263"/>
          <p14:tracePt t="106858" x="2493963" y="4900613"/>
          <p14:tracePt t="106875" x="2443163" y="4900613"/>
          <p14:tracePt t="106892" x="2414588" y="4900613"/>
          <p14:tracePt t="106909" x="2365375" y="4900613"/>
          <p14:tracePt t="106926" x="2286000" y="4872038"/>
          <p14:tracePt t="106943" x="2228850" y="4865688"/>
          <p14:tracePt t="106959" x="2179638" y="4865688"/>
          <p14:tracePt t="106976" x="2100263" y="4857750"/>
          <p14:tracePt t="106995" x="2057400" y="4857750"/>
          <p14:tracePt t="107012" x="2036763" y="4857750"/>
          <p14:tracePt t="107029" x="2014538" y="4857750"/>
          <p14:tracePt t="107046" x="2008188" y="4857750"/>
          <p14:tracePt t="107063" x="2000250" y="4851400"/>
          <p14:tracePt t="107079" x="1985963" y="4851400"/>
          <p14:tracePt t="107114" x="1979613" y="4843463"/>
          <p14:tracePt t="107132" x="1979613" y="4837113"/>
          <p14:tracePt t="107148" x="1971675" y="4829175"/>
          <p14:tracePt t="107165" x="1971675" y="4808538"/>
          <p14:tracePt t="107181" x="1971675" y="4794250"/>
          <p14:tracePt t="107198" x="1971675" y="4772025"/>
          <p14:tracePt t="107214" x="1971675" y="4751388"/>
          <p14:tracePt t="107231" x="1971675" y="4729163"/>
          <p14:tracePt t="107247" x="1985963" y="4708525"/>
          <p14:tracePt t="107265" x="2008188" y="4694238"/>
          <p14:tracePt t="107281" x="2022475" y="4672013"/>
          <p14:tracePt t="107299" x="2036763" y="4665663"/>
          <p14:tracePt t="107318" x="2043113" y="4665663"/>
          <p14:tracePt t="107334" x="2057400" y="4665663"/>
          <p14:tracePt t="107349" x="2071688" y="4657725"/>
          <p14:tracePt t="107367" x="2122488" y="4657725"/>
          <p14:tracePt t="107383" x="2165350" y="4657725"/>
          <p14:tracePt t="107400" x="2193925" y="4657725"/>
          <p14:tracePt t="107417" x="2243138" y="4665663"/>
          <p14:tracePt t="107435" x="2293938" y="4679950"/>
          <p14:tracePt t="107451" x="2336800" y="4679950"/>
          <p14:tracePt t="107469" x="2365375" y="4686300"/>
          <p14:tracePt t="107485" x="2379663" y="4694238"/>
          <p14:tracePt t="107501" x="2393950" y="4708525"/>
          <p14:tracePt t="107518" x="2436813" y="4729163"/>
          <p14:tracePt t="107536" x="2451100" y="4743450"/>
          <p14:tracePt t="107541" x="2457450" y="4751388"/>
          <p14:tracePt t="107552" x="2471738" y="4757738"/>
          <p14:tracePt t="107569" x="2486025" y="4757738"/>
          <p14:tracePt t="107587" x="2493963" y="4772025"/>
          <p14:tracePt t="107620" x="2493963" y="4779963"/>
          <p14:tracePt t="107637" x="2493963" y="4786313"/>
          <p14:tracePt t="107654" x="2493963" y="4808538"/>
          <p14:tracePt t="107671" x="2500313" y="4829175"/>
          <p14:tracePt t="107691" x="2500313" y="4872038"/>
          <p14:tracePt t="107707" x="2500313" y="4894263"/>
          <p14:tracePt t="107724" x="2500313" y="4908550"/>
          <p14:tracePt t="107740" x="2500313" y="4914900"/>
          <p14:tracePt t="107761" x="2500313" y="4922838"/>
          <p14:tracePt t="107773" x="2493963" y="4922838"/>
          <p14:tracePt t="107790" x="2479675" y="4922838"/>
          <p14:tracePt t="107809" x="2457450" y="4937125"/>
          <p14:tracePt t="107825" x="2443163" y="4937125"/>
          <p14:tracePt t="107843" x="2436813" y="4937125"/>
          <p14:tracePt t="107860" x="2422525" y="4937125"/>
          <p14:tracePt t="107875" x="2408238" y="4937125"/>
          <p14:tracePt t="107891" x="2386013" y="4943475"/>
          <p14:tracePt t="107908" x="2379663" y="4951413"/>
          <p14:tracePt t="107925" x="2365375" y="4951413"/>
          <p14:tracePt t="107962" x="2357438" y="4951413"/>
          <p14:tracePt t="107996" x="2351088" y="4951413"/>
          <p14:tracePt t="108022" x="2336800" y="4957763"/>
          <p14:tracePt t="108027" x="2322513" y="4957763"/>
          <p14:tracePt t="108044" x="2308225" y="4957763"/>
          <p14:tracePt t="108061" x="2279650" y="4957763"/>
          <p14:tracePt t="108079" x="2265363" y="4957763"/>
          <p14:tracePt t="108096" x="2251075" y="4957763"/>
          <p14:tracePt t="108113" x="2243138" y="4957763"/>
          <p14:tracePt t="108132" x="2236788" y="4957763"/>
          <p14:tracePt t="108147" x="2222500" y="4957763"/>
          <p14:tracePt t="108165" x="2214563" y="4957763"/>
          <p14:tracePt t="108179" x="2200275" y="4957763"/>
          <p14:tracePt t="108196" x="2185988" y="4957763"/>
          <p14:tracePt t="108213" x="2165350" y="4957763"/>
          <p14:tracePt t="108230" x="2136775" y="4957763"/>
          <p14:tracePt t="108249" x="2114550" y="4957763"/>
          <p14:tracePt t="108266" x="2108200" y="4957763"/>
          <p14:tracePt t="108415" x="2093913" y="4951413"/>
          <p14:tracePt t="108423" x="2085975" y="4937125"/>
          <p14:tracePt t="108435" x="2079625" y="4929188"/>
          <p14:tracePt t="108451" x="2071688" y="4929188"/>
          <p14:tracePt t="108468" x="2051050" y="4900613"/>
          <p14:tracePt t="108485" x="2036763" y="4886325"/>
          <p14:tracePt t="108502" x="2028825" y="4865688"/>
          <p14:tracePt t="108518" x="2022475" y="4857750"/>
          <p14:tracePt t="108535" x="2022475" y="4851400"/>
          <p14:tracePt t="108555" x="2022475" y="4837113"/>
          <p14:tracePt t="108571" x="2022475" y="4822825"/>
          <p14:tracePt t="108587" x="2022475" y="4814888"/>
          <p14:tracePt t="108604" x="2028825" y="4814888"/>
          <p14:tracePt t="108620" x="2036763" y="4808538"/>
          <p14:tracePt t="108637" x="2051050" y="4808538"/>
          <p14:tracePt t="108654" x="2057400" y="4800600"/>
          <p14:tracePt t="108671" x="2071688" y="4786313"/>
          <p14:tracePt t="108689" x="2100263" y="4772025"/>
          <p14:tracePt t="108705" x="2114550" y="4772025"/>
          <p14:tracePt t="108722" x="2128838" y="4772025"/>
          <p14:tracePt t="108739" x="2151063" y="4765675"/>
          <p14:tracePt t="108755" x="2171700" y="4757738"/>
          <p14:tracePt t="108772" x="2208213" y="4757738"/>
          <p14:tracePt t="108806" x="2222500" y="4757738"/>
          <p14:tracePt t="108825" x="2236788" y="4757738"/>
          <p14:tracePt t="108841" x="2243138" y="4757738"/>
          <p14:tracePt t="108857" x="2251075" y="4757738"/>
          <p14:tracePt t="108875" x="2257425" y="4751388"/>
          <p14:tracePt t="108891" x="2265363" y="4751388"/>
          <p14:tracePt t="108908" x="2286000" y="4751388"/>
          <p14:tracePt t="108942" x="2300288" y="4757738"/>
          <p14:tracePt t="108961" x="2308225" y="4757738"/>
          <p14:tracePt t="108995" x="2314575" y="4772025"/>
          <p14:tracePt t="109011" x="2328863" y="4772025"/>
          <p14:tracePt t="109043" x="2336800" y="4779963"/>
          <p14:tracePt t="109061" x="2343150" y="4779963"/>
          <p14:tracePt t="109078" x="2351088" y="4794250"/>
          <p14:tracePt t="109095" x="2357438" y="4800600"/>
          <p14:tracePt t="109129" x="2357438" y="4808538"/>
          <p14:tracePt t="109146" x="2365375" y="4814888"/>
          <p14:tracePt t="109164" x="2365375" y="4822825"/>
          <p14:tracePt t="109180" x="2365375" y="4843463"/>
          <p14:tracePt t="109198" x="2365375" y="4857750"/>
          <p14:tracePt t="109214" x="2365375" y="4872038"/>
          <p14:tracePt t="109231" x="2365375" y="4886325"/>
          <p14:tracePt t="109248" x="2365375" y="4900613"/>
          <p14:tracePt t="109281" x="2365375" y="4908550"/>
          <p14:tracePt t="109306" x="2365375" y="4914900"/>
          <p14:tracePt t="109816" x="2365375" y="4922838"/>
          <p14:tracePt t="109908" x="2357438" y="4922838"/>
          <p14:tracePt t="109923" x="2357438" y="4929188"/>
          <p14:tracePt t="109931" x="2357438" y="4937125"/>
          <p14:tracePt t="109946" x="2351088" y="4937125"/>
          <p14:tracePt t="109958" x="2343150" y="4937125"/>
          <p14:tracePt t="109976" x="2343150" y="4943475"/>
          <p14:tracePt t="109993" x="2328863" y="4951413"/>
          <p14:tracePt t="110011" x="2314575" y="4957763"/>
          <p14:tracePt t="110028" x="2300288" y="4965700"/>
          <p14:tracePt t="110034" x="2286000" y="4972050"/>
          <p14:tracePt t="110043" x="2271713" y="4972050"/>
          <p14:tracePt t="110060" x="2251075" y="4994275"/>
          <p14:tracePt t="110078" x="2236788" y="5000625"/>
          <p14:tracePt t="110094" x="2193925" y="5037138"/>
          <p14:tracePt t="110111" x="2165350" y="5043488"/>
          <p14:tracePt t="110128" x="2128838" y="5057775"/>
          <p14:tracePt t="110145" x="2108200" y="5065713"/>
          <p14:tracePt t="110162" x="2079625" y="5072063"/>
          <p14:tracePt t="110179" x="2043113" y="5086350"/>
          <p14:tracePt t="110196" x="2008188" y="5094288"/>
          <p14:tracePt t="110213" x="2000250" y="5094288"/>
          <p14:tracePt t="110230" x="1965325" y="5100638"/>
          <p14:tracePt t="110247" x="1936750" y="5108575"/>
          <p14:tracePt t="110263" x="1885950" y="5108575"/>
          <p14:tracePt t="110280" x="1851025" y="5122863"/>
          <p14:tracePt t="110298" x="1822450" y="5129213"/>
          <p14:tracePt t="110314" x="1808163" y="5137150"/>
          <p14:tracePt t="110332" x="1771650" y="5151438"/>
          <p14:tracePt t="110350" x="1751013" y="5157788"/>
          <p14:tracePt t="110367" x="1722438" y="5165725"/>
          <p14:tracePt t="110384" x="1708150" y="5180013"/>
          <p14:tracePt t="110400" x="1693863" y="5186363"/>
          <p14:tracePt t="110433" x="1679575" y="5186363"/>
          <p14:tracePt t="110451" x="1671638" y="5194300"/>
          <p14:tracePt t="110484" x="1665288" y="5194300"/>
          <p14:tracePt t="110501" x="1657350" y="5200650"/>
          <p14:tracePt t="110673" x="1665288" y="5200650"/>
          <p14:tracePt t="110681" x="1671638" y="5200650"/>
          <p14:tracePt t="110690" x="1679575" y="5208588"/>
          <p14:tracePt t="110704" x="1700213" y="5208588"/>
          <p14:tracePt t="110721" x="1714500" y="5214938"/>
          <p14:tracePt t="110738" x="1728788" y="5222875"/>
          <p14:tracePt t="110756" x="1736725" y="5229225"/>
          <p14:tracePt t="110774" x="1765300" y="5237163"/>
          <p14:tracePt t="110789" x="1779588" y="5243513"/>
          <p14:tracePt t="110806" x="1785938" y="5243513"/>
          <p14:tracePt t="110823" x="1793875" y="5251450"/>
          <p14:tracePt t="110843" x="1814513" y="5257800"/>
          <p14:tracePt t="110859" x="1836738" y="5257800"/>
          <p14:tracePt t="110875" x="1865313" y="5257800"/>
          <p14:tracePt t="110892" x="1885950" y="5257800"/>
          <p14:tracePt t="110909" x="1908175" y="5257800"/>
          <p14:tracePt t="110926" x="1928813" y="5257800"/>
          <p14:tracePt t="110943" x="1943100" y="5257800"/>
          <p14:tracePt t="110948" x="1951038" y="5257800"/>
          <p14:tracePt t="110961" x="1957388" y="5257800"/>
          <p14:tracePt t="110977" x="1979613" y="5257800"/>
          <p14:tracePt t="110994" x="1985963" y="5257800"/>
          <p14:tracePt t="111011" x="2008188" y="5257800"/>
          <p14:tracePt t="111028" x="2022475" y="5265738"/>
          <p14:tracePt t="111034" x="2036763" y="5265738"/>
          <p14:tracePt t="111045" x="2051050" y="5265738"/>
          <p14:tracePt t="111060" x="2079625" y="5265738"/>
          <p14:tracePt t="111076" x="2108200" y="5265738"/>
          <p14:tracePt t="111094" x="2122488" y="5265738"/>
          <p14:tracePt t="111097" x="2136775" y="5265738"/>
          <p14:tracePt t="111111" x="2143125" y="5265738"/>
          <p14:tracePt t="111128" x="2151063" y="5265738"/>
          <p14:tracePt t="111145" x="2157413" y="5265738"/>
          <p14:tracePt t="111721" x="2157413" y="5257800"/>
          <p14:tracePt t="114247" x="2157413" y="5251450"/>
          <p14:tracePt t="114439" x="2151063" y="5251450"/>
          <p14:tracePt t="114456" x="2143125" y="5251450"/>
          <p14:tracePt t="114463" x="2128838" y="5251450"/>
          <p14:tracePt t="114471" x="2108200" y="5251450"/>
          <p14:tracePt t="114484" x="2100263" y="5251450"/>
          <p14:tracePt t="114502" x="2051050" y="5257800"/>
          <p14:tracePt t="114517" x="2014538" y="5257800"/>
          <p14:tracePt t="114533" x="1971675" y="5251450"/>
          <p14:tracePt t="114550" x="1936750" y="5251450"/>
          <p14:tracePt t="114567" x="1928813" y="5243513"/>
          <p14:tracePt t="114584" x="1908175" y="5243513"/>
          <p14:tracePt t="114601" x="1885950" y="5243513"/>
          <p14:tracePt t="114618" x="1871663" y="5243513"/>
          <p14:tracePt t="114635" x="1865313" y="5243513"/>
          <p14:tracePt t="114652" x="1857375" y="5243513"/>
          <p14:tracePt t="114669" x="1843088" y="5237163"/>
          <p14:tracePt t="114687" x="1836738" y="5237163"/>
          <p14:tracePt t="114704" x="1822450" y="5229225"/>
          <p14:tracePt t="114791" x="1828800" y="5229225"/>
          <p14:tracePt t="114798" x="1843088" y="5229225"/>
          <p14:tracePt t="114806" x="1857375" y="5229225"/>
          <p14:tracePt t="114821" x="1885950" y="5229225"/>
          <p14:tracePt t="114838" x="1928813" y="5229225"/>
          <p14:tracePt t="114856" x="1993900" y="5229225"/>
          <p14:tracePt t="114872" x="2085975" y="5237163"/>
          <p14:tracePt t="114889" x="2143125" y="5243513"/>
          <p14:tracePt t="114906" x="2200275" y="5251450"/>
          <p14:tracePt t="114923" x="2228850" y="5251450"/>
          <p14:tracePt t="114940" x="2236788" y="5251450"/>
          <p14:tracePt t="115103" x="2243138" y="5257800"/>
          <p14:tracePt t="115111" x="2243138" y="5272088"/>
          <p14:tracePt t="115118" x="2243138" y="5286375"/>
          <p14:tracePt t="115127" x="2243138" y="5308600"/>
          <p14:tracePt t="115143" x="2236788" y="5329238"/>
          <p14:tracePt t="115160" x="2236788" y="5351463"/>
          <p14:tracePt t="115177" x="2228850" y="5380038"/>
          <p14:tracePt t="115195" x="2228850" y="5437188"/>
          <p14:tracePt t="115211" x="2222500" y="5486400"/>
          <p14:tracePt t="115228" x="2214563" y="5529263"/>
          <p14:tracePt t="115245" x="2214563" y="5557838"/>
          <p14:tracePt t="115262" x="2214563" y="5586413"/>
          <p14:tracePt t="115279" x="2208213" y="5614988"/>
          <p14:tracePt t="115297" x="2208213" y="5637213"/>
          <p14:tracePt t="115313" x="2208213" y="5657850"/>
          <p14:tracePt t="115330" x="2200275" y="5680075"/>
          <p14:tracePt t="115713" x="2193925" y="5680075"/>
          <p14:tracePt t="115720" x="2185988" y="5680075"/>
          <p14:tracePt t="115728" x="2179638" y="5680075"/>
          <p14:tracePt t="115783" x="2171700" y="5680075"/>
          <p14:tracePt t="115790" x="2165350" y="5680075"/>
          <p14:tracePt t="115814" x="2157413" y="5680075"/>
          <p14:tracePt t="115829" x="2151063" y="5680075"/>
          <p14:tracePt t="115925" x="2157413" y="5680075"/>
          <p14:tracePt t="115931" x="2171700" y="5680075"/>
          <p14:tracePt t="115947" x="2179638" y="5680075"/>
          <p14:tracePt t="115959" x="2193925" y="5680075"/>
          <p14:tracePt t="115974" x="2214563" y="5680075"/>
          <p14:tracePt t="115991" x="2286000" y="5680075"/>
          <p14:tracePt t="116008" x="2336800" y="5680075"/>
          <p14:tracePt t="116024" x="2428875" y="5680075"/>
          <p14:tracePt t="116041" x="2551113" y="5665788"/>
          <p14:tracePt t="116058" x="2651125" y="5672138"/>
          <p14:tracePt t="116075" x="2708275" y="5672138"/>
          <p14:tracePt t="116093" x="2751138" y="5672138"/>
          <p14:tracePt t="116126" x="2757488" y="5672138"/>
          <p14:tracePt t="116142" x="2765425" y="5672138"/>
          <p14:tracePt t="116164" x="2771775" y="5672138"/>
          <p14:tracePt t="116173" x="2779713" y="5672138"/>
          <p14:tracePt t="116189" x="2786063" y="5672138"/>
          <p14:tracePt t="117181" x="2794000" y="5672138"/>
          <p14:tracePt t="117208" x="2800350" y="5672138"/>
          <p14:tracePt t="117223" x="2808288" y="5672138"/>
          <p14:tracePt t="117307" x="2808288" y="5680075"/>
          <p14:tracePt t="117315" x="2814638" y="5680075"/>
          <p14:tracePt t="117347" x="2822575" y="5680075"/>
          <p14:tracePt t="117363" x="2828925" y="5680075"/>
          <p14:tracePt t="117376" x="2836863" y="5680075"/>
          <p14:tracePt t="117393" x="2843213" y="5680075"/>
          <p14:tracePt t="117424" x="2851150" y="5680075"/>
          <p14:tracePt t="117430" x="2865438" y="5680075"/>
          <p14:tracePt t="117446" x="2879725" y="5680075"/>
          <p14:tracePt t="117472" x="2894013" y="5680075"/>
          <p14:tracePt t="117476" x="2900363" y="5680075"/>
          <p14:tracePt t="117484" x="2908300" y="5680075"/>
          <p14:tracePt t="117516" x="2914650" y="5680075"/>
          <p14:tracePt t="117682" x="2928938" y="5686425"/>
          <p14:tracePt t="117689" x="2928938" y="5694363"/>
          <p14:tracePt t="117703" x="2957513" y="5708650"/>
          <p14:tracePt t="117720" x="2971800" y="5715000"/>
          <p14:tracePt t="117737" x="2979738" y="5715000"/>
          <p14:tracePt t="117754" x="2986088" y="5715000"/>
          <p14:tracePt t="117770" x="2986088" y="5722938"/>
          <p14:tracePt t="117786" x="3000375" y="5722938"/>
          <p14:tracePt t="117804" x="3008313" y="5729288"/>
          <p14:tracePt t="117821" x="3014663" y="5737225"/>
          <p14:tracePt t="117837" x="3022600" y="5737225"/>
          <p14:tracePt t="117854" x="3028950" y="5751513"/>
          <p14:tracePt t="117873" x="3028950" y="5757863"/>
          <p14:tracePt t="117890" x="3043238" y="5780088"/>
          <p14:tracePt t="117893" x="3043238" y="5794375"/>
          <p14:tracePt t="117909" x="3051175" y="5815013"/>
          <p14:tracePt t="117924" x="3057525" y="5822950"/>
          <p14:tracePt t="117941" x="3057525" y="5837238"/>
          <p14:tracePt t="117993" x="3057525" y="5843588"/>
          <p14:tracePt t="118009" x="3065463" y="5851525"/>
          <p14:tracePt t="118017" x="3065463" y="5857875"/>
          <p14:tracePt t="118034" x="3071813" y="5865813"/>
          <p14:tracePt t="118049" x="3071813" y="5872163"/>
          <p14:tracePt t="118078" x="3071813" y="5880100"/>
          <p14:tracePt t="118085" x="3079750" y="5880100"/>
          <p14:tracePt t="118095" x="3079750" y="5886450"/>
          <p14:tracePt t="118117" x="3086100" y="5900738"/>
          <p14:tracePt t="118126" x="3086100" y="5915025"/>
          <p14:tracePt t="118142" x="3094038" y="5937250"/>
          <p14:tracePt t="118160" x="3100388" y="5943600"/>
          <p14:tracePt t="118177" x="3108325" y="5957888"/>
          <p14:tracePt t="118193" x="3122613" y="5965825"/>
          <p14:tracePt t="118227" x="3122613" y="5972175"/>
          <p14:tracePt t="118250" x="3122613" y="5980113"/>
          <p14:tracePt t="118283" x="3128963" y="5986463"/>
          <p14:tracePt t="118305" x="3128963" y="5994400"/>
          <p14:tracePt t="118320" x="3128963" y="6000750"/>
          <p14:tracePt t="118328" x="3128963" y="6008688"/>
          <p14:tracePt t="118344" x="3128963" y="6015038"/>
          <p14:tracePt t="118360" x="3136900" y="6015038"/>
          <p14:tracePt t="118405" x="3136900" y="6022975"/>
          <p14:tracePt t="118454" x="3136900" y="6029325"/>
          <p14:tracePt t="118462" x="3136900" y="6037263"/>
          <p14:tracePt t="118475" x="3143250" y="6043613"/>
          <p14:tracePt t="118500" x="3143250" y="6051550"/>
          <p14:tracePt t="126751" x="3143250" y="6057900"/>
          <p14:tracePt t="140827" x="0" y="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17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테스트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40" y="1403775"/>
            <a:ext cx="8316835" cy="2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5"/>
    </mc:Choice>
    <mc:Fallback xmlns="">
      <p:transition spd="slow" advTm="1152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 smtClean="0"/>
              <a:t>파이썬의</a:t>
            </a:r>
            <a:r>
              <a:rPr lang="ko-KR" altLang="en-US" sz="3200" dirty="0" smtClean="0"/>
              <a:t> </a:t>
            </a:r>
            <a:r>
              <a:rPr lang="ko-KR" altLang="en-US" sz="3200" dirty="0" err="1"/>
              <a:t>딕셔너리를</a:t>
            </a:r>
            <a:r>
              <a:rPr lang="ko-KR" altLang="en-US" sz="3200" dirty="0"/>
              <a:t> 이용한 구현</a:t>
            </a:r>
            <a:endParaRPr lang="ko-KR" altLang="en-US" sz="3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5" y="1313765"/>
            <a:ext cx="6510700" cy="40178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90" y="4374105"/>
            <a:ext cx="6825735" cy="15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74"/>
    </mc:Choice>
    <mc:Fallback xmlns="">
      <p:transition spd="slow" advTm="7857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2860" y="1493785"/>
            <a:ext cx="8229600" cy="4905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endParaRPr lang="en-US" altLang="ko-KR" sz="6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r>
              <a:rPr lang="en-US" altLang="ko-KR" sz="4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</a:p>
        </p:txBody>
      </p:sp>
      <p:pic>
        <p:nvPicPr>
          <p:cNvPr id="43012" name="Picture 4" descr="question clipart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00" y="1505930"/>
            <a:ext cx="4680520" cy="35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12"/>
    </mc:Choice>
    <mc:Fallback xmlns="">
      <p:transition spd="slow" advTm="5871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정렬 장소에 따른 분류 </a:t>
            </a:r>
            <a:endParaRPr lang="en-US" altLang="ko-KR" dirty="0" smtClean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(internal) </a:t>
            </a:r>
            <a:r>
              <a:rPr lang="ko-KR" altLang="en-US" dirty="0"/>
              <a:t>정렬</a:t>
            </a:r>
            <a:r>
              <a:rPr lang="en-US" altLang="ko-KR" dirty="0"/>
              <a:t>: </a:t>
            </a:r>
            <a:r>
              <a:rPr lang="ko-KR" altLang="en-US" dirty="0"/>
              <a:t>모든 데이터가 메인 </a:t>
            </a:r>
            <a:r>
              <a:rPr lang="ko-KR" altLang="en-US" dirty="0" smtClean="0"/>
              <a:t>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</a:t>
            </a:r>
            <a:r>
              <a:rPr lang="en-US" altLang="ko-KR" dirty="0"/>
              <a:t>(external) </a:t>
            </a:r>
            <a:r>
              <a:rPr lang="ko-KR" altLang="en-US" dirty="0"/>
              <a:t>정렬</a:t>
            </a:r>
            <a:r>
              <a:rPr lang="en-US" altLang="ko-KR" dirty="0"/>
              <a:t>: </a:t>
            </a:r>
            <a:r>
              <a:rPr lang="ko-KR" altLang="en-US" dirty="0"/>
              <a:t>외부 기억 장치에 대부분의 </a:t>
            </a:r>
            <a:r>
              <a:rPr lang="ko-KR" altLang="en-US" dirty="0" smtClean="0"/>
              <a:t>레코드</a:t>
            </a:r>
            <a:endParaRPr lang="en-US" altLang="ko-KR" dirty="0" smtClean="0"/>
          </a:p>
          <a:p>
            <a:r>
              <a:rPr lang="ko-KR" altLang="en-US" dirty="0" smtClean="0"/>
              <a:t>단순하지만 </a:t>
            </a:r>
            <a:r>
              <a:rPr lang="ko-KR" altLang="en-US" dirty="0"/>
              <a:t>비효율적인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버블정렬</a:t>
            </a:r>
            <a:r>
              <a:rPr lang="ko-KR" altLang="en-US" dirty="0" smtClean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 smtClean="0"/>
              <a:t>복잡하지만 </a:t>
            </a:r>
            <a:r>
              <a:rPr lang="ko-KR" altLang="en-US" dirty="0"/>
              <a:t>효율적인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기수정렬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등</a:t>
            </a:r>
            <a:endParaRPr lang="en-US" altLang="ko-KR" dirty="0" smtClean="0"/>
          </a:p>
          <a:p>
            <a:r>
              <a:rPr lang="ko-KR" altLang="en-US" dirty="0"/>
              <a:t>정렬 알고리즘의 안정성</a:t>
            </a:r>
            <a:r>
              <a:rPr lang="en-US" altLang="ko-KR" dirty="0"/>
              <a:t>(stability)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정렬 알고리즘 종류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734145"/>
            <a:ext cx="5370095" cy="1555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60"/>
    </mc:Choice>
    <mc:Fallback xmlns="">
      <p:transition spd="slow" advTm="27066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305413"/>
              </p:ext>
            </p:extLst>
          </p:nvPr>
        </p:nvGraphicFramePr>
        <p:xfrm>
          <a:off x="746575" y="1943835"/>
          <a:ext cx="34847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365"/>
                <a:gridCol w="1742365"/>
              </a:tblGrid>
              <a:tr h="3652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입학연도별 정렬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이고은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2015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박성우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2016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2017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홍지연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2018</a:t>
                      </a:r>
                      <a:endParaRPr lang="ko-KR" altLang="en-US" dirty="0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2019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이고은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smtClean="0"/>
              <a:t>안정성 </a:t>
            </a:r>
            <a:r>
              <a:rPr lang="en-US" altLang="ko-KR" sz="3200" dirty="0" smtClean="0"/>
              <a:t>(stability)</a:t>
            </a:r>
            <a:endParaRPr lang="ko-KR" altLang="en-US" sz="3200" dirty="0" smtClean="0"/>
          </a:p>
        </p:txBody>
      </p:sp>
      <p:graphicFrame>
        <p:nvGraphicFramePr>
          <p:cNvPr id="6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9774512"/>
              </p:ext>
            </p:extLst>
          </p:nvPr>
        </p:nvGraphicFramePr>
        <p:xfrm>
          <a:off x="4436985" y="1943835"/>
          <a:ext cx="34847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365"/>
                <a:gridCol w="1742365"/>
              </a:tblGrid>
              <a:tr h="3381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이름순 정렬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2017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2019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김대구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2021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박성우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2016</a:t>
                      </a:r>
                      <a:endParaRPr lang="ko-KR" altLang="en-US" dirty="0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이고은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2015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이고은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</a:t>
                      </a:r>
                      <a:endParaRPr lang="ko-KR" altLang="en-US"/>
                    </a:p>
                  </a:txBody>
                  <a:tcPr/>
                </a:tc>
              </a:tr>
              <a:tr h="3652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홍지연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2018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내용 개체 틀 7"/>
          <p:cNvSpPr txBox="1">
            <a:spLocks/>
          </p:cNvSpPr>
          <p:nvPr/>
        </p:nvSpPr>
        <p:spPr>
          <a:xfrm>
            <a:off x="475831" y="5229200"/>
            <a:ext cx="7715200" cy="1060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en-US" altLang="ko-KR" dirty="0" smtClean="0"/>
              <a:t>Stable sort: </a:t>
            </a:r>
            <a:r>
              <a:rPr kumimoji="0" lang="ko-KR" altLang="en-US" smtClean="0"/>
              <a:t>버블 정렬</a:t>
            </a:r>
            <a:r>
              <a:rPr kumimoji="0" lang="en-US" altLang="ko-KR" dirty="0" smtClean="0"/>
              <a:t>, </a:t>
            </a:r>
            <a:r>
              <a:rPr kumimoji="0" lang="ko-KR" altLang="en-US" smtClean="0"/>
              <a:t>삽입 정렬</a:t>
            </a:r>
            <a:r>
              <a:rPr kumimoji="0" lang="en-US" altLang="ko-KR" dirty="0" smtClean="0"/>
              <a:t>, </a:t>
            </a:r>
            <a:r>
              <a:rPr kumimoji="0" lang="ko-KR" altLang="en-US" smtClean="0"/>
              <a:t>병합 정렬</a:t>
            </a:r>
            <a:endParaRPr kumimoji="0" lang="en-US" altLang="ko-KR" dirty="0" smtClean="0"/>
          </a:p>
          <a:p>
            <a:pPr fontAlgn="auto">
              <a:spcAft>
                <a:spcPts val="0"/>
              </a:spcAft>
            </a:pPr>
            <a:r>
              <a:rPr kumimoji="0" lang="en-US" altLang="ko-KR" dirty="0" smtClean="0"/>
              <a:t>Unstable sort: </a:t>
            </a:r>
            <a:r>
              <a:rPr kumimoji="0" lang="ko-KR" altLang="en-US" smtClean="0"/>
              <a:t>삽입 정렬</a:t>
            </a:r>
            <a:r>
              <a:rPr kumimoji="0" lang="en-US" altLang="ko-KR" dirty="0" smtClean="0"/>
              <a:t>, </a:t>
            </a:r>
            <a:r>
              <a:rPr kumimoji="0" lang="ko-KR" altLang="en-US" smtClean="0"/>
              <a:t>힙 정렬</a:t>
            </a:r>
            <a:r>
              <a:rPr kumimoji="0" lang="en-US" altLang="ko-KR" dirty="0" smtClean="0"/>
              <a:t>, </a:t>
            </a:r>
            <a:r>
              <a:rPr kumimoji="0" lang="ko-KR" altLang="en-US" smtClean="0"/>
              <a:t>퀵 정렬</a:t>
            </a:r>
          </a:p>
          <a:p>
            <a:pPr fontAlgn="auto">
              <a:spcAft>
                <a:spcPts val="0"/>
              </a:spcAft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2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56"/>
    </mc:Choice>
    <mc:Fallback xmlns="">
      <p:transition spd="slow" advTm="18215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535" x="5594350" y="3165475"/>
          <p14:tracePt t="10842" x="5580063" y="3194050"/>
          <p14:tracePt t="10852" x="5565775" y="3236913"/>
          <p14:tracePt t="10865" x="5500688" y="3300413"/>
          <p14:tracePt t="10882" x="5422900" y="3351213"/>
          <p14:tracePt t="10899" x="5365750" y="3379788"/>
          <p14:tracePt t="10915" x="5229225" y="3414713"/>
          <p14:tracePt t="10933" x="5108575" y="3429000"/>
          <p14:tracePt t="10950" x="4829175" y="3500438"/>
          <p14:tracePt t="10966" x="4672013" y="3571875"/>
          <p14:tracePt t="10983" x="4500563" y="3629025"/>
          <p14:tracePt t="11000" x="4243388" y="3736975"/>
          <p14:tracePt t="11018" x="4008438" y="3800475"/>
          <p14:tracePt t="11037" x="3771900" y="3879850"/>
          <p14:tracePt t="11051" x="3651250" y="3894138"/>
          <p14:tracePt t="11069" x="3608388" y="3900488"/>
          <p14:tracePt t="11086" x="3565525" y="3900488"/>
          <p14:tracePt t="11103" x="3529013" y="3900488"/>
          <p14:tracePt t="11120" x="3494088" y="3900488"/>
          <p14:tracePt t="11137" x="3422650" y="3908425"/>
          <p14:tracePt t="11154" x="3371850" y="3914775"/>
          <p14:tracePt t="11171" x="3294063" y="3922713"/>
          <p14:tracePt t="11189" x="3236913" y="3922713"/>
          <p14:tracePt t="11206" x="3179763" y="3922713"/>
          <p14:tracePt t="11223" x="3094038" y="3922713"/>
          <p14:tracePt t="11241" x="3065463" y="3914775"/>
          <p14:tracePt t="11257" x="3051175" y="3914775"/>
          <p14:tracePt t="11274" x="3043238" y="3914775"/>
          <p14:tracePt t="11319" x="3036888" y="3914775"/>
          <p14:tracePt t="11327" x="3028950" y="3908425"/>
          <p14:tracePt t="11342" x="3022600" y="3894138"/>
          <p14:tracePt t="11360" x="3014663" y="3879850"/>
          <p14:tracePt t="11376" x="3000375" y="3865563"/>
          <p14:tracePt t="11396" x="2965450" y="3800475"/>
          <p14:tracePt t="11411" x="2943225" y="3729038"/>
          <p14:tracePt t="11427" x="2936875" y="3636963"/>
          <p14:tracePt t="11445" x="2908300" y="3522663"/>
          <p14:tracePt t="11461" x="2857500" y="3394075"/>
          <p14:tracePt t="11479" x="2828925" y="3308350"/>
          <p14:tracePt t="11496" x="2800350" y="3243263"/>
          <p14:tracePt t="11514" x="2786063" y="3222625"/>
          <p14:tracePt t="11530" x="2779713" y="3208338"/>
          <p14:tracePt t="11547" x="2771775" y="3194050"/>
          <p14:tracePt t="11564" x="2765425" y="3165475"/>
          <p14:tracePt t="11581" x="2751138" y="3143250"/>
          <p14:tracePt t="11599" x="2736850" y="3100388"/>
          <p14:tracePt t="11616" x="2736850" y="3094038"/>
          <p14:tracePt t="11635" x="2728913" y="3079750"/>
          <p14:tracePt t="11649" x="2728913" y="3071813"/>
          <p14:tracePt t="11667" x="2728913" y="3057525"/>
          <p14:tracePt t="11684" x="2728913" y="3043238"/>
          <p14:tracePt t="11701" x="2728913" y="3028950"/>
          <p14:tracePt t="11718" x="2722563" y="3014663"/>
          <p14:tracePt t="11795" x="2722563" y="3000375"/>
          <p14:tracePt t="11802" x="2722563" y="2979738"/>
          <p14:tracePt t="11809" x="2714625" y="2965450"/>
          <p14:tracePt t="11820" x="2700338" y="2936875"/>
          <p14:tracePt t="11838" x="2700338" y="2836863"/>
          <p14:tracePt t="11857" x="2693988" y="2657475"/>
          <p14:tracePt t="11873" x="2693988" y="2608263"/>
          <p14:tracePt t="11891" x="2686050" y="2551113"/>
          <p14:tracePt t="11908" x="2686050" y="2522538"/>
          <p14:tracePt t="11925" x="2679700" y="2500313"/>
          <p14:tracePt t="11942" x="2671763" y="2457450"/>
          <p14:tracePt t="11957" x="2671763" y="2428875"/>
          <p14:tracePt t="11975" x="2665413" y="2400300"/>
          <p14:tracePt t="11992" x="2665413" y="2371725"/>
          <p14:tracePt t="12008" x="2665413" y="2300288"/>
          <p14:tracePt t="12026" x="2657475" y="2208213"/>
          <p14:tracePt t="12043" x="2643188" y="2079625"/>
          <p14:tracePt t="12060" x="2636838" y="2008188"/>
          <p14:tracePt t="12077" x="2636838" y="1965325"/>
          <p14:tracePt t="12094" x="2628900" y="1951038"/>
          <p14:tracePt t="12111" x="2628900" y="1943100"/>
          <p14:tracePt t="12129" x="2628900" y="1936750"/>
          <p14:tracePt t="12146" x="2628900" y="1908175"/>
          <p14:tracePt t="12163" x="2643188" y="1885950"/>
          <p14:tracePt t="12182" x="2657475" y="1843088"/>
          <p14:tracePt t="12186" x="2679700" y="1814513"/>
          <p14:tracePt t="12197" x="2693988" y="1779588"/>
          <p14:tracePt t="12213" x="2714625" y="1743075"/>
          <p14:tracePt t="12231" x="2736850" y="1708150"/>
          <p14:tracePt t="12248" x="2743200" y="1693863"/>
          <p14:tracePt t="12266" x="2751138" y="1685925"/>
          <p14:tracePt t="12283" x="2765425" y="1671638"/>
          <p14:tracePt t="12300" x="2779713" y="1671638"/>
          <p14:tracePt t="12317" x="2786063" y="1671638"/>
          <p14:tracePt t="12334" x="2794000" y="1671638"/>
          <p14:tracePt t="12351" x="2800350" y="1671638"/>
          <p14:tracePt t="12367" x="2814638" y="1671638"/>
          <p14:tracePt t="12385" x="2836863" y="1700213"/>
          <p14:tracePt t="12401" x="2871788" y="1728788"/>
          <p14:tracePt t="12418" x="2943225" y="1785938"/>
          <p14:tracePt t="12436" x="2994025" y="1822450"/>
          <p14:tracePt t="12453" x="3022600" y="1843088"/>
          <p14:tracePt t="12470" x="3051175" y="1857375"/>
          <p14:tracePt t="12487" x="3071813" y="1879600"/>
          <p14:tracePt t="12504" x="3094038" y="1893888"/>
          <p14:tracePt t="12521" x="3100388" y="1908175"/>
          <p14:tracePt t="12538" x="3114675" y="1914525"/>
          <p14:tracePt t="12555" x="3122613" y="1936750"/>
          <p14:tracePt t="12573" x="3128963" y="1951038"/>
          <p14:tracePt t="12590" x="3136900" y="1965325"/>
          <p14:tracePt t="12606" x="3143250" y="1971675"/>
          <p14:tracePt t="12625" x="3143250" y="1979613"/>
          <p14:tracePt t="12642" x="3151188" y="1993900"/>
          <p14:tracePt t="12659" x="3157538" y="2000250"/>
          <p14:tracePt t="12664" x="3157538" y="2008188"/>
          <p14:tracePt t="12677" x="3165475" y="2043113"/>
          <p14:tracePt t="12694" x="3165475" y="2071688"/>
          <p14:tracePt t="12711" x="3179763" y="2100263"/>
          <p14:tracePt t="12727" x="3186113" y="2114550"/>
          <p14:tracePt t="12743" x="3194050" y="2114550"/>
          <p14:tracePt t="12760" x="3194050" y="2122488"/>
          <p14:tracePt t="12778" x="3194050" y="2136775"/>
          <p14:tracePt t="12795" x="3194050" y="2143125"/>
          <p14:tracePt t="12812" x="3194050" y="2165350"/>
          <p14:tracePt t="12829" x="3194050" y="2185988"/>
          <p14:tracePt t="12846" x="3200400" y="2222500"/>
          <p14:tracePt t="12863" x="3200400" y="2251075"/>
          <p14:tracePt t="12880" x="3200400" y="2279650"/>
          <p14:tracePt t="12897" x="3200400" y="2286000"/>
          <p14:tracePt t="12933" x="3200400" y="2300288"/>
          <p14:tracePt t="12950" x="3200400" y="2336800"/>
          <p14:tracePt t="12967" x="3194050" y="2365375"/>
          <p14:tracePt t="12985" x="3186113" y="2400300"/>
          <p14:tracePt t="13001" x="3171825" y="2436813"/>
          <p14:tracePt t="13018" x="3136900" y="2471738"/>
          <p14:tracePt t="13037" x="3108325" y="2508250"/>
          <p14:tracePt t="13052" x="3065463" y="2543175"/>
          <p14:tracePt t="13068" x="3043238" y="2565400"/>
          <p14:tracePt t="13085" x="3028950" y="2571750"/>
          <p14:tracePt t="13102" x="3014663" y="2579688"/>
          <p14:tracePt t="13119" x="3008313" y="2593975"/>
          <p14:tracePt t="13137" x="2986088" y="2608263"/>
          <p14:tracePt t="13156" x="2971800" y="2614613"/>
          <p14:tracePt t="13171" x="2957513" y="2628900"/>
          <p14:tracePt t="13188" x="2951163" y="2628900"/>
          <p14:tracePt t="13205" x="2943225" y="2636838"/>
          <p14:tracePt t="13223" x="2936875" y="2651125"/>
          <p14:tracePt t="13247" x="2928938" y="2651125"/>
          <p14:tracePt t="13325" x="2922588" y="2657475"/>
          <p14:tracePt t="13350" x="2914650" y="2657475"/>
          <p14:tracePt t="13358" x="2908300" y="2665413"/>
          <p14:tracePt t="13371" x="2900363" y="2665413"/>
          <p14:tracePt t="13388" x="2894013" y="2665413"/>
          <p14:tracePt t="13396" x="2886075" y="2665413"/>
          <p14:tracePt t="13410" x="2871788" y="2665413"/>
          <p14:tracePt t="13427" x="2843213" y="2679700"/>
          <p14:tracePt t="13444" x="2836863" y="2679700"/>
          <p14:tracePt t="13461" x="2822575" y="2686050"/>
          <p14:tracePt t="13478" x="2822575" y="2693988"/>
          <p14:tracePt t="13512" x="2808288" y="2693988"/>
          <p14:tracePt t="13529" x="2794000" y="2693988"/>
          <p14:tracePt t="13546" x="2786063" y="2693988"/>
          <p14:tracePt t="13564" x="2765425" y="2693988"/>
          <p14:tracePt t="13581" x="2736850" y="2693988"/>
          <p14:tracePt t="13602" x="2671763" y="2693988"/>
          <p14:tracePt t="13615" x="2593975" y="2665413"/>
          <p14:tracePt t="13632" x="2500313" y="2622550"/>
          <p14:tracePt t="13649" x="2414588" y="2608263"/>
          <p14:tracePt t="13669" x="2343150" y="2571750"/>
          <p14:tracePt t="13687" x="2322513" y="2543175"/>
          <p14:tracePt t="13703" x="2300288" y="2528888"/>
          <p14:tracePt t="13719" x="2293938" y="2493963"/>
          <p14:tracePt t="13736" x="2271713" y="2457450"/>
          <p14:tracePt t="13753" x="2243138" y="2414588"/>
          <p14:tracePt t="13771" x="2151063" y="2351088"/>
          <p14:tracePt t="13787" x="2071688" y="2328863"/>
          <p14:tracePt t="13804" x="2014538" y="2308225"/>
          <p14:tracePt t="13820" x="1965325" y="2293938"/>
          <p14:tracePt t="13838" x="1936750" y="2286000"/>
          <p14:tracePt t="13855" x="1879600" y="2286000"/>
          <p14:tracePt t="13872" x="1814513" y="2271713"/>
          <p14:tracePt t="13890" x="1771650" y="2271713"/>
          <p14:tracePt t="13907" x="1743075" y="2271713"/>
          <p14:tracePt t="13924" x="1700213" y="2286000"/>
          <p14:tracePt t="13939" x="1671638" y="2286000"/>
          <p14:tracePt t="13956" x="1600200" y="2343150"/>
          <p14:tracePt t="13974" x="1485900" y="2422525"/>
          <p14:tracePt t="13991" x="1385888" y="2500313"/>
          <p14:tracePt t="14009" x="1293813" y="2565400"/>
          <p14:tracePt t="14026" x="1200150" y="2657475"/>
          <p14:tracePt t="14044" x="1108075" y="2736850"/>
          <p14:tracePt t="14061" x="1057275" y="2808288"/>
          <p14:tracePt t="14078" x="993775" y="2879725"/>
          <p14:tracePt t="14093" x="957263" y="2951163"/>
          <p14:tracePt t="14111" x="928688" y="3000375"/>
          <p14:tracePt t="14128" x="908050" y="3036888"/>
          <p14:tracePt t="14145" x="893763" y="3079750"/>
          <p14:tracePt t="14162" x="893763" y="3114675"/>
          <p14:tracePt t="14179" x="879475" y="3128963"/>
          <p14:tracePt t="14196" x="857250" y="3179763"/>
          <p14:tracePt t="14213" x="842963" y="3222625"/>
          <p14:tracePt t="14230" x="814388" y="3300413"/>
          <p14:tracePt t="14247" x="800100" y="3357563"/>
          <p14:tracePt t="14264" x="793750" y="3429000"/>
          <p14:tracePt t="14281" x="793750" y="3471863"/>
          <p14:tracePt t="14299" x="785813" y="3514725"/>
          <p14:tracePt t="14316" x="779463" y="3614738"/>
          <p14:tracePt t="14333" x="771525" y="3700463"/>
          <p14:tracePt t="14350" x="750888" y="3843338"/>
          <p14:tracePt t="14366" x="736600" y="3986213"/>
          <p14:tracePt t="14386" x="714375" y="4229100"/>
          <p14:tracePt t="14403" x="714375" y="4379913"/>
          <p14:tracePt t="14419" x="714375" y="4486275"/>
          <p14:tracePt t="14436" x="714375" y="4600575"/>
          <p14:tracePt t="14452" x="714375" y="4743450"/>
          <p14:tracePt t="14472" x="714375" y="4829175"/>
          <p14:tracePt t="14489" x="722313" y="4886325"/>
          <p14:tracePt t="14504" x="728663" y="4922838"/>
          <p14:tracePt t="14521" x="742950" y="4937125"/>
          <p14:tracePt t="14539" x="765175" y="4972050"/>
          <p14:tracePt t="14555" x="793750" y="5008563"/>
          <p14:tracePt t="14572" x="828675" y="5043488"/>
          <p14:tracePt t="14589" x="850900" y="5072063"/>
          <p14:tracePt t="14608" x="885825" y="5080000"/>
          <p14:tracePt t="14625" x="957263" y="5114925"/>
          <p14:tracePt t="14642" x="1028700" y="5157788"/>
          <p14:tracePt t="14659" x="1108075" y="5186363"/>
          <p14:tracePt t="14664" x="1128713" y="5200650"/>
          <p14:tracePt t="14676" x="1179513" y="5208588"/>
          <p14:tracePt t="14693" x="1250950" y="5214938"/>
          <p14:tracePt t="14710" x="1308100" y="5214938"/>
          <p14:tracePt t="14727" x="1365250" y="5214938"/>
          <p14:tracePt t="14745" x="1408113" y="5214938"/>
          <p14:tracePt t="14759" x="1428750" y="5208588"/>
          <p14:tracePt t="14777" x="1450975" y="5200650"/>
          <p14:tracePt t="14794" x="1465263" y="5200650"/>
          <p14:tracePt t="14811" x="1485900" y="5172075"/>
          <p14:tracePt t="14828" x="1514475" y="5157788"/>
          <p14:tracePt t="14846" x="1543050" y="5157788"/>
          <p14:tracePt t="14862" x="1579563" y="5129213"/>
          <p14:tracePt t="14879" x="1585913" y="5114925"/>
          <p14:tracePt t="14896" x="1614488" y="5065713"/>
          <p14:tracePt t="14914" x="1636713" y="5022850"/>
          <p14:tracePt t="14931" x="1679575" y="4922838"/>
          <p14:tracePt t="14949" x="1743075" y="4694238"/>
          <p14:tracePt t="14966" x="1793875" y="4543425"/>
          <p14:tracePt t="14983" x="1808163" y="4437063"/>
          <p14:tracePt t="15001" x="1822450" y="4337050"/>
          <p14:tracePt t="15021" x="1843088" y="4229100"/>
          <p14:tracePt t="15035" x="1871663" y="4157663"/>
          <p14:tracePt t="15052" x="1885950" y="4086225"/>
          <p14:tracePt t="15069" x="1885950" y="4029075"/>
          <p14:tracePt t="15087" x="1885950" y="3965575"/>
          <p14:tracePt t="15103" x="1885950" y="3886200"/>
          <p14:tracePt t="15121" x="1908175" y="3765550"/>
          <p14:tracePt t="15138" x="1914525" y="3686175"/>
          <p14:tracePt t="15155" x="1922463" y="3579813"/>
          <p14:tracePt t="15160" x="1922463" y="3508375"/>
          <p14:tracePt t="15171" x="1928813" y="3471863"/>
          <p14:tracePt t="15188" x="1936750" y="3422650"/>
          <p14:tracePt t="15204" x="1936750" y="3357563"/>
          <p14:tracePt t="15221" x="1936750" y="3300413"/>
          <p14:tracePt t="15239" x="1936750" y="3151188"/>
          <p14:tracePt t="15257" x="1936750" y="3094038"/>
          <p14:tracePt t="15273" x="1943100" y="3057525"/>
          <p14:tracePt t="15290" x="1943100" y="3022600"/>
          <p14:tracePt t="15308" x="1943100" y="2965450"/>
          <p14:tracePt t="15325" x="1936750" y="2908300"/>
          <p14:tracePt t="15342" x="1928813" y="2857500"/>
          <p14:tracePt t="15360" x="1928813" y="2800350"/>
          <p14:tracePt t="15376" x="1914525" y="2722563"/>
          <p14:tracePt t="15392" x="1908175" y="2679700"/>
          <p14:tracePt t="15409" x="1885950" y="2614613"/>
          <p14:tracePt t="15426" x="1879600" y="2557463"/>
          <p14:tracePt t="15443" x="1871663" y="2486025"/>
          <p14:tracePt t="15460" x="1865313" y="2436813"/>
          <p14:tracePt t="15477" x="1851025" y="2393950"/>
          <p14:tracePt t="15497" x="1843088" y="2379663"/>
          <p14:tracePt t="15513" x="1828800" y="2357438"/>
          <p14:tracePt t="15531" x="1800225" y="2336800"/>
          <p14:tracePt t="15548" x="1793875" y="2286000"/>
          <p14:tracePt t="15565" x="1765300" y="2243138"/>
          <p14:tracePt t="15582" x="1736725" y="2193925"/>
          <p14:tracePt t="15583" x="1736725" y="2185988"/>
          <p14:tracePt t="15597" x="1728788" y="2179638"/>
          <p14:tracePt t="15614" x="1693863" y="2157413"/>
          <p14:tracePt t="15631" x="1671638" y="2157413"/>
          <p14:tracePt t="15648" x="1643063" y="2151063"/>
          <p14:tracePt t="15666" x="1622425" y="2143125"/>
          <p14:tracePt t="15669" x="1622425" y="2136775"/>
          <p14:tracePt t="15682" x="1614488" y="2136775"/>
          <p14:tracePt t="15700" x="1593850" y="2136775"/>
          <p14:tracePt t="15717" x="1571625" y="2136775"/>
          <p14:tracePt t="15735" x="1565275" y="2136775"/>
          <p14:tracePt t="15752" x="1543050" y="2136775"/>
          <p14:tracePt t="15768" x="1528763" y="2136775"/>
          <p14:tracePt t="15785" x="1479550" y="2136775"/>
          <p14:tracePt t="15802" x="1465263" y="2136775"/>
          <p14:tracePt t="15819" x="1436688" y="2143125"/>
          <p14:tracePt t="15836" x="1400175" y="2143125"/>
          <p14:tracePt t="15853" x="1385888" y="2136775"/>
          <p14:tracePt t="15870" x="1357313" y="2136775"/>
          <p14:tracePt t="15888" x="1343025" y="2136775"/>
          <p14:tracePt t="15907" x="1314450" y="2143125"/>
          <p14:tracePt t="15922" x="1293813" y="2157413"/>
          <p14:tracePt t="15939" x="1271588" y="2171700"/>
          <p14:tracePt t="15956" x="1236663" y="2193925"/>
          <p14:tracePt t="15973" x="1208088" y="2208213"/>
          <p14:tracePt t="15992" x="1193800" y="2214563"/>
          <p14:tracePt t="16009" x="1171575" y="2236788"/>
          <p14:tracePt t="16027" x="1143000" y="2265363"/>
          <p14:tracePt t="16043" x="1136650" y="2300288"/>
          <p14:tracePt t="16059" x="1114425" y="2308225"/>
          <p14:tracePt t="16076" x="1093788" y="2314575"/>
          <p14:tracePt t="16093" x="1085850" y="2328863"/>
          <p14:tracePt t="16110" x="1065213" y="2365375"/>
          <p14:tracePt t="16127" x="1057275" y="2379663"/>
          <p14:tracePt t="16144" x="1028700" y="2436813"/>
          <p14:tracePt t="16162" x="993775" y="2486025"/>
          <p14:tracePt t="16180" x="965200" y="2536825"/>
          <p14:tracePt t="16197" x="928688" y="2571750"/>
          <p14:tracePt t="16215" x="893763" y="2622550"/>
          <p14:tracePt t="16231" x="871538" y="2643188"/>
          <p14:tracePt t="16249" x="865188" y="2657475"/>
          <p14:tracePt t="16264" x="857250" y="2671763"/>
          <p14:tracePt t="16281" x="850900" y="2693988"/>
          <p14:tracePt t="16298" x="842963" y="2700338"/>
          <p14:tracePt t="16315" x="828675" y="2714625"/>
          <p14:tracePt t="16332" x="828675" y="2736850"/>
          <p14:tracePt t="16349" x="814388" y="2751138"/>
          <p14:tracePt t="16366" x="814388" y="2757488"/>
          <p14:tracePt t="16383" x="814388" y="2765425"/>
          <p14:tracePt t="16400" x="808038" y="2786063"/>
          <p14:tracePt t="16418" x="808038" y="2800350"/>
          <p14:tracePt t="16435" x="800100" y="2808288"/>
          <p14:tracePt t="16452" x="800100" y="2822575"/>
          <p14:tracePt t="16468" x="793750" y="2828925"/>
          <p14:tracePt t="16487" x="785813" y="2851150"/>
          <p14:tracePt t="16505" x="779463" y="2871788"/>
          <p14:tracePt t="16521" x="771525" y="2894013"/>
          <p14:tracePt t="16537" x="771525" y="2900363"/>
          <p14:tracePt t="16554" x="771525" y="2922588"/>
          <p14:tracePt t="16571" x="771525" y="2936875"/>
          <p14:tracePt t="16588" x="771525" y="2971800"/>
          <p14:tracePt t="16606" x="765175" y="2994025"/>
          <p14:tracePt t="16623" x="757238" y="3028950"/>
          <p14:tracePt t="16641" x="750888" y="3057525"/>
          <p14:tracePt t="16658" x="750888" y="3086100"/>
          <p14:tracePt t="16678" x="750888" y="3157538"/>
          <p14:tracePt t="16691" x="750888" y="3186113"/>
          <p14:tracePt t="16707" x="750888" y="3222625"/>
          <p14:tracePt t="16725" x="750888" y="3243263"/>
          <p14:tracePt t="16742" x="742950" y="3286125"/>
          <p14:tracePt t="16760" x="742950" y="3351213"/>
          <p14:tracePt t="16778" x="736600" y="3394075"/>
          <p14:tracePt t="16796" x="736600" y="3429000"/>
          <p14:tracePt t="16812" x="736600" y="3465513"/>
          <p14:tracePt t="16829" x="736600" y="3500438"/>
          <p14:tracePt t="16847" x="728663" y="3536950"/>
          <p14:tracePt t="16863" x="728663" y="3571875"/>
          <p14:tracePt t="16881" x="728663" y="3608388"/>
          <p14:tracePt t="16896" x="728663" y="3643313"/>
          <p14:tracePt t="16913" x="728663" y="3665538"/>
          <p14:tracePt t="16930" x="728663" y="3700463"/>
          <p14:tracePt t="16947" x="728663" y="3743325"/>
          <p14:tracePt t="16964" x="728663" y="3800475"/>
          <p14:tracePt t="16981" x="728663" y="3822700"/>
          <p14:tracePt t="16999" x="728663" y="3851275"/>
          <p14:tracePt t="17016" x="728663" y="3879850"/>
          <p14:tracePt t="17033" x="728663" y="3914775"/>
          <p14:tracePt t="17050" x="728663" y="4000500"/>
          <p14:tracePt t="17067" x="742950" y="4065588"/>
          <p14:tracePt t="17084" x="750888" y="4108450"/>
          <p14:tracePt t="17101" x="750888" y="4143375"/>
          <p14:tracePt t="17119" x="757238" y="4194175"/>
          <p14:tracePt t="17135" x="765175" y="4237038"/>
          <p14:tracePt t="17136" x="771525" y="4265613"/>
          <p14:tracePt t="17152" x="793750" y="4286250"/>
          <p14:tracePt t="17169" x="800100" y="4314825"/>
          <p14:tracePt t="17186" x="814388" y="4337050"/>
          <p14:tracePt t="17203" x="836613" y="4371975"/>
          <p14:tracePt t="17220" x="857250" y="4408488"/>
          <p14:tracePt t="17238" x="893763" y="4443413"/>
          <p14:tracePt t="17255" x="908050" y="4479925"/>
          <p14:tracePt t="17272" x="922338" y="4494213"/>
          <p14:tracePt t="17289" x="936625" y="4494213"/>
          <p14:tracePt t="17307" x="950913" y="4500563"/>
          <p14:tracePt t="17323" x="965200" y="4514850"/>
          <p14:tracePt t="17340" x="993775" y="4557713"/>
          <p14:tracePt t="17357" x="1028700" y="4600575"/>
          <p14:tracePt t="17376" x="1079500" y="4637088"/>
          <p14:tracePt t="17395" x="1136650" y="4672013"/>
          <p14:tracePt t="17410" x="1193800" y="4708525"/>
          <p14:tracePt t="17426" x="1250950" y="4737100"/>
          <p14:tracePt t="17442" x="1293813" y="4751388"/>
          <p14:tracePt t="17460" x="1322388" y="4751388"/>
          <p14:tracePt t="17477" x="1343025" y="4751388"/>
          <p14:tracePt t="17495" x="1357313" y="4751388"/>
          <p14:tracePt t="17511" x="1385888" y="4751388"/>
          <p14:tracePt t="17528" x="1422400" y="4743450"/>
          <p14:tracePt t="17546" x="1457325" y="4737100"/>
          <p14:tracePt t="17562" x="1479550" y="4708525"/>
          <p14:tracePt t="17579" x="1508125" y="4672013"/>
          <p14:tracePt t="17596" x="1543050" y="4629150"/>
          <p14:tracePt t="17613" x="1565275" y="4614863"/>
          <p14:tracePt t="17630" x="1585913" y="4600575"/>
          <p14:tracePt t="17647" x="1593850" y="4594225"/>
          <p14:tracePt t="17665" x="1614488" y="4514850"/>
          <p14:tracePt t="17668" x="1636713" y="4471988"/>
          <p14:tracePt t="17683" x="1671638" y="4286250"/>
          <p14:tracePt t="17701" x="1708150" y="4143375"/>
          <p14:tracePt t="17718" x="1728788" y="4043363"/>
          <p14:tracePt t="17735" x="1743075" y="3994150"/>
          <p14:tracePt t="17752" x="1765300" y="3943350"/>
          <p14:tracePt t="17769" x="1785938" y="3829050"/>
          <p14:tracePt t="17786" x="1814513" y="3700463"/>
          <p14:tracePt t="17802" x="1822450" y="3571875"/>
          <p14:tracePt t="17819" x="1828800" y="3443288"/>
          <p14:tracePt t="17835" x="1828800" y="3336925"/>
          <p14:tracePt t="17852" x="1828800" y="3286125"/>
          <p14:tracePt t="17870" x="1828800" y="3228975"/>
          <p14:tracePt t="17887" x="1828800" y="3179763"/>
          <p14:tracePt t="17904" x="1828800" y="3136900"/>
          <p14:tracePt t="17921" x="1814513" y="3071813"/>
          <p14:tracePt t="17938" x="1814513" y="3028950"/>
          <p14:tracePt t="17956" x="1814513" y="3000375"/>
          <p14:tracePt t="17973" x="1814513" y="2957513"/>
          <p14:tracePt t="17990" x="1814513" y="2936875"/>
          <p14:tracePt t="18007" x="1814513" y="2922588"/>
          <p14:tracePt t="18025" x="1808163" y="2914650"/>
          <p14:tracePt t="18058" x="1808163" y="2908300"/>
          <p14:tracePt t="18075" x="1808163" y="2879725"/>
          <p14:tracePt t="18092" x="1808163" y="2836863"/>
          <p14:tracePt t="18109" x="1814513" y="2779713"/>
          <p14:tracePt t="18126" x="1814513" y="2728913"/>
          <p14:tracePt t="18145" x="1814513" y="2708275"/>
          <p14:tracePt t="18249" x="1814513" y="2700338"/>
          <p14:tracePt t="18255" x="1814513" y="2693988"/>
          <p14:tracePt t="18269" x="1814513" y="2686050"/>
          <p14:tracePt t="18280" x="1814513" y="2679700"/>
          <p14:tracePt t="18347" x="1814513" y="2671763"/>
          <p14:tracePt t="18442" x="1822450" y="2671763"/>
          <p14:tracePt t="18490" x="1822450" y="2665413"/>
          <p14:tracePt t="18590" x="1822450" y="2657475"/>
          <p14:tracePt t="18604" x="1828800" y="2651125"/>
          <p14:tracePt t="18613" x="1828800" y="2643188"/>
          <p14:tracePt t="18622" x="1836738" y="2628900"/>
          <p14:tracePt t="18639" x="1836738" y="2600325"/>
          <p14:tracePt t="18657" x="1836738" y="2551113"/>
          <p14:tracePt t="18675" x="1836738" y="2508250"/>
          <p14:tracePt t="18691" x="1836738" y="2493963"/>
          <p14:tracePt t="18709" x="1836738" y="2486025"/>
          <p14:tracePt t="18726" x="1843088" y="2486025"/>
          <p14:tracePt t="18763" x="1843088" y="2479675"/>
          <p14:tracePt t="18850" x="1843088" y="2471738"/>
          <p14:tracePt t="18881" x="1851025" y="2471738"/>
          <p14:tracePt t="19107" x="1857375" y="2465388"/>
          <p14:tracePt t="19122" x="1865313" y="2465388"/>
          <p14:tracePt t="19263" x="1865313" y="2457450"/>
          <p14:tracePt t="19287" x="1871663" y="2451100"/>
          <p14:tracePt t="19304" x="1879600" y="2451100"/>
          <p14:tracePt t="19309" x="1885950" y="2451100"/>
          <p14:tracePt t="19349" x="1893888" y="2451100"/>
          <p14:tracePt t="19374" x="1900238" y="2451100"/>
          <p14:tracePt t="19398" x="1900238" y="2443163"/>
          <p14:tracePt t="19412" x="1908175" y="2443163"/>
          <p14:tracePt t="19426" x="1914525" y="2443163"/>
          <p14:tracePt t="19569" x="1914525" y="2428875"/>
          <p14:tracePt t="19577" x="1922463" y="2422525"/>
          <p14:tracePt t="19585" x="1922463" y="2414588"/>
          <p14:tracePt t="19787" x="1928813" y="2408238"/>
          <p14:tracePt t="19795" x="1928813" y="2400300"/>
          <p14:tracePt t="19804" x="1936750" y="2400300"/>
          <p14:tracePt t="19819" x="1936750" y="2393950"/>
          <p14:tracePt t="19836" x="1951038" y="2379663"/>
          <p14:tracePt t="19856" x="1971675" y="2371725"/>
          <p14:tracePt t="19871" x="1993900" y="2351088"/>
          <p14:tracePt t="19888" x="2008188" y="2328863"/>
          <p14:tracePt t="19905" x="2022475" y="2308225"/>
          <p14:tracePt t="19922" x="2036763" y="2293938"/>
          <p14:tracePt t="19939" x="2043113" y="2286000"/>
          <p14:tracePt t="19957" x="2057400" y="2279650"/>
          <p14:tracePt t="19972" x="2079625" y="2279650"/>
          <p14:tracePt t="19989" x="2108200" y="2279650"/>
          <p14:tracePt t="20006" x="2122488" y="2279650"/>
          <p14:tracePt t="20023" x="2143125" y="2271713"/>
          <p14:tracePt t="20043" x="2179638" y="2271713"/>
          <p14:tracePt t="20059" x="2179638" y="2265363"/>
          <p14:tracePt t="20076" x="2200275" y="2265363"/>
          <p14:tracePt t="20093" x="2214563" y="2257425"/>
          <p14:tracePt t="20110" x="2222500" y="2257425"/>
          <p14:tracePt t="20127" x="2257425" y="2257425"/>
          <p14:tracePt t="20145" x="2293938" y="2257425"/>
          <p14:tracePt t="20161" x="2328863" y="2251075"/>
          <p14:tracePt t="20179" x="2336800" y="2251075"/>
          <p14:tracePt t="20196" x="2343150" y="2251075"/>
          <p14:tracePt t="20213" x="2357438" y="2251075"/>
          <p14:tracePt t="20231" x="2379663" y="2251075"/>
          <p14:tracePt t="20247" x="2386013" y="2251075"/>
          <p14:tracePt t="20263" x="2393950" y="2251075"/>
          <p14:tracePt t="20280" x="2400300" y="2251075"/>
          <p14:tracePt t="20410" x="2393950" y="2251075"/>
          <p14:tracePt t="20425" x="2386013" y="2251075"/>
          <p14:tracePt t="20449" x="2379663" y="2251075"/>
          <p14:tracePt t="20457" x="2371725" y="2251075"/>
          <p14:tracePt t="20496" x="2365375" y="2251075"/>
          <p14:tracePt t="20520" x="2365375" y="2257425"/>
          <p14:tracePt t="20526" x="2357438" y="2257425"/>
          <p14:tracePt t="20543" x="2357438" y="2265363"/>
          <p14:tracePt t="20567" x="2351088" y="2265363"/>
          <p14:tracePt t="20740" x="2343150" y="2271713"/>
          <p14:tracePt t="20761" x="2336800" y="2271713"/>
          <p14:tracePt t="20795" x="2328863" y="2279650"/>
          <p14:tracePt t="21003" x="2336800" y="2279650"/>
          <p14:tracePt t="21011" x="2343150" y="2279650"/>
          <p14:tracePt t="21019" x="2351088" y="2279650"/>
          <p14:tracePt t="21036" x="2386013" y="2271713"/>
          <p14:tracePt t="21048" x="2393950" y="2271713"/>
          <p14:tracePt t="21066" x="2408238" y="2271713"/>
          <p14:tracePt t="21082" x="2422525" y="2265363"/>
          <p14:tracePt t="21100" x="2436813" y="2251075"/>
          <p14:tracePt t="21117" x="2451100" y="2243138"/>
          <p14:tracePt t="21136" x="2479675" y="2228850"/>
          <p14:tracePt t="21152" x="2508250" y="2222500"/>
          <p14:tracePt t="21171" x="2543175" y="2208213"/>
          <p14:tracePt t="21176" x="2551113" y="2208213"/>
          <p14:tracePt t="21187" x="2571750" y="2200275"/>
          <p14:tracePt t="21203" x="2600325" y="2185988"/>
          <p14:tracePt t="21220" x="2628900" y="2185988"/>
          <p14:tracePt t="21237" x="2643188" y="2185988"/>
          <p14:tracePt t="21253" x="2671763" y="2185988"/>
          <p14:tracePt t="21272" x="2686050" y="2185988"/>
          <p14:tracePt t="21290" x="2700338" y="2185988"/>
          <p14:tracePt t="21306" x="2728913" y="2179638"/>
          <p14:tracePt t="21324" x="2771775" y="2179638"/>
          <p14:tracePt t="21341" x="2808288" y="2179638"/>
          <p14:tracePt t="21358" x="2857500" y="2179638"/>
          <p14:tracePt t="21375" x="2900363" y="2179638"/>
          <p14:tracePt t="21391" x="2914650" y="2179638"/>
          <p14:tracePt t="21407" x="2936875" y="2179638"/>
          <p14:tracePt t="21424" x="2957513" y="2185988"/>
          <p14:tracePt t="21441" x="2965450" y="2200275"/>
          <p14:tracePt t="21460" x="3000375" y="2214563"/>
          <p14:tracePt t="21477" x="3022600" y="2222500"/>
          <p14:tracePt t="21494" x="3036888" y="2228850"/>
          <p14:tracePt t="21511" x="3043238" y="2228850"/>
          <p14:tracePt t="21668" x="3051175" y="2228850"/>
          <p14:tracePt t="21677" x="3051175" y="2236788"/>
          <p14:tracePt t="21693" x="3051175" y="2243138"/>
          <p14:tracePt t="21701" x="3057525" y="2251075"/>
          <p14:tracePt t="21715" x="3057525" y="2271713"/>
          <p14:tracePt t="21732" x="3065463" y="2286000"/>
          <p14:tracePt t="21749" x="3065463" y="2293938"/>
          <p14:tracePt t="21766" x="3065463" y="2308225"/>
          <p14:tracePt t="21783" x="3071813" y="2314575"/>
          <p14:tracePt t="21800" x="3071813" y="2322513"/>
          <p14:tracePt t="21818" x="3071813" y="2328863"/>
          <p14:tracePt t="21834" x="3079750" y="2351088"/>
          <p14:tracePt t="21852" x="3079750" y="2379663"/>
          <p14:tracePt t="21871" x="3086100" y="2414588"/>
          <p14:tracePt t="21890" x="3086100" y="2428875"/>
          <p14:tracePt t="21904" x="3086100" y="2457450"/>
          <p14:tracePt t="21920" x="3086100" y="2479675"/>
          <p14:tracePt t="21937" x="3094038" y="2500313"/>
          <p14:tracePt t="21954" x="3094038" y="2522538"/>
          <p14:tracePt t="21971" x="3094038" y="2543175"/>
          <p14:tracePt t="21988" x="3094038" y="2579688"/>
          <p14:tracePt t="22005" x="3094038" y="2608263"/>
          <p14:tracePt t="22022" x="3094038" y="2643188"/>
          <p14:tracePt t="22039" x="3094038" y="2671763"/>
          <p14:tracePt t="22057" x="3094038" y="2722563"/>
          <p14:tracePt t="22073" x="3094038" y="2771775"/>
          <p14:tracePt t="22090" x="3100388" y="2857500"/>
          <p14:tracePt t="22108" x="3100388" y="2900363"/>
          <p14:tracePt t="22125" x="3108325" y="2936875"/>
          <p14:tracePt t="22142" x="3108325" y="2965450"/>
          <p14:tracePt t="22159" x="3108325" y="3014663"/>
          <p14:tracePt t="22177" x="3114675" y="3051175"/>
          <p14:tracePt t="22194" x="3122613" y="3094038"/>
          <p14:tracePt t="22210" x="3122613" y="3122613"/>
          <p14:tracePt t="22229" x="3122613" y="3251200"/>
          <p14:tracePt t="22246" x="3128963" y="3308350"/>
          <p14:tracePt t="22263" x="3136900" y="3386138"/>
          <p14:tracePt t="22280" x="3136900" y="3457575"/>
          <p14:tracePt t="22297" x="3143250" y="3500438"/>
          <p14:tracePt t="22314" x="3143250" y="3529013"/>
          <p14:tracePt t="22331" x="3151188" y="3586163"/>
          <p14:tracePt t="22348" x="3151188" y="3651250"/>
          <p14:tracePt t="22364" x="3151188" y="3700463"/>
          <p14:tracePt t="22381" x="3151188" y="3751263"/>
          <p14:tracePt t="22398" x="3165475" y="3808413"/>
          <p14:tracePt t="22417" x="3171825" y="3879850"/>
          <p14:tracePt t="22433" x="3186113" y="3922713"/>
          <p14:tracePt t="22449" x="3186113" y="3957638"/>
          <p14:tracePt t="22467" x="3194050" y="4000500"/>
          <p14:tracePt t="22484" x="3194050" y="4014788"/>
          <p14:tracePt t="22501" x="3194050" y="4057650"/>
          <p14:tracePt t="22518" x="3200400" y="4129088"/>
          <p14:tracePt t="22535" x="3200400" y="4171950"/>
          <p14:tracePt t="22552" x="3222625" y="4222750"/>
          <p14:tracePt t="22571" x="3222625" y="4257675"/>
          <p14:tracePt t="22588" x="3243263" y="4343400"/>
          <p14:tracePt t="22604" x="3243263" y="4422775"/>
          <p14:tracePt t="22621" x="3251200" y="4508500"/>
          <p14:tracePt t="22637" x="3257550" y="4586288"/>
          <p14:tracePt t="22656" x="3257550" y="4637088"/>
          <p14:tracePt t="22673" x="3257550" y="4657725"/>
          <p14:tracePt t="22677" x="3257550" y="4665663"/>
          <p14:tracePt t="22690" x="3257550" y="4672013"/>
          <p14:tracePt t="22706" x="3265488" y="4694238"/>
          <p14:tracePt t="22723" x="3265488" y="4714875"/>
          <p14:tracePt t="22740" x="3265488" y="4743450"/>
          <p14:tracePt t="22759" x="3271838" y="4757738"/>
          <p14:tracePt t="22776" x="3271838" y="4765675"/>
          <p14:tracePt t="22808" x="3271838" y="4772025"/>
          <p14:tracePt t="22825" x="3271838" y="4779963"/>
          <p14:tracePt t="22843" x="3271838" y="4786313"/>
          <p14:tracePt t="23332" x="3271838" y="4772025"/>
          <p14:tracePt t="23340" x="3271838" y="4765675"/>
          <p14:tracePt t="23348" x="3271838" y="4757738"/>
          <p14:tracePt t="23357" x="3271838" y="4751388"/>
          <p14:tracePt t="23374" x="3265488" y="4737100"/>
          <p14:tracePt t="23391" x="3257550" y="4700588"/>
          <p14:tracePt t="23408" x="3236913" y="4643438"/>
          <p14:tracePt t="23425" x="3222625" y="4614863"/>
          <p14:tracePt t="23442" x="3208338" y="4586288"/>
          <p14:tracePt t="23458" x="3186113" y="4543425"/>
          <p14:tracePt t="23477" x="3165475" y="4508500"/>
          <p14:tracePt t="23492" x="3143250" y="4457700"/>
          <p14:tracePt t="23509" x="3100388" y="4414838"/>
          <p14:tracePt t="23526" x="3071813" y="4371975"/>
          <p14:tracePt t="23543" x="3071813" y="4351338"/>
          <p14:tracePt t="23562" x="3043238" y="4322763"/>
          <p14:tracePt t="23577" x="3014663" y="4271963"/>
          <p14:tracePt t="23595" x="2986088" y="4237038"/>
          <p14:tracePt t="23612" x="2914650" y="4179888"/>
          <p14:tracePt t="23613" x="2886075" y="4157663"/>
          <p14:tracePt t="23629" x="2836863" y="4114800"/>
          <p14:tracePt t="23646" x="2794000" y="4079875"/>
          <p14:tracePt t="23663" x="2751138" y="4057650"/>
          <p14:tracePt t="23666" x="2736850" y="4051300"/>
          <p14:tracePt t="23680" x="2722563" y="4014788"/>
          <p14:tracePt t="23697" x="2643188" y="3908425"/>
          <p14:tracePt t="23714" x="2522538" y="3743325"/>
          <p14:tracePt t="23731" x="2465388" y="3657600"/>
          <p14:tracePt t="23748" x="2400300" y="3571875"/>
          <p14:tracePt t="23765" x="2351088" y="3514725"/>
          <p14:tracePt t="23782" x="2251075" y="3443288"/>
          <p14:tracePt t="23799" x="2179638" y="3336925"/>
          <p14:tracePt t="23817" x="2100263" y="3200400"/>
          <p14:tracePt t="23834" x="2051050" y="3108325"/>
          <p14:tracePt t="23851" x="2014538" y="3043238"/>
          <p14:tracePt t="23868" x="1993900" y="2986088"/>
          <p14:tracePt t="23887" x="1979613" y="2886075"/>
          <p14:tracePt t="23904" x="1965325" y="2822575"/>
          <p14:tracePt t="23921" x="1943100" y="2757488"/>
          <p14:tracePt t="23938" x="1936750" y="2714625"/>
          <p14:tracePt t="23955" x="1936750" y="2693988"/>
          <p14:tracePt t="23972" x="1936750" y="2686050"/>
          <p14:tracePt t="24014" x="1957388" y="2679700"/>
          <p14:tracePt t="24021" x="1965325" y="2671763"/>
          <p14:tracePt t="24040" x="1979613" y="2665413"/>
          <p14:tracePt t="24056" x="2008188" y="2643188"/>
          <p14:tracePt t="24073" x="2043113" y="2628900"/>
          <p14:tracePt t="24090" x="2085975" y="2614613"/>
          <p14:tracePt t="24109" x="2128838" y="2600325"/>
          <p14:tracePt t="24124" x="2179638" y="2593975"/>
          <p14:tracePt t="24141" x="2228850" y="2579688"/>
          <p14:tracePt t="24160" x="2293938" y="2565400"/>
          <p14:tracePt t="24177" x="2336800" y="2551113"/>
          <p14:tracePt t="24194" x="2379663" y="2543175"/>
          <p14:tracePt t="24211" x="2422525" y="2528888"/>
          <p14:tracePt t="24229" x="2465388" y="2528888"/>
          <p14:tracePt t="24246" x="2522538" y="2522538"/>
          <p14:tracePt t="24263" x="2543175" y="2522538"/>
          <p14:tracePt t="24280" x="2571750" y="2514600"/>
          <p14:tracePt t="24297" x="2600325" y="2514600"/>
          <p14:tracePt t="24314" x="2636838" y="2514600"/>
          <p14:tracePt t="24331" x="2657475" y="2514600"/>
          <p14:tracePt t="24348" x="2686050" y="2514600"/>
          <p14:tracePt t="24365" x="2708275" y="2514600"/>
          <p14:tracePt t="24381" x="2743200" y="2514600"/>
          <p14:tracePt t="24397" x="2765425" y="2514600"/>
          <p14:tracePt t="24415" x="2786063" y="2514600"/>
          <p14:tracePt t="24432" x="2794000" y="2528888"/>
          <p14:tracePt t="24449" x="2814638" y="2528888"/>
          <p14:tracePt t="24466" x="2836863" y="2528888"/>
          <p14:tracePt t="24483" x="2843213" y="2528888"/>
          <p14:tracePt t="24622" x="2857500" y="2528888"/>
          <p14:tracePt t="24643" x="2857500" y="2536825"/>
          <p14:tracePt t="24685" x="2865438" y="2536825"/>
          <p14:tracePt t="24771" x="2871788" y="2536825"/>
          <p14:tracePt t="24823" x="2879725" y="2536825"/>
          <p14:tracePt t="25037" x="2879725" y="2543175"/>
          <p14:tracePt t="25046" x="2879725" y="2551113"/>
          <p14:tracePt t="25050" x="2879725" y="2557463"/>
          <p14:tracePt t="25066" x="2879725" y="2571750"/>
          <p14:tracePt t="25082" x="2879725" y="2579688"/>
          <p14:tracePt t="25099" x="2879725" y="2586038"/>
          <p14:tracePt t="25116" x="2879725" y="2593975"/>
          <p14:tracePt t="25133" x="2879725" y="2608263"/>
          <p14:tracePt t="25150" x="2886075" y="2636838"/>
          <p14:tracePt t="25167" x="2886075" y="2657475"/>
          <p14:tracePt t="25185" x="2886075" y="2693988"/>
          <p14:tracePt t="25203" x="2886075" y="2728913"/>
          <p14:tracePt t="25218" x="2886075" y="2765425"/>
          <p14:tracePt t="25235" x="2886075" y="2800350"/>
          <p14:tracePt t="25236" x="2886075" y="2814638"/>
          <p14:tracePt t="25254" x="2886075" y="2843213"/>
          <p14:tracePt t="25271" x="2886075" y="2865438"/>
          <p14:tracePt t="25286" x="2886075" y="2879725"/>
          <p14:tracePt t="25303" x="2886075" y="2914650"/>
          <p14:tracePt t="25320" x="2886075" y="2928938"/>
          <p14:tracePt t="25338" x="2886075" y="2979738"/>
          <p14:tracePt t="25355" x="2886075" y="2994025"/>
          <p14:tracePt t="25372" x="2886075" y="3000375"/>
          <p14:tracePt t="25390" x="2886075" y="3008313"/>
          <p14:tracePt t="25551" x="2886075" y="3014663"/>
          <p14:tracePt t="25568" x="2886075" y="3022600"/>
          <p14:tracePt t="25583" x="2886075" y="3028950"/>
          <p14:tracePt t="25593" x="2886075" y="3036888"/>
          <p14:tracePt t="25600" x="2886075" y="3043238"/>
          <p14:tracePt t="25612" x="2894013" y="3065463"/>
          <p14:tracePt t="25628" x="2894013" y="3108325"/>
          <p14:tracePt t="25646" x="2900363" y="3143250"/>
          <p14:tracePt t="25663" x="2908300" y="3171825"/>
          <p14:tracePt t="25667" x="2908300" y="3186113"/>
          <p14:tracePt t="25680" x="2908300" y="3194050"/>
          <p14:tracePt t="25696" x="2908300" y="3200400"/>
          <p14:tracePt t="25785" x="2908300" y="3208338"/>
          <p14:tracePt t="25800" x="2908300" y="3214688"/>
          <p14:tracePt t="25807" x="2908300" y="3222625"/>
          <p14:tracePt t="25816" x="2908300" y="3228975"/>
          <p14:tracePt t="25833" x="2908300" y="3243263"/>
          <p14:tracePt t="25850" x="2908300" y="3251200"/>
          <p14:tracePt t="25867" x="2908300" y="3257550"/>
          <p14:tracePt t="25884" x="2908300" y="3265488"/>
          <p14:tracePt t="25918" x="2908300" y="3286125"/>
          <p14:tracePt t="25936" x="2908300" y="3308350"/>
          <p14:tracePt t="25953" x="2908300" y="3322638"/>
          <p14:tracePt t="25970" x="2914650" y="3351213"/>
          <p14:tracePt t="25987" x="2914650" y="3365500"/>
          <p14:tracePt t="26021" x="2914650" y="3371850"/>
          <p14:tracePt t="26038" x="2914650" y="3379788"/>
          <p14:tracePt t="26055" x="2914650" y="3386138"/>
          <p14:tracePt t="26072" x="2914650" y="3414713"/>
          <p14:tracePt t="26090" x="2914650" y="3457575"/>
          <p14:tracePt t="26107" x="2914650" y="3486150"/>
          <p14:tracePt t="26124" x="2914650" y="3536950"/>
          <p14:tracePt t="26141" x="2914650" y="3571875"/>
          <p14:tracePt t="26158" x="2914650" y="3608388"/>
          <p14:tracePt t="26175" x="2914650" y="3622675"/>
          <p14:tracePt t="26192" x="2914650" y="3643313"/>
          <p14:tracePt t="26209" x="2914650" y="3671888"/>
          <p14:tracePt t="26229" x="2914650" y="3729038"/>
          <p14:tracePt t="26245" x="2914650" y="3765550"/>
          <p14:tracePt t="26262" x="2914650" y="3808413"/>
          <p14:tracePt t="26279" x="2914650" y="3843338"/>
          <p14:tracePt t="26296" x="2914650" y="3871913"/>
          <p14:tracePt t="26313" x="2922588" y="3900488"/>
          <p14:tracePt t="26329" x="2922588" y="3922713"/>
          <p14:tracePt t="26346" x="2922588" y="3986213"/>
          <p14:tracePt t="26363" x="2922588" y="4043363"/>
          <p14:tracePt t="26380" x="2936875" y="4094163"/>
          <p14:tracePt t="26398" x="2936875" y="4108450"/>
          <p14:tracePt t="26415" x="2936875" y="4137025"/>
          <p14:tracePt t="26431" x="2936875" y="4151313"/>
          <p14:tracePt t="26448" x="2936875" y="4165600"/>
          <p14:tracePt t="26465" x="2943225" y="4179888"/>
          <p14:tracePt t="26482" x="2943225" y="4186238"/>
          <p14:tracePt t="26500" x="2943225" y="4222750"/>
          <p14:tracePt t="26517" x="2943225" y="4257675"/>
          <p14:tracePt t="26534" x="2951163" y="4286250"/>
          <p14:tracePt t="26551" x="2957513" y="4286250"/>
          <p14:tracePt t="26568" x="2957513" y="4300538"/>
          <p14:tracePt t="26590" x="2957513" y="4308475"/>
          <p14:tracePt t="26616" x="2957513" y="4322763"/>
          <p14:tracePt t="26629" x="2957513" y="4329113"/>
          <p14:tracePt t="26636" x="2957513" y="4343400"/>
          <p14:tracePt t="26653" x="2957513" y="4365625"/>
          <p14:tracePt t="26671" x="2957513" y="4408488"/>
          <p14:tracePt t="26674" x="2957513" y="4414838"/>
          <p14:tracePt t="26688" x="2957513" y="4437063"/>
          <p14:tracePt t="26704" x="2957513" y="4443413"/>
          <p14:tracePt t="26722" x="2957513" y="4471988"/>
          <p14:tracePt t="26738" x="2957513" y="4479925"/>
          <p14:tracePt t="26756" x="2957513" y="4486275"/>
          <p14:tracePt t="26773" x="2957513" y="4494213"/>
          <p14:tracePt t="26790" x="2957513" y="4508500"/>
          <p14:tracePt t="26808" x="2957513" y="4529138"/>
          <p14:tracePt t="26826" x="2957513" y="4551363"/>
          <p14:tracePt t="26843" x="2965450" y="4572000"/>
          <p14:tracePt t="26860" x="2971800" y="4622800"/>
          <p14:tracePt t="26878" x="2971800" y="4643438"/>
          <p14:tracePt t="26893" x="2971800" y="4672013"/>
          <p14:tracePt t="26910" x="2971800" y="4686300"/>
          <p14:tracePt t="26926" x="2971800" y="4700588"/>
          <p14:tracePt t="26945" x="2979738" y="4708525"/>
          <p14:tracePt t="26963" x="2979738" y="4722813"/>
          <p14:tracePt t="26979" x="2979738" y="4729163"/>
          <p14:tracePt t="26996" x="2979738" y="4737100"/>
          <p14:tracePt t="27013" x="2979738" y="4743450"/>
          <p14:tracePt t="27030" x="2979738" y="4751388"/>
          <p14:tracePt t="27046" x="2979738" y="4757738"/>
          <p14:tracePt t="27063" x="2979738" y="4765675"/>
          <p14:tracePt t="27080" x="2979738" y="4772025"/>
          <p14:tracePt t="27115" x="2979738" y="4779963"/>
          <p14:tracePt t="27132" x="2979738" y="4786313"/>
          <p14:tracePt t="27149" x="2979738" y="4800600"/>
          <p14:tracePt t="27167" x="2979738" y="4814888"/>
          <p14:tracePt t="27183" x="2986088" y="4857750"/>
          <p14:tracePt t="27807" x="2986088" y="4865688"/>
          <p14:tracePt t="27848" x="2971800" y="4865688"/>
          <p14:tracePt t="27857" x="2928938" y="4857750"/>
          <p14:tracePt t="27866" x="2900363" y="4843463"/>
          <p14:tracePt t="27885" x="2822575" y="4814888"/>
          <p14:tracePt t="27901" x="2800350" y="4808538"/>
          <p14:tracePt t="27918" x="2786063" y="4800600"/>
          <p14:tracePt t="27935" x="2728913" y="4794250"/>
          <p14:tracePt t="27953" x="2714625" y="4786313"/>
          <p14:tracePt t="27970" x="2700338" y="4779963"/>
          <p14:tracePt t="27986" x="2665413" y="4765675"/>
          <p14:tracePt t="28004" x="2643188" y="4729163"/>
          <p14:tracePt t="28022" x="2600325" y="4694238"/>
          <p14:tracePt t="28037" x="2536825" y="4665663"/>
          <p14:tracePt t="28055" x="2471738" y="4637088"/>
          <p14:tracePt t="28072" x="2365375" y="4608513"/>
          <p14:tracePt t="28089" x="2314575" y="4586288"/>
          <p14:tracePt t="28106" x="2265363" y="4557713"/>
          <p14:tracePt t="28123" x="2222500" y="4537075"/>
          <p14:tracePt t="28140" x="2185988" y="4529138"/>
          <p14:tracePt t="28157" x="2165350" y="4500563"/>
          <p14:tracePt t="28174" x="2100263" y="4465638"/>
          <p14:tracePt t="28191" x="2065338" y="4443413"/>
          <p14:tracePt t="28208" x="2008188" y="4408488"/>
          <p14:tracePt t="28226" x="1957388" y="4365625"/>
          <p14:tracePt t="28243" x="1900238" y="4322763"/>
          <p14:tracePt t="28260" x="1808163" y="4251325"/>
          <p14:tracePt t="28261" x="1751013" y="4194175"/>
          <p14:tracePt t="28277" x="1628775" y="4086225"/>
          <p14:tracePt t="28294" x="1557338" y="4008438"/>
          <p14:tracePt t="28312" x="1528763" y="3971925"/>
          <p14:tracePt t="28330" x="1500188" y="3929063"/>
          <p14:tracePt t="28347" x="1457325" y="3851275"/>
          <p14:tracePt t="28364" x="1428750" y="3800475"/>
          <p14:tracePt t="28379" x="1393825" y="3736975"/>
          <p14:tracePt t="28396" x="1357313" y="3686175"/>
          <p14:tracePt t="28413" x="1336675" y="3629025"/>
          <p14:tracePt t="28431" x="1314450" y="3579813"/>
          <p14:tracePt t="28448" x="1265238" y="3494088"/>
          <p14:tracePt t="28465" x="1228725" y="3414713"/>
          <p14:tracePt t="28482" x="1193800" y="3322638"/>
          <p14:tracePt t="28499" x="1157288" y="3228975"/>
          <p14:tracePt t="28520" x="1136650" y="3122613"/>
          <p14:tracePt t="28535" x="1122363" y="3079750"/>
          <p14:tracePt t="28550" x="1114425" y="3036888"/>
          <p14:tracePt t="28568" x="1108075" y="3022600"/>
          <p14:tracePt t="28584" x="1100138" y="2965450"/>
          <p14:tracePt t="28602" x="1093788" y="2928938"/>
          <p14:tracePt t="28618" x="1085850" y="2908300"/>
          <p14:tracePt t="28636" x="1085850" y="2865438"/>
          <p14:tracePt t="28653" x="1085850" y="2814638"/>
          <p14:tracePt t="28670" x="1085850" y="2786063"/>
          <p14:tracePt t="28687" x="1079500" y="2743200"/>
          <p14:tracePt t="28704" x="1071563" y="2708275"/>
          <p14:tracePt t="28721" x="1071563" y="2686050"/>
          <p14:tracePt t="28738" x="1071563" y="2679700"/>
          <p14:tracePt t="28825" x="1071563" y="2671763"/>
          <p14:tracePt t="28981" x="1071563" y="2679700"/>
          <p14:tracePt t="28996" x="1071563" y="2686050"/>
          <p14:tracePt t="29004" x="1071563" y="2700338"/>
          <p14:tracePt t="29012" x="1071563" y="2714625"/>
          <p14:tracePt t="29029" x="1071563" y="2743200"/>
          <p14:tracePt t="29046" x="1071563" y="2794000"/>
          <p14:tracePt t="29063" x="1071563" y="2822575"/>
          <p14:tracePt t="29080" x="1071563" y="2857500"/>
          <p14:tracePt t="29097" x="1071563" y="2871788"/>
          <p14:tracePt t="29114" x="1071563" y="2886075"/>
          <p14:tracePt t="29149" x="1071563" y="2900363"/>
          <p14:tracePt t="29165" x="1071563" y="2908300"/>
          <p14:tracePt t="29182" x="1071563" y="2965450"/>
          <p14:tracePt t="29201" x="1071563" y="3022600"/>
          <p14:tracePt t="29218" x="1071563" y="3071813"/>
          <p14:tracePt t="29237" x="1079500" y="3143250"/>
          <p14:tracePt t="29253" x="1079500" y="3208338"/>
          <p14:tracePt t="29269" x="1079500" y="3257550"/>
          <p14:tracePt t="29286" x="1079500" y="3294063"/>
          <p14:tracePt t="29303" x="1079500" y="3336925"/>
          <p14:tracePt t="29319" x="1079500" y="3357563"/>
          <p14:tracePt t="29336" x="1079500" y="3394075"/>
          <p14:tracePt t="29353" x="1085850" y="3422650"/>
          <p14:tracePt t="29370" x="1093788" y="3471863"/>
          <p14:tracePt t="29391" x="1093788" y="3514725"/>
          <p14:tracePt t="29405" x="1093788" y="3551238"/>
          <p14:tracePt t="29422" x="1100138" y="3600450"/>
          <p14:tracePt t="29438" x="1100138" y="3636963"/>
          <p14:tracePt t="29456" x="1108075" y="3694113"/>
          <p14:tracePt t="29472" x="1108075" y="3736975"/>
          <p14:tracePt t="29490" x="1108075" y="3751263"/>
          <p14:tracePt t="29507" x="1108075" y="3779838"/>
          <p14:tracePt t="29524" x="1108075" y="3794125"/>
          <p14:tracePt t="29543" x="1108075" y="3814763"/>
          <p14:tracePt t="29560" x="1108075" y="3843338"/>
          <p14:tracePt t="29577" x="1108075" y="3879850"/>
          <p14:tracePt t="29594" x="1114425" y="3914775"/>
          <p14:tracePt t="29611" x="1114425" y="3943350"/>
          <p14:tracePt t="29628" x="1114425" y="3971925"/>
          <p14:tracePt t="29645" x="1114425" y="3986213"/>
          <p14:tracePt t="29662" x="1114425" y="3994150"/>
          <p14:tracePt t="29678" x="1114425" y="4029075"/>
          <p14:tracePt t="29695" x="1114425" y="4051300"/>
          <p14:tracePt t="29712" x="1128713" y="4094163"/>
          <p14:tracePt t="29729" x="1128713" y="4114800"/>
          <p14:tracePt t="29746" x="1128713" y="4122738"/>
          <p14:tracePt t="29763" x="1128713" y="4137025"/>
          <p14:tracePt t="29780" x="1136650" y="4143375"/>
          <p14:tracePt t="29814" x="1157288" y="4208463"/>
          <p14:tracePt t="29832" x="1157288" y="4237038"/>
          <p14:tracePt t="29849" x="1157288" y="4271963"/>
          <p14:tracePt t="29867" x="1171575" y="4300538"/>
          <p14:tracePt t="29885" x="1171575" y="4322763"/>
          <p14:tracePt t="29901" x="1179513" y="4337050"/>
          <p14:tracePt t="29918" x="1179513" y="4351338"/>
          <p14:tracePt t="29937" x="1179513" y="4357688"/>
          <p14:tracePt t="29953" x="1193800" y="4394200"/>
          <p14:tracePt t="29971" x="1214438" y="4494213"/>
          <p14:tracePt t="29985" x="1228725" y="4529138"/>
          <p14:tracePt t="30003" x="1243013" y="4579938"/>
          <p14:tracePt t="30020" x="1257300" y="4608513"/>
          <p14:tracePt t="30038" x="1257300" y="4622800"/>
          <p14:tracePt t="30057" x="1257300" y="4643438"/>
          <p14:tracePt t="30073" x="1257300" y="4651375"/>
          <p14:tracePt t="30089" x="1271588" y="4657725"/>
          <p14:tracePt t="30105" x="1285875" y="4679950"/>
          <p14:tracePt t="30122" x="1300163" y="4700588"/>
          <p14:tracePt t="30139" x="1314450" y="4708525"/>
          <p14:tracePt t="30157" x="1322388" y="4714875"/>
          <p14:tracePt t="30175" x="1343025" y="4714875"/>
          <p14:tracePt t="30191" x="1385888" y="4722813"/>
          <p14:tracePt t="30208" x="1508125" y="4708525"/>
          <p14:tracePt t="30225" x="1608138" y="4665663"/>
          <p14:tracePt t="30244" x="1751013" y="4629150"/>
          <p14:tracePt t="30260" x="2108200" y="4379913"/>
          <p14:tracePt t="30277" x="2443163" y="4057650"/>
          <p14:tracePt t="30294" x="2722563" y="3729038"/>
          <p14:tracePt t="30311" x="2828925" y="3543300"/>
          <p14:tracePt t="30327" x="2922588" y="3394075"/>
          <p14:tracePt t="30344" x="2965450" y="3286125"/>
          <p14:tracePt t="30362" x="3022600" y="3214688"/>
          <p14:tracePt t="30379" x="3043238" y="3151188"/>
          <p14:tracePt t="30396" x="3086100" y="3051175"/>
          <p14:tracePt t="30413" x="3136900" y="2914650"/>
          <p14:tracePt t="30430" x="3186113" y="2771775"/>
          <p14:tracePt t="30447" x="3279775" y="2551113"/>
          <p14:tracePt t="30464" x="3343275" y="2414588"/>
          <p14:tracePt t="30481" x="3394075" y="2308225"/>
          <p14:tracePt t="30498" x="3408363" y="2271713"/>
          <p14:tracePt t="30620" x="3408363" y="2293938"/>
          <p14:tracePt t="30627" x="3408363" y="2343150"/>
          <p14:tracePt t="30639" x="3408363" y="2379663"/>
          <p14:tracePt t="30654" x="3394075" y="2486025"/>
          <p14:tracePt t="30671" x="3394075" y="2565400"/>
          <p14:tracePt t="30687" x="3386138" y="2628900"/>
          <p14:tracePt t="30690" x="3386138" y="2665413"/>
          <p14:tracePt t="30704" x="3379788" y="2765425"/>
          <p14:tracePt t="30723" x="3371850" y="2851150"/>
          <p14:tracePt t="30738" x="3357563" y="2951163"/>
          <p14:tracePt t="30755" x="3357563" y="3008313"/>
          <p14:tracePt t="30773" x="3357563" y="3071813"/>
          <p14:tracePt t="30789" x="3357563" y="3114675"/>
          <p14:tracePt t="30807" x="3357563" y="3171825"/>
          <p14:tracePt t="30824" x="3357563" y="3200400"/>
          <p14:tracePt t="30840" x="3351213" y="3251200"/>
          <p14:tracePt t="30857" x="3351213" y="3286125"/>
          <p14:tracePt t="30875" x="3351213" y="3343275"/>
          <p14:tracePt t="30893" x="3343275" y="3479800"/>
          <p14:tracePt t="30910" x="3343275" y="3594100"/>
          <p14:tracePt t="30926" x="3336925" y="3708400"/>
          <p14:tracePt t="30943" x="3328988" y="3779838"/>
          <p14:tracePt t="30960" x="3328988" y="3836988"/>
          <p14:tracePt t="30978" x="3322638" y="3914775"/>
          <p14:tracePt t="30995" x="3314700" y="3979863"/>
          <p14:tracePt t="31011" x="3314700" y="4029075"/>
          <p14:tracePt t="31028" x="3308350" y="4086225"/>
          <p14:tracePt t="31045" x="3308350" y="4122738"/>
          <p14:tracePt t="31062" x="3300413" y="4151313"/>
          <p14:tracePt t="31079" x="3300413" y="4171950"/>
          <p14:tracePt t="31096" x="3300413" y="4237038"/>
          <p14:tracePt t="31114" x="3294063" y="4257675"/>
          <p14:tracePt t="31131" x="3286125" y="4271963"/>
          <p14:tracePt t="31148" x="3286125" y="4279900"/>
          <p14:tracePt t="31165" x="3286125" y="4286250"/>
          <p14:tracePt t="31182" x="3279775" y="4314825"/>
          <p14:tracePt t="31199" x="3279775" y="4351338"/>
          <p14:tracePt t="31216" x="3279775" y="4400550"/>
          <p14:tracePt t="31233" x="3279775" y="4437063"/>
          <p14:tracePt t="31250" x="3279775" y="4443413"/>
          <p14:tracePt t="31267" x="3279775" y="4457700"/>
          <p14:tracePt t="31284" x="3279775" y="4465638"/>
          <p14:tracePt t="31302" x="3279775" y="4479925"/>
          <p14:tracePt t="31319" x="3271838" y="4508500"/>
          <p14:tracePt t="31336" x="3271838" y="4551363"/>
          <p14:tracePt t="31353" x="3271838" y="4600575"/>
          <p14:tracePt t="31371" x="3271838" y="4614863"/>
          <p14:tracePt t="31389" x="3271838" y="4622800"/>
          <p14:tracePt t="31447" x="3271838" y="4629150"/>
          <p14:tracePt t="31463" x="3271838" y="4637088"/>
          <p14:tracePt t="31480" x="3271838" y="4643438"/>
          <p14:tracePt t="31551" x="3271838" y="4651375"/>
          <p14:tracePt t="31568" x="3271838" y="4657725"/>
          <p14:tracePt t="31575" x="3271838" y="4665663"/>
          <p14:tracePt t="31591" x="3271838" y="4672013"/>
          <p14:tracePt t="31605" x="3271838" y="4679950"/>
          <p14:tracePt t="31724" x="3271838" y="4665663"/>
          <p14:tracePt t="31731" x="3271838" y="4608513"/>
          <p14:tracePt t="31747" x="3271838" y="4522788"/>
          <p14:tracePt t="31763" x="3271838" y="4379913"/>
          <p14:tracePt t="31779" x="3279775" y="4194175"/>
          <p14:tracePt t="31797" x="3271838" y="4014788"/>
          <p14:tracePt t="31816" x="3257550" y="3886200"/>
          <p14:tracePt t="31833" x="3257550" y="3857625"/>
          <p14:tracePt t="31850" x="3251200" y="3814763"/>
          <p14:tracePt t="31867" x="3243263" y="3757613"/>
          <p14:tracePt t="31884" x="3228975" y="3694113"/>
          <p14:tracePt t="31901" x="3222625" y="3557588"/>
          <p14:tracePt t="31916" x="3222625" y="3500438"/>
          <p14:tracePt t="31934" x="3222625" y="3457575"/>
          <p14:tracePt t="31951" x="3222625" y="3322638"/>
          <p14:tracePt t="31968" x="3222625" y="3308350"/>
          <p14:tracePt t="31985" x="3222625" y="3300413"/>
          <p14:tracePt t="32003" x="3222625" y="3286125"/>
          <p14:tracePt t="32020" x="3222625" y="3265488"/>
          <p14:tracePt t="32099" x="3222625" y="3286125"/>
          <p14:tracePt t="32106" x="3222625" y="3322638"/>
          <p14:tracePt t="32123" x="3222625" y="3408363"/>
          <p14:tracePt t="32141" x="3222625" y="3479800"/>
          <p14:tracePt t="32157" x="3228975" y="3551238"/>
          <p14:tracePt t="32173" x="3243263" y="3636963"/>
          <p14:tracePt t="32189" x="3251200" y="3771900"/>
          <p14:tracePt t="32207" x="3251200" y="3851275"/>
          <p14:tracePt t="32225" x="3257550" y="3900488"/>
          <p14:tracePt t="32242" x="3257550" y="3943350"/>
          <p14:tracePt t="32258" x="3257550" y="3986213"/>
          <p14:tracePt t="32275" x="3257550" y="4043363"/>
          <p14:tracePt t="32292" x="3257550" y="4086225"/>
          <p14:tracePt t="32311" x="3257550" y="4122738"/>
          <p14:tracePt t="32327" x="3257550" y="4165600"/>
          <p14:tracePt t="32343" x="3257550" y="4194175"/>
          <p14:tracePt t="32362" x="3257550" y="4229100"/>
          <p14:tracePt t="32378" x="3257550" y="4265613"/>
          <p14:tracePt t="32396" x="3257550" y="4286250"/>
          <p14:tracePt t="32412" x="3265488" y="4314825"/>
          <p14:tracePt t="32429" x="3265488" y="4351338"/>
          <p14:tracePt t="32446" x="3265488" y="4400550"/>
          <p14:tracePt t="32464" x="3265488" y="4429125"/>
          <p14:tracePt t="32481" x="3265488" y="4457700"/>
          <p14:tracePt t="32517" x="3265488" y="4479925"/>
          <p14:tracePt t="32532" x="3265488" y="4486275"/>
          <p14:tracePt t="32549" x="3265488" y="4500563"/>
          <p14:tracePt t="32566" x="3271838" y="4514850"/>
          <p14:tracePt t="32583" x="3271838" y="4551363"/>
          <p14:tracePt t="32600" x="3286125" y="4594225"/>
          <p14:tracePt t="32617" x="3286125" y="4600575"/>
          <p14:tracePt t="32660" x="3286125" y="4608513"/>
          <p14:tracePt t="32675" x="3286125" y="4614863"/>
          <p14:tracePt t="32685" x="3286125" y="4622800"/>
          <p14:tracePt t="32703" x="3286125" y="4629150"/>
          <p14:tracePt t="32719" x="3286125" y="4643438"/>
          <p14:tracePt t="32995" x="3286125" y="4651375"/>
          <p14:tracePt t="33017" x="3294063" y="4651375"/>
          <p14:tracePt t="39183" x="3286125" y="4637088"/>
          <p14:tracePt t="39191" x="3286125" y="4622800"/>
          <p14:tracePt t="39199" x="3286125" y="4614863"/>
          <p14:tracePt t="39215" x="3286125" y="4608513"/>
          <p14:tracePt t="39236" x="3286125" y="4600575"/>
          <p14:tracePt t="39248" x="3286125" y="4594225"/>
          <p14:tracePt t="39265" x="3286125" y="4572000"/>
          <p14:tracePt t="39282" x="3286125" y="4537075"/>
          <p14:tracePt t="39299" x="3286125" y="4529138"/>
          <p14:tracePt t="39316" x="3286125" y="4522788"/>
          <p14:tracePt t="39333" x="3286125" y="4514850"/>
          <p14:tracePt t="39368" x="3286125" y="4500563"/>
          <p14:tracePt t="39385" x="3286125" y="4479925"/>
          <p14:tracePt t="39402" x="3286125" y="4451350"/>
          <p14:tracePt t="39418" x="3286125" y="4414838"/>
          <p14:tracePt t="39435" x="3286125" y="4394200"/>
          <p14:tracePt t="39452" x="3286125" y="4379913"/>
          <p14:tracePt t="39470" x="3286125" y="4343400"/>
          <p14:tracePt t="39487" x="3286125" y="4314825"/>
          <p14:tracePt t="39521" x="3286125" y="4300538"/>
          <p14:tracePt t="39556" x="3286125" y="4294188"/>
          <p14:tracePt t="39594" x="3279775" y="4294188"/>
          <p14:tracePt t="39603" x="3279775" y="4279900"/>
          <p14:tracePt t="39611" x="3265488" y="4279900"/>
          <p14:tracePt t="39623" x="3257550" y="4271963"/>
          <p14:tracePt t="39643" x="3222625" y="4251325"/>
          <p14:tracePt t="39659" x="3200400" y="4251325"/>
          <p14:tracePt t="39675" x="3179763" y="4243388"/>
          <p14:tracePt t="39692" x="3151188" y="4237038"/>
          <p14:tracePt t="39709" x="3128963" y="4237038"/>
          <p14:tracePt t="39712" x="3114675" y="4229100"/>
          <p14:tracePt t="39726" x="3065463" y="4229100"/>
          <p14:tracePt t="39743" x="3008313" y="4214813"/>
          <p14:tracePt t="39760" x="2908300" y="4179888"/>
          <p14:tracePt t="39778" x="2794000" y="4151313"/>
          <p14:tracePt t="39796" x="2671763" y="4137025"/>
          <p14:tracePt t="39812" x="2528888" y="4108450"/>
          <p14:tracePt t="39829" x="2457450" y="4094163"/>
          <p14:tracePt t="39845" x="2357438" y="4057650"/>
          <p14:tracePt t="39863" x="2265363" y="4014788"/>
          <p14:tracePt t="39880" x="2179638" y="3965575"/>
          <p14:tracePt t="39898" x="2085975" y="3922713"/>
          <p14:tracePt t="39915" x="1957388" y="3865563"/>
          <p14:tracePt t="39932" x="1893888" y="3836988"/>
          <p14:tracePt t="39950" x="1808163" y="3814763"/>
          <p14:tracePt t="39966" x="1757363" y="3794125"/>
          <p14:tracePt t="39984" x="1700213" y="3757613"/>
          <p14:tracePt t="40001" x="1671638" y="3751263"/>
          <p14:tracePt t="40018" x="1628775" y="3736975"/>
          <p14:tracePt t="40036" x="1600200" y="3708400"/>
          <p14:tracePt t="40051" x="1585913" y="3700463"/>
          <p14:tracePt t="40068" x="1579563" y="3694113"/>
          <p14:tracePt t="40085" x="1565275" y="3679825"/>
          <p14:tracePt t="40103" x="1565275" y="3671888"/>
          <p14:tracePt t="40120" x="1557338" y="3671888"/>
          <p14:tracePt t="40136" x="1543050" y="3665538"/>
          <p14:tracePt t="40154" x="1543050" y="3657600"/>
          <p14:tracePt t="40170" x="1522413" y="3643313"/>
          <p14:tracePt t="40189" x="1500188" y="3622675"/>
          <p14:tracePt t="40206" x="1500188" y="3608388"/>
          <p14:tracePt t="40302" x="1500188" y="3594100"/>
          <p14:tracePt t="40308" x="1500188" y="3586163"/>
          <p14:tracePt t="40331" x="1500188" y="3571875"/>
          <p14:tracePt t="40416" x="1479550" y="3565525"/>
          <p14:tracePt t="40423" x="1465263" y="3557588"/>
          <p14:tracePt t="40431" x="1428750" y="3536950"/>
          <p14:tracePt t="40444" x="1408113" y="3514725"/>
          <p14:tracePt t="40460" x="1271588" y="3471863"/>
          <p14:tracePt t="40477" x="1114425" y="3457575"/>
          <p14:tracePt t="40495" x="1057275" y="3457575"/>
          <p14:tracePt t="40513" x="1042988" y="3451225"/>
          <p14:tracePt t="40571" x="1036638" y="3451225"/>
          <p14:tracePt t="40628" x="1028700" y="3451225"/>
          <p14:tracePt t="40706" x="1022350" y="3443288"/>
          <p14:tracePt t="40731" x="1022350" y="3436938"/>
          <p14:tracePt t="40736" x="1022350" y="3429000"/>
          <p14:tracePt t="40759" x="1022350" y="3422650"/>
          <p14:tracePt t="40768" x="1022350" y="3414713"/>
          <p14:tracePt t="40785" x="1022350" y="3408363"/>
          <p14:tracePt t="40806" x="1022350" y="3400425"/>
          <p14:tracePt t="40838" x="1022350" y="3394075"/>
          <p14:tracePt t="40853" x="1022350" y="3386138"/>
          <p14:tracePt t="40869" x="1022350" y="3379788"/>
          <p14:tracePt t="40877" x="1022350" y="3371850"/>
          <p14:tracePt t="40909" x="1022350" y="3365500"/>
          <p14:tracePt t="40917" x="1028700" y="3357563"/>
          <p14:tracePt t="41002" x="1036638" y="3357563"/>
          <p14:tracePt t="41159" x="1036638" y="3371850"/>
          <p14:tracePt t="41167" x="1036638" y="3394075"/>
          <p14:tracePt t="41178" x="1036638" y="3408363"/>
          <p14:tracePt t="41197" x="1036638" y="3457575"/>
          <p14:tracePt t="41215" x="1036638" y="3479800"/>
          <p14:tracePt t="41232" x="1042988" y="3508375"/>
          <p14:tracePt t="41248" x="1042988" y="3536950"/>
          <p14:tracePt t="41265" x="1050925" y="3579813"/>
          <p14:tracePt t="41283" x="1050925" y="3657600"/>
          <p14:tracePt t="41300" x="1050925" y="3736975"/>
          <p14:tracePt t="41316" x="1050925" y="3829050"/>
          <p14:tracePt t="41332" x="1050925" y="3894138"/>
          <p14:tracePt t="41349" x="1057275" y="3922713"/>
          <p14:tracePt t="41366" x="1065213" y="3937000"/>
          <p14:tracePt t="41383" x="1065213" y="3943350"/>
          <p14:tracePt t="41400" x="1071563" y="3951288"/>
          <p14:tracePt t="41418" x="1071563" y="3957638"/>
          <p14:tracePt t="41434" x="1079500" y="3965575"/>
          <p14:tracePt t="41453" x="1079500" y="3979863"/>
          <p14:tracePt t="41469" x="1079500" y="3994150"/>
          <p14:tracePt t="41486" x="1079500" y="4014788"/>
          <p14:tracePt t="41505" x="1079500" y="4022725"/>
          <p14:tracePt t="41760" x="1079500" y="4029075"/>
          <p14:tracePt t="41917" x="1085850" y="4029075"/>
          <p14:tracePt t="41925" x="1085850" y="4057650"/>
          <p14:tracePt t="41936" x="1085850" y="4108450"/>
          <p14:tracePt t="41948" x="1093788" y="4143375"/>
          <p14:tracePt t="41964" x="1100138" y="4214813"/>
          <p14:tracePt t="41982" x="1100138" y="4257675"/>
          <p14:tracePt t="41999" x="1100138" y="4271963"/>
          <p14:tracePt t="42016" x="1108075" y="4294188"/>
          <p14:tracePt t="42034" x="1114425" y="4308475"/>
          <p14:tracePt t="42051" x="1114425" y="4329113"/>
          <p14:tracePt t="42069" x="1114425" y="4343400"/>
          <p14:tracePt t="42086" x="1114425" y="4408488"/>
          <p14:tracePt t="42103" x="1114425" y="4437063"/>
          <p14:tracePt t="42120" x="1114425" y="4457700"/>
          <p14:tracePt t="42137" x="1122363" y="4471988"/>
          <p14:tracePt t="42154" x="1122363" y="4479925"/>
          <p14:tracePt t="42171" x="1122363" y="4486275"/>
          <p14:tracePt t="42188" x="1122363" y="4494213"/>
          <p14:tracePt t="42205" x="1122363" y="4500563"/>
          <p14:tracePt t="42237" x="1128713" y="4514850"/>
          <p14:tracePt t="42267" x="1128713" y="4522788"/>
          <p14:tracePt t="42355" x="1136650" y="4522788"/>
          <p14:tracePt t="42393" x="1136650" y="4529138"/>
          <p14:tracePt t="42401" x="1136650" y="4537075"/>
          <p14:tracePt t="42423" x="1136650" y="4543425"/>
          <p14:tracePt t="42448" x="1136650" y="4551363"/>
          <p14:tracePt t="42485" x="1136650" y="4557713"/>
          <p14:tracePt t="42493" x="1136650" y="4565650"/>
          <p14:tracePt t="42501" x="1136650" y="4572000"/>
          <p14:tracePt t="42511" x="1136650" y="4579938"/>
          <p14:tracePt t="42529" x="1136650" y="4600575"/>
          <p14:tracePt t="42546" x="1143000" y="4629150"/>
          <p14:tracePt t="42564" x="1143000" y="4637088"/>
          <p14:tracePt t="42727" x="1143000" y="4614863"/>
          <p14:tracePt t="42736" x="1136650" y="4551363"/>
          <p14:tracePt t="42743" x="1136650" y="4471988"/>
          <p14:tracePt t="42751" x="1122363" y="4394200"/>
          <p14:tracePt t="42768" x="1071563" y="4186238"/>
          <p14:tracePt t="42785" x="1036638" y="3929063"/>
          <p14:tracePt t="42802" x="971550" y="3779838"/>
          <p14:tracePt t="42818" x="942975" y="3714750"/>
          <p14:tracePt t="42838" x="942975" y="3686175"/>
          <p14:tracePt t="42854" x="942975" y="3671888"/>
          <p14:tracePt t="42870" x="942975" y="3665538"/>
          <p14:tracePt t="42887" x="942975" y="3651250"/>
          <p14:tracePt t="42904" x="942975" y="3643313"/>
          <p14:tracePt t="42923" x="942975" y="3622675"/>
          <p14:tracePt t="42939" x="942975" y="3608388"/>
          <p14:tracePt t="42957" x="936625" y="3571875"/>
          <p14:tracePt t="42974" x="936625" y="3543300"/>
          <p14:tracePt t="42991" x="936625" y="3500438"/>
          <p14:tracePt t="43007" x="936625" y="3465513"/>
          <p14:tracePt t="43024" x="936625" y="3379788"/>
          <p14:tracePt t="43045" x="928688" y="3294063"/>
          <p14:tracePt t="43059" x="928688" y="3179763"/>
          <p14:tracePt t="43076" x="928688" y="3065463"/>
          <p14:tracePt t="43092" x="928688" y="2928938"/>
          <p14:tracePt t="43110" x="928688" y="2851150"/>
          <p14:tracePt t="43127" x="928688" y="2822575"/>
          <p14:tracePt t="43144" x="928688" y="2808288"/>
          <p14:tracePt t="43161" x="936625" y="2794000"/>
          <p14:tracePt t="43178" x="942975" y="2771775"/>
          <p14:tracePt t="43196" x="957263" y="2728913"/>
          <p14:tracePt t="43212" x="957263" y="2693988"/>
          <p14:tracePt t="43229" x="957263" y="2671763"/>
          <p14:tracePt t="43263" x="965200" y="2665413"/>
          <p14:tracePt t="43280" x="965200" y="2657475"/>
          <p14:tracePt t="43298" x="965200" y="2651125"/>
          <p14:tracePt t="43408" x="971550" y="2651125"/>
          <p14:tracePt t="43501" x="971550" y="2671763"/>
          <p14:tracePt t="43509" x="971550" y="2708275"/>
          <p14:tracePt t="43521" x="971550" y="2765425"/>
          <p14:tracePt t="43538" x="985838" y="2936875"/>
          <p14:tracePt t="43555" x="1000125" y="3008313"/>
          <p14:tracePt t="43572" x="1008063" y="3051175"/>
          <p14:tracePt t="43589" x="1014413" y="3094038"/>
          <p14:tracePt t="43606" x="1028700" y="3157538"/>
          <p14:tracePt t="43624" x="1042988" y="3286125"/>
          <p14:tracePt t="43641" x="1071563" y="3422650"/>
          <p14:tracePt t="43658" x="1071563" y="3500438"/>
          <p14:tracePt t="43675" x="1085850" y="3557588"/>
          <p14:tracePt t="43692" x="1085850" y="3600450"/>
          <p14:tracePt t="43707" x="1093788" y="3636963"/>
          <p14:tracePt t="43725" x="1108075" y="3686175"/>
          <p14:tracePt t="43742" x="1108075" y="3743325"/>
          <p14:tracePt t="43759" x="1114425" y="3771900"/>
          <p14:tracePt t="43776" x="1114425" y="3808413"/>
          <p14:tracePt t="43793" x="1122363" y="3851275"/>
          <p14:tracePt t="43810" x="1128713" y="3879850"/>
          <p14:tracePt t="43829" x="1136650" y="3937000"/>
          <p14:tracePt t="43846" x="1150938" y="3971925"/>
          <p14:tracePt t="43863" x="1157288" y="4008438"/>
          <p14:tracePt t="43879" x="1157288" y="4057650"/>
          <p14:tracePt t="43896" x="1165225" y="4079875"/>
          <p14:tracePt t="43913" x="1171575" y="4094163"/>
          <p14:tracePt t="43930" x="1185863" y="4122738"/>
          <p14:tracePt t="43947" x="1193800" y="4157663"/>
          <p14:tracePt t="43964" x="1208088" y="4179888"/>
          <p14:tracePt t="43981" x="1208088" y="4200525"/>
          <p14:tracePt t="43998" x="1208088" y="4208463"/>
          <p14:tracePt t="44015" x="1214438" y="4229100"/>
          <p14:tracePt t="44032" x="1222375" y="4243388"/>
          <p14:tracePt t="44049" x="1222375" y="4265613"/>
          <p14:tracePt t="44067" x="1222375" y="4294188"/>
          <p14:tracePt t="44084" x="1222375" y="4351338"/>
          <p14:tracePt t="44101" x="1228725" y="4365625"/>
          <p14:tracePt t="45367" x="1228725" y="4357688"/>
          <p14:tracePt t="45375" x="1228725" y="4337050"/>
          <p14:tracePt t="45384" x="1228725" y="4322763"/>
          <p14:tracePt t="45399" x="1228725" y="4279900"/>
          <p14:tracePt t="45416" x="1228725" y="4243388"/>
          <p14:tracePt t="45434" x="1228725" y="4214813"/>
          <p14:tracePt t="45451" x="1228725" y="4200525"/>
          <p14:tracePt t="45468" x="1228725" y="4165600"/>
          <p14:tracePt t="45485" x="1228725" y="4114800"/>
          <p14:tracePt t="45502" x="1228725" y="4086225"/>
          <p14:tracePt t="45519" x="1236663" y="4037013"/>
          <p14:tracePt t="45536" x="1236663" y="4000500"/>
          <p14:tracePt t="45553" x="1250950" y="3979863"/>
          <p14:tracePt t="45570" x="1257300" y="3957638"/>
          <p14:tracePt t="45587" x="1265238" y="3943350"/>
          <p14:tracePt t="45606" x="1271588" y="3937000"/>
          <p14:tracePt t="45623" x="1271588" y="3900488"/>
          <p14:tracePt t="45638" x="1279525" y="3836988"/>
          <p14:tracePt t="45640" x="1285875" y="3814763"/>
          <p14:tracePt t="45657" x="1285875" y="3765550"/>
          <p14:tracePt t="45675" x="1293813" y="3714750"/>
          <p14:tracePt t="45691" x="1300163" y="3636963"/>
          <p14:tracePt t="45709" x="1314450" y="3565525"/>
          <p14:tracePt t="45713" x="1314450" y="3543300"/>
          <p14:tracePt t="45726" x="1314450" y="3536950"/>
          <p14:tracePt t="45743" x="1314450" y="3522663"/>
          <p14:tracePt t="45777" x="1314450" y="3508375"/>
          <p14:tracePt t="45794" x="1314450" y="3494088"/>
          <p14:tracePt t="45811" x="1314450" y="3465513"/>
          <p14:tracePt t="45827" x="1314450" y="3422650"/>
          <p14:tracePt t="45845" x="1314450" y="3386138"/>
          <p14:tracePt t="45862" x="1314450" y="3379788"/>
          <p14:tracePt t="45883" x="1314450" y="3371850"/>
          <p14:tracePt t="45895" x="1314450" y="3365500"/>
          <p14:tracePt t="45912" x="1314450" y="3357563"/>
          <p14:tracePt t="45978" x="1314450" y="3351213"/>
          <p14:tracePt t="46012" x="1314450" y="3336925"/>
          <p14:tracePt t="46018" x="1314450" y="3328988"/>
          <p14:tracePt t="46039" x="1314450" y="3322638"/>
          <p14:tracePt t="46189" x="1314450" y="3328988"/>
          <p14:tracePt t="46205" x="1314450" y="3336925"/>
          <p14:tracePt t="46221" x="1314450" y="3343275"/>
          <p14:tracePt t="46231" x="1314450" y="3351213"/>
          <p14:tracePt t="46237" x="1314450" y="3357563"/>
          <p14:tracePt t="46259" x="1314450" y="3365500"/>
          <p14:tracePt t="46385" x="1322388" y="3365500"/>
          <p14:tracePt t="46393" x="1343025" y="3365500"/>
          <p14:tracePt t="46409" x="1371600" y="3365500"/>
          <p14:tracePt t="46425" x="1414463" y="3365500"/>
          <p14:tracePt t="46442" x="1465263" y="3371850"/>
          <p14:tracePt t="46460" x="1522413" y="3371850"/>
          <p14:tracePt t="46476" x="1608138" y="3365500"/>
          <p14:tracePt t="46493" x="1657350" y="3336925"/>
          <p14:tracePt t="46510" x="1693863" y="3336925"/>
          <p14:tracePt t="46527" x="1722438" y="3336925"/>
          <p14:tracePt t="46548" x="1771650" y="3314700"/>
          <p14:tracePt t="46563" x="1793875" y="3314700"/>
          <p14:tracePt t="46580" x="1814513" y="3308350"/>
          <p14:tracePt t="46597" x="1851025" y="3308350"/>
          <p14:tracePt t="46614" x="1879600" y="3308350"/>
          <p14:tracePt t="46631" x="1914525" y="3308350"/>
          <p14:tracePt t="46647" x="1965325" y="3314700"/>
          <p14:tracePt t="46648" x="1993900" y="3314700"/>
          <p14:tracePt t="46664" x="2022475" y="3300413"/>
          <p14:tracePt t="46681" x="2065338" y="3300413"/>
          <p14:tracePt t="46698" x="2100263" y="3300413"/>
          <p14:tracePt t="46715" x="2185988" y="3314700"/>
          <p14:tracePt t="46719" x="2228850" y="3314700"/>
          <p14:tracePt t="46732" x="2286000" y="3328988"/>
          <p14:tracePt t="46750" x="2451100" y="3328988"/>
          <p14:tracePt t="46767" x="2551113" y="3328988"/>
          <p14:tracePt t="46784" x="2586038" y="3322638"/>
          <p14:tracePt t="46801" x="2614613" y="3308350"/>
          <p14:tracePt t="46818" x="2628900" y="3300413"/>
          <p14:tracePt t="46852" x="2643188" y="3294063"/>
          <p14:tracePt t="46869" x="2651125" y="3294063"/>
          <p14:tracePt t="46886" x="2665413" y="3294063"/>
          <p14:tracePt t="46903" x="2679700" y="3286125"/>
          <p14:tracePt t="46946" x="2686050" y="3286125"/>
          <p14:tracePt t="47101" x="2686050" y="3294063"/>
          <p14:tracePt t="47109" x="2686050" y="3300413"/>
          <p14:tracePt t="47116" x="2686050" y="3308350"/>
          <p14:tracePt t="47126" x="2686050" y="3322638"/>
          <p14:tracePt t="47144" x="2686050" y="3343275"/>
          <p14:tracePt t="47161" x="2671763" y="3365500"/>
          <p14:tracePt t="47178" x="2671763" y="3386138"/>
          <p14:tracePt t="47195" x="2657475" y="3429000"/>
          <p14:tracePt t="47214" x="2657475" y="3457575"/>
          <p14:tracePt t="47220" x="2657475" y="3465513"/>
          <p14:tracePt t="47230" x="2651125" y="3486150"/>
          <p14:tracePt t="47246" x="2651125" y="3529013"/>
          <p14:tracePt t="47263" x="2651125" y="3571875"/>
          <p14:tracePt t="47281" x="2651125" y="3600450"/>
          <p14:tracePt t="47298" x="2651125" y="3636963"/>
          <p14:tracePt t="47316" x="2651125" y="3657600"/>
          <p14:tracePt t="47330" x="2651125" y="3694113"/>
          <p14:tracePt t="47347" x="2651125" y="3729038"/>
          <p14:tracePt t="47364" x="2651125" y="3751263"/>
          <p14:tracePt t="47383" x="2651125" y="3786188"/>
          <p14:tracePt t="47400" x="2651125" y="3800475"/>
          <p14:tracePt t="47418" x="2651125" y="3814763"/>
          <p14:tracePt t="47433" x="2651125" y="3829050"/>
          <p14:tracePt t="47451" x="2651125" y="3843338"/>
          <p14:tracePt t="47485" x="2657475" y="3857625"/>
          <p14:tracePt t="47501" x="2657475" y="3871913"/>
          <p14:tracePt t="47518" x="2657475" y="3879850"/>
          <p14:tracePt t="47535" x="2657475" y="3886200"/>
          <p14:tracePt t="47687" x="2651125" y="3886200"/>
          <p14:tracePt t="47695" x="2643188" y="3886200"/>
          <p14:tracePt t="47706" x="2636838" y="3886200"/>
          <p14:tracePt t="47723" x="2622550" y="3871913"/>
          <p14:tracePt t="47740" x="2614613" y="3871913"/>
          <p14:tracePt t="47757" x="2608263" y="3871913"/>
          <p14:tracePt t="47774" x="2600325" y="3871913"/>
          <p14:tracePt t="47797" x="2593975" y="3871913"/>
          <p14:tracePt t="47809" x="2593975" y="3865563"/>
          <p14:tracePt t="47829" x="2586038" y="3865563"/>
          <p14:tracePt t="47859" x="2571750" y="3851275"/>
          <p14:tracePt t="47875" x="2536825" y="3836988"/>
          <p14:tracePt t="47883" x="2508250" y="3829050"/>
          <p14:tracePt t="47894" x="2471738" y="3808413"/>
          <p14:tracePt t="47911" x="2379663" y="3771900"/>
          <p14:tracePt t="47928" x="2257425" y="3729038"/>
          <p14:tracePt t="47946" x="2043113" y="3665538"/>
          <p14:tracePt t="47963" x="1979613" y="3643313"/>
          <p14:tracePt t="47980" x="1922463" y="3622675"/>
          <p14:tracePt t="47997" x="1885950" y="3600450"/>
          <p14:tracePt t="48015" x="1828800" y="3536950"/>
          <p14:tracePt t="48032" x="1793875" y="3471863"/>
          <p14:tracePt t="48048" x="1757363" y="3443288"/>
          <p14:tracePt t="48066" x="1728788" y="3429000"/>
          <p14:tracePt t="48082" x="1714500" y="3414713"/>
          <p14:tracePt t="48099" x="1693863" y="3394075"/>
          <p14:tracePt t="48117" x="1679575" y="3371850"/>
          <p14:tracePt t="48133" x="1679575" y="3357563"/>
          <p14:tracePt t="48150" x="1679575" y="3336925"/>
          <p14:tracePt t="48168" x="1671638" y="3314700"/>
          <p14:tracePt t="48187" x="1671638" y="3300413"/>
          <p14:tracePt t="48400" x="1671638" y="3294063"/>
          <p14:tracePt t="48533" x="1685925" y="3286125"/>
          <p14:tracePt t="48548" x="1693863" y="3286125"/>
          <p14:tracePt t="48555" x="1708150" y="3286125"/>
          <p14:tracePt t="48564" x="1728788" y="3286125"/>
          <p14:tracePt t="48580" x="1765300" y="3286125"/>
          <p14:tracePt t="48596" x="1793875" y="3286125"/>
          <p14:tracePt t="48613" x="1843088" y="3286125"/>
          <p14:tracePt t="48633" x="1936750" y="3286125"/>
          <p14:tracePt t="48648" x="1985963" y="3286125"/>
          <p14:tracePt t="48664" x="2043113" y="3279775"/>
          <p14:tracePt t="48680" x="2079625" y="3279775"/>
          <p14:tracePt t="48697" x="2128838" y="3271838"/>
          <p14:tracePt t="48715" x="2157413" y="3271838"/>
          <p14:tracePt t="48718" x="2179638" y="3271838"/>
          <p14:tracePt t="48733" x="2185988" y="3271838"/>
          <p14:tracePt t="48749" x="2236788" y="3279775"/>
          <p14:tracePt t="48765" x="2279650" y="3279775"/>
          <p14:tracePt t="48783" x="2328863" y="3279775"/>
          <p14:tracePt t="48800" x="2371725" y="3279775"/>
          <p14:tracePt t="48818" x="2408238" y="3279775"/>
          <p14:tracePt t="48835" x="2428875" y="3279775"/>
          <p14:tracePt t="48852" x="2436813" y="3271838"/>
          <p14:tracePt t="48870" x="2443163" y="3271838"/>
          <p14:tracePt t="48948" x="2451100" y="3271838"/>
          <p14:tracePt t="48971" x="2457450" y="3271838"/>
          <p14:tracePt t="48979" x="2465388" y="3271838"/>
          <p14:tracePt t="48989" x="2471738" y="3271838"/>
          <p14:tracePt t="49005" x="2500313" y="3271838"/>
          <p14:tracePt t="49022" x="2536825" y="3271838"/>
          <p14:tracePt t="49039" x="2557463" y="3271838"/>
          <p14:tracePt t="49056" x="2565400" y="3271838"/>
          <p14:tracePt t="49090" x="2571750" y="3271838"/>
          <p14:tracePt t="49108" x="2579688" y="3271838"/>
          <p14:tracePt t="49158" x="2586038" y="3271838"/>
          <p14:tracePt t="49165" x="2600325" y="3271838"/>
          <p14:tracePt t="49180" x="2608263" y="3271838"/>
          <p14:tracePt t="49193" x="2622550" y="3271838"/>
          <p14:tracePt t="49210" x="2636838" y="3271838"/>
          <p14:tracePt t="49227" x="2643188" y="3271838"/>
          <p14:tracePt t="49375" x="2651125" y="3271838"/>
          <p14:tracePt t="50541" x="2651125" y="3279775"/>
          <p14:tracePt t="50549" x="2651125" y="3286125"/>
          <p14:tracePt t="50561" x="2651125" y="3294063"/>
          <p14:tracePt t="50578" x="2643188" y="3308350"/>
          <p14:tracePt t="50594" x="2643188" y="3328988"/>
          <p14:tracePt t="50611" x="2636838" y="3351213"/>
          <p14:tracePt t="50628" x="2636838" y="3379788"/>
          <p14:tracePt t="50646" x="2636838" y="3414713"/>
          <p14:tracePt t="50664" x="2622550" y="3465513"/>
          <p14:tracePt t="50681" x="2622550" y="3500438"/>
          <p14:tracePt t="50698" x="2622550" y="3529013"/>
          <p14:tracePt t="50714" x="2622550" y="3557588"/>
          <p14:tracePt t="50731" x="2622550" y="3586163"/>
          <p14:tracePt t="50734" x="2622550" y="3608388"/>
          <p14:tracePt t="50748" x="2622550" y="3643313"/>
          <p14:tracePt t="50765" x="2622550" y="3708400"/>
          <p14:tracePt t="50782" x="2622550" y="3736975"/>
          <p14:tracePt t="50799" x="2622550" y="3779838"/>
          <p14:tracePt t="50817" x="2622550" y="3794125"/>
          <p14:tracePt t="50833" x="2622550" y="3814763"/>
          <p14:tracePt t="50851" x="2622550" y="3829050"/>
          <p14:tracePt t="50867" x="2622550" y="3836988"/>
          <p14:tracePt t="50885" x="2622550" y="3851275"/>
          <p14:tracePt t="50902" x="2622550" y="3857625"/>
          <p14:tracePt t="50919" x="2628900" y="3871913"/>
          <p14:tracePt t="50936" x="2628900" y="3900488"/>
          <p14:tracePt t="50953" x="2628900" y="3922713"/>
          <p14:tracePt t="50970" x="2628900" y="3937000"/>
          <p14:tracePt t="50987" x="2628900" y="3957638"/>
          <p14:tracePt t="51004" x="2628900" y="3971925"/>
          <p14:tracePt t="51021" x="2628900" y="3979863"/>
          <p14:tracePt t="51134" x="2628900" y="3986213"/>
          <p14:tracePt t="51564" x="2628900" y="3994150"/>
          <p14:tracePt t="51577" x="2628900" y="4000500"/>
          <p14:tracePt t="51593" x="2628900" y="4008438"/>
          <p14:tracePt t="51609" x="2628900" y="4014788"/>
          <p14:tracePt t="51619" x="2628900" y="4022725"/>
          <p14:tracePt t="51626" x="2628900" y="4029075"/>
          <p14:tracePt t="51643" x="2628900" y="4037013"/>
          <p14:tracePt t="51658" x="2628900" y="4043363"/>
          <p14:tracePt t="51674" x="2628900" y="4051300"/>
          <p14:tracePt t="51689" x="2636838" y="4057650"/>
          <p14:tracePt t="51713" x="2636838" y="4065588"/>
          <p14:tracePt t="51729" x="2636838" y="4071938"/>
          <p14:tracePt t="51741" x="2636838" y="4079875"/>
          <p14:tracePt t="51757" x="2636838" y="4100513"/>
          <p14:tracePt t="51775" x="2636838" y="4137025"/>
          <p14:tracePt t="51790" x="2643188" y="4179888"/>
          <p14:tracePt t="51807" x="2651125" y="4243388"/>
          <p14:tracePt t="51825" x="2651125" y="4257675"/>
          <p14:tracePt t="51842" x="2651125" y="4294188"/>
          <p14:tracePt t="51859" x="2657475" y="4308475"/>
          <p14:tracePt t="51876" x="2657475" y="4322763"/>
          <p14:tracePt t="51892" x="2657475" y="4329113"/>
          <p14:tracePt t="51910" x="2657475" y="4343400"/>
          <p14:tracePt t="51927" x="2657475" y="4357688"/>
          <p14:tracePt t="51944" x="2671763" y="4451350"/>
          <p14:tracePt t="51961" x="2679700" y="4486275"/>
          <p14:tracePt t="51979" x="2679700" y="4508500"/>
          <p14:tracePt t="51996" x="2679700" y="4522788"/>
          <p14:tracePt t="52013" x="2679700" y="4529138"/>
          <p14:tracePt t="52031" x="2679700" y="4537075"/>
          <p14:tracePt t="52048" x="2679700" y="4551363"/>
          <p14:tracePt t="52065" x="2679700" y="4557713"/>
          <p14:tracePt t="52104" x="2679700" y="4565650"/>
          <p14:tracePt t="52128" x="2679700" y="4579938"/>
          <p14:tracePt t="52134" x="2679700" y="4594225"/>
          <p14:tracePt t="52149" x="2679700" y="4608513"/>
          <p14:tracePt t="52166" x="2679700" y="4622800"/>
          <p14:tracePt t="52184" x="2679700" y="4637088"/>
          <p14:tracePt t="52274" x="2679700" y="4643438"/>
          <p14:tracePt t="52290" x="2679700" y="4651375"/>
          <p14:tracePt t="52297" x="2679700" y="4657725"/>
          <p14:tracePt t="52306" x="2679700" y="4665663"/>
          <p14:tracePt t="52322" x="2679700" y="4672013"/>
          <p14:tracePt t="52338" x="2679700" y="4686300"/>
          <p14:tracePt t="52355" x="2679700" y="4694238"/>
          <p14:tracePt t="52371" x="2679700" y="4708525"/>
          <p14:tracePt t="52405" x="2679700" y="4714875"/>
          <p14:tracePt t="52469" x="2679700" y="4722813"/>
          <p14:tracePt t="52588" x="2679700" y="4729163"/>
          <p14:tracePt t="52922" x="2679700" y="4737100"/>
          <p14:tracePt t="53611" x="2686050" y="4737100"/>
          <p14:tracePt t="53642" x="2693988" y="4737100"/>
          <p14:tracePt t="53664" x="2693988" y="4743450"/>
          <p14:tracePt t="53673" x="2700338" y="4743450"/>
          <p14:tracePt t="53689" x="2708275" y="4743450"/>
          <p14:tracePt t="53703" x="2714625" y="4743450"/>
          <p14:tracePt t="53736" x="2722563" y="4743450"/>
          <p14:tracePt t="53760" x="2728913" y="4743450"/>
          <p14:tracePt t="53775" x="2736850" y="4743450"/>
          <p14:tracePt t="53783" x="2751138" y="4743450"/>
          <p14:tracePt t="53793" x="2757488" y="4743450"/>
          <p14:tracePt t="53808" x="2771775" y="4737100"/>
          <p14:tracePt t="53826" x="2794000" y="4737100"/>
          <p14:tracePt t="53843" x="2814638" y="4737100"/>
          <p14:tracePt t="53859" x="2828925" y="4737100"/>
          <p14:tracePt t="53876" x="2836863" y="4737100"/>
          <p14:tracePt t="53894" x="2843213" y="4737100"/>
          <p14:tracePt t="53911" x="2851150" y="4737100"/>
          <p14:tracePt t="53928" x="2871788" y="4737100"/>
          <p14:tracePt t="53945" x="2886075" y="4737100"/>
          <p14:tracePt t="53962" x="2894013" y="4737100"/>
          <p14:tracePt t="53979" x="2900363" y="4737100"/>
          <p14:tracePt t="53995" x="2908300" y="4729163"/>
          <p14:tracePt t="54077" x="2914650" y="4729163"/>
          <p14:tracePt t="54085" x="2922588" y="4729163"/>
          <p14:tracePt t="54101" x="2928938" y="4729163"/>
          <p14:tracePt t="54114" x="2928938" y="4722813"/>
          <p14:tracePt t="54131" x="2936875" y="4722813"/>
          <p14:tracePt t="56352" x="2943225" y="4708525"/>
          <p14:tracePt t="56359" x="2951163" y="4700588"/>
          <p14:tracePt t="56369" x="2951163" y="4694238"/>
          <p14:tracePt t="56389" x="2957513" y="4686300"/>
          <p14:tracePt t="56405" x="2965450" y="4672013"/>
          <p14:tracePt t="56453" x="2971800" y="4665663"/>
          <p14:tracePt t="56477" x="2979738" y="4657725"/>
          <p14:tracePt t="56483" x="2986088" y="4651375"/>
          <p14:tracePt t="56499" x="2986088" y="4643438"/>
          <p14:tracePt t="56515" x="2994025" y="4643438"/>
          <p14:tracePt t="56531" x="2994025" y="4637088"/>
          <p14:tracePt t="56541" x="3000375" y="4637088"/>
          <p14:tracePt t="56558" x="3000375" y="4629150"/>
          <p14:tracePt t="56575" x="3000375" y="4622800"/>
          <p14:tracePt t="56592" x="3014663" y="4600575"/>
          <p14:tracePt t="56609" x="3014663" y="4586288"/>
          <p14:tracePt t="56626" x="3036888" y="4565650"/>
          <p14:tracePt t="56643" x="3051175" y="4565650"/>
          <p14:tracePt t="56661" x="3071813" y="4543425"/>
          <p14:tracePt t="56679" x="3114675" y="4522788"/>
          <p14:tracePt t="56696" x="3143250" y="4514850"/>
          <p14:tracePt t="56712" x="3151188" y="4508500"/>
          <p14:tracePt t="56729" x="3171825" y="4471988"/>
          <p14:tracePt t="56748" x="3257550" y="4386263"/>
          <p14:tracePt t="56765" x="3286125" y="4365625"/>
          <p14:tracePt t="56781" x="3336925" y="4300538"/>
          <p14:tracePt t="56797" x="3371850" y="4257675"/>
          <p14:tracePt t="56814" x="3422650" y="4237038"/>
          <p14:tracePt t="56831" x="3451225" y="4214813"/>
          <p14:tracePt t="56848" x="3494088" y="4200525"/>
          <p14:tracePt t="56866" x="3579813" y="4122738"/>
          <p14:tracePt t="56883" x="3657600" y="4057650"/>
          <p14:tracePt t="56900" x="3722688" y="3986213"/>
          <p14:tracePt t="56918" x="3786188" y="3914775"/>
          <p14:tracePt t="56935" x="3814763" y="3879850"/>
          <p14:tracePt t="56953" x="3900488" y="3814763"/>
          <p14:tracePt t="56969" x="3937000" y="3771900"/>
          <p14:tracePt t="56985" x="4000500" y="3714750"/>
          <p14:tracePt t="57002" x="4043363" y="3651250"/>
          <p14:tracePt t="57019" x="4086225" y="3629025"/>
          <p14:tracePt t="57036" x="4143375" y="3600450"/>
          <p14:tracePt t="57054" x="4243388" y="3500438"/>
          <p14:tracePt t="57071" x="4337050" y="3386138"/>
          <p14:tracePt t="57088" x="4400550" y="3286125"/>
          <p14:tracePt t="57105" x="4457700" y="3186113"/>
          <p14:tracePt t="57122" x="4500563" y="3128963"/>
          <p14:tracePt t="57139" x="4529138" y="3094038"/>
          <p14:tracePt t="57156" x="4551363" y="3086100"/>
          <p14:tracePt t="57173" x="4608513" y="3036888"/>
          <p14:tracePt t="57190" x="4657725" y="2979738"/>
          <p14:tracePt t="57207" x="4708525" y="2922588"/>
          <p14:tracePt t="57224" x="4751388" y="2871788"/>
          <p14:tracePt t="57241" x="4765675" y="2851150"/>
          <p14:tracePt t="57258" x="4786313" y="2814638"/>
          <p14:tracePt t="57276" x="4794250" y="2800350"/>
          <p14:tracePt t="57293" x="4800600" y="2779713"/>
          <p14:tracePt t="57310" x="4808538" y="2771775"/>
          <p14:tracePt t="57327" x="4808538" y="2765425"/>
          <p14:tracePt t="57346" x="4814888" y="2751138"/>
          <p14:tracePt t="57363" x="4822825" y="2714625"/>
          <p14:tracePt t="57380" x="4843463" y="2651125"/>
          <p14:tracePt t="57397" x="4865688" y="2614613"/>
          <p14:tracePt t="57413" x="4900613" y="2565400"/>
          <p14:tracePt t="57429" x="4922838" y="2528888"/>
          <p14:tracePt t="57446" x="4937125" y="2514600"/>
          <p14:tracePt t="57464" x="4937125" y="2508250"/>
          <p14:tracePt t="57538" x="4943475" y="2508250"/>
          <p14:tracePt t="57547" x="4943475" y="2514600"/>
          <p14:tracePt t="57554" x="4951413" y="2536825"/>
          <p14:tracePt t="57567" x="4951413" y="2565400"/>
          <p14:tracePt t="57584" x="4957763" y="2593975"/>
          <p14:tracePt t="57601" x="4965700" y="2608263"/>
          <p14:tracePt t="57617" x="4972050" y="2628900"/>
          <p14:tracePt t="57635" x="4979988" y="2643188"/>
          <p14:tracePt t="57651" x="4979988" y="2651125"/>
          <p14:tracePt t="57669" x="4979988" y="2665413"/>
          <p14:tracePt t="57687" x="4979988" y="2708275"/>
          <p14:tracePt t="57705" x="4979988" y="2743200"/>
          <p14:tracePt t="57721" x="4979988" y="2771775"/>
          <p14:tracePt t="57754" x="4979988" y="2800350"/>
          <p14:tracePt t="57772" x="4986338" y="2828925"/>
          <p14:tracePt t="57788" x="4986338" y="2851150"/>
          <p14:tracePt t="57805" x="4986338" y="2886075"/>
          <p14:tracePt t="57822" x="4994275" y="2900363"/>
          <p14:tracePt t="57839" x="4994275" y="2936875"/>
          <p14:tracePt t="57857" x="4994275" y="2957513"/>
          <p14:tracePt t="57874" x="4994275" y="2971800"/>
          <p14:tracePt t="57891" x="4994275" y="2986088"/>
          <p14:tracePt t="57908" x="4994275" y="2994025"/>
          <p14:tracePt t="57926" x="4994275" y="3008313"/>
          <p14:tracePt t="57943" x="4994275" y="3022600"/>
          <p14:tracePt t="57960" x="4994275" y="3043238"/>
          <p14:tracePt t="57977" x="4994275" y="3051175"/>
          <p14:tracePt t="57993" x="4994275" y="3065463"/>
          <p14:tracePt t="58011" x="4994275" y="3079750"/>
          <p14:tracePt t="58027" x="4994275" y="3094038"/>
          <p14:tracePt t="58062" x="4994275" y="3100388"/>
          <p14:tracePt t="58079" x="4994275" y="3108325"/>
          <p14:tracePt t="58097" x="4994275" y="3114675"/>
          <p14:tracePt t="58125" x="4994275" y="3122613"/>
          <p14:tracePt t="58139" x="4994275" y="3128963"/>
          <p14:tracePt t="58154" x="4994275" y="3136900"/>
          <p14:tracePt t="58164" x="4994275" y="3143250"/>
          <p14:tracePt t="58183" x="4994275" y="3165475"/>
          <p14:tracePt t="58199" x="4994275" y="3171825"/>
          <p14:tracePt t="58216" x="4994275" y="3186113"/>
          <p14:tracePt t="58359" x="4994275" y="3194050"/>
          <p14:tracePt t="58374" x="4994275" y="3200400"/>
          <p14:tracePt t="58483" x="4994275" y="3214688"/>
          <p14:tracePt t="58499" x="4994275" y="3222625"/>
          <p14:tracePt t="58509" x="4994275" y="3236913"/>
          <p14:tracePt t="58526" x="4994275" y="3243263"/>
          <p14:tracePt t="58539" x="4994275" y="3257550"/>
          <p14:tracePt t="58547" x="4994275" y="3271838"/>
          <p14:tracePt t="58559" x="4994275" y="3294063"/>
          <p14:tracePt t="58576" x="4994275" y="3314700"/>
          <p14:tracePt t="58593" x="4994275" y="3322638"/>
          <p14:tracePt t="58610" x="4994275" y="3328988"/>
          <p14:tracePt t="60421" x="4994275" y="3336925"/>
          <p14:tracePt t="60484" x="4986338" y="3336925"/>
          <p14:tracePt t="60491" x="4972050" y="3336925"/>
          <p14:tracePt t="60499" x="4957763" y="3336925"/>
          <p14:tracePt t="60508" x="4937125" y="3328988"/>
          <p14:tracePt t="60522" x="4908550" y="3328988"/>
          <p14:tracePt t="60540" x="4865688" y="3322638"/>
          <p14:tracePt t="60557" x="4794250" y="3314700"/>
          <p14:tracePt t="60574" x="4729163" y="3308350"/>
          <p14:tracePt t="60592" x="4643438" y="3300413"/>
          <p14:tracePt t="60609" x="4614863" y="3300413"/>
          <p14:tracePt t="60626" x="4586288" y="3300413"/>
          <p14:tracePt t="60643" x="4543425" y="3294063"/>
          <p14:tracePt t="60660" x="4494213" y="3294063"/>
          <p14:tracePt t="60677" x="4437063" y="3279775"/>
          <p14:tracePt t="60693" x="4371975" y="3271838"/>
          <p14:tracePt t="60710" x="4294188" y="3265488"/>
          <p14:tracePt t="60727" x="4271963" y="3257550"/>
          <p14:tracePt t="60745" x="4222750" y="3243263"/>
          <p14:tracePt t="60748" x="4200525" y="3243263"/>
          <p14:tracePt t="60761" x="4179888" y="3243263"/>
          <p14:tracePt t="60779" x="4122738" y="3251200"/>
          <p14:tracePt t="60796" x="4079875" y="3257550"/>
          <p14:tracePt t="60813" x="4037013" y="3265488"/>
          <p14:tracePt t="60830" x="4000500" y="3265488"/>
          <p14:tracePt t="60847" x="3937000" y="3271838"/>
          <p14:tracePt t="60864" x="3829050" y="3286125"/>
          <p14:tracePt t="60881" x="3800475" y="3286125"/>
          <p14:tracePt t="60899" x="3771900" y="3294063"/>
          <p14:tracePt t="60915" x="3743325" y="3294063"/>
          <p14:tracePt t="60933" x="3729038" y="3308350"/>
          <p14:tracePt t="60950" x="3694113" y="3314700"/>
          <p14:tracePt t="60968" x="3665538" y="3314700"/>
          <p14:tracePt t="60985" x="3636963" y="3314700"/>
          <p14:tracePt t="61001" x="3614738" y="3314700"/>
          <p14:tracePt t="61019" x="3579813" y="3314700"/>
          <p14:tracePt t="61036" x="3536950" y="3314700"/>
          <p14:tracePt t="61053" x="3508375" y="3322638"/>
          <p14:tracePt t="61071" x="3486150" y="3322638"/>
          <p14:tracePt t="61089" x="3457575" y="3322638"/>
          <p14:tracePt t="61105" x="3443288" y="3322638"/>
          <p14:tracePt t="61122" x="3400425" y="3322638"/>
          <p14:tracePt t="61139" x="3379788" y="3328988"/>
          <p14:tracePt t="61158" x="3343275" y="3336925"/>
          <p14:tracePt t="61174" x="3336925" y="3343275"/>
          <p14:tracePt t="61191" x="3314700" y="3343275"/>
          <p14:tracePt t="61207" x="3308350" y="3343275"/>
          <p14:tracePt t="61224" x="3300413" y="3343275"/>
          <p14:tracePt t="61240" x="3286125" y="3343275"/>
          <p14:tracePt t="61258" x="3279775" y="3343275"/>
          <p14:tracePt t="61881" x="3271838" y="3343275"/>
          <p14:tracePt t="61935" x="3265488" y="3343275"/>
          <p14:tracePt t="61959" x="3265488" y="3351213"/>
          <p14:tracePt t="62070" x="3257550" y="3351213"/>
          <p14:tracePt t="62244" x="3251200" y="3351213"/>
          <p14:tracePt t="62282" x="3243263" y="3351213"/>
          <p14:tracePt t="62303" x="3243263" y="3343275"/>
          <p14:tracePt t="62328" x="3236913" y="3343275"/>
          <p14:tracePt t="62345" x="3228975" y="3343275"/>
          <p14:tracePt t="62353" x="3222625" y="3343275"/>
          <p14:tracePt t="62366" x="3200400" y="3343275"/>
          <p14:tracePt t="62374" x="3194050" y="3343275"/>
          <p14:tracePt t="62385" x="3179763" y="3343275"/>
          <p14:tracePt t="62402" x="3171825" y="3343275"/>
          <p14:tracePt t="62420" x="3143250" y="3343275"/>
          <p14:tracePt t="62436" x="3128963" y="3343275"/>
          <p14:tracePt t="62609" x="3122613" y="3343275"/>
          <p14:tracePt t="62618" x="3114675" y="3343275"/>
          <p14:tracePt t="62625" x="3100388" y="3343275"/>
          <p14:tracePt t="62643" x="3086100" y="3336925"/>
          <p14:tracePt t="62660" x="3057525" y="3336925"/>
          <p14:tracePt t="62677" x="3022600" y="3328988"/>
          <p14:tracePt t="62695" x="3008313" y="3328988"/>
          <p14:tracePt t="62712" x="3000375" y="3328988"/>
          <p14:tracePt t="62728" x="2994025" y="3328988"/>
          <p14:tracePt t="62844" x="2986088" y="3328988"/>
          <p14:tracePt t="63420" x="2986088" y="3336925"/>
          <p14:tracePt t="63430" x="2986088" y="3343275"/>
          <p14:tracePt t="63435" x="2986088" y="3357563"/>
          <p14:tracePt t="63451" x="2986088" y="3379788"/>
          <p14:tracePt t="63462" x="2986088" y="3400425"/>
          <p14:tracePt t="63479" x="2986088" y="3457575"/>
          <p14:tracePt t="63496" x="2986088" y="3494088"/>
          <p14:tracePt t="63513" x="2994025" y="3551238"/>
          <p14:tracePt t="63530" x="2994025" y="3571875"/>
          <p14:tracePt t="63548" x="2994025" y="3608388"/>
          <p14:tracePt t="63569" x="2994025" y="3643313"/>
          <p14:tracePt t="63583" x="2994025" y="3657600"/>
          <p14:tracePt t="63598" x="3000375" y="3722688"/>
          <p14:tracePt t="63615" x="3000375" y="3771900"/>
          <p14:tracePt t="63632" x="3000375" y="3786188"/>
          <p14:tracePt t="63650" x="3000375" y="3808413"/>
          <p14:tracePt t="63667" x="3008313" y="3851275"/>
          <p14:tracePt t="63685" x="3008313" y="3871913"/>
          <p14:tracePt t="63705" x="3008313" y="3879850"/>
          <p14:tracePt t="63720" x="3008313" y="3894138"/>
          <p14:tracePt t="63737" x="3014663" y="3914775"/>
          <p14:tracePt t="63754" x="3014663" y="3929063"/>
          <p14:tracePt t="63759" x="3014663" y="3937000"/>
          <p14:tracePt t="63774" x="3014663" y="3943350"/>
          <p14:tracePt t="63789" x="3014663" y="3957638"/>
          <p14:tracePt t="63805" x="3014663" y="3965575"/>
          <p14:tracePt t="63820" x="3014663" y="3979863"/>
          <p14:tracePt t="63838" x="3014663" y="4000500"/>
          <p14:tracePt t="63855" x="3014663" y="4008438"/>
          <p14:tracePt t="63872" x="3014663" y="4022725"/>
          <p14:tracePt t="63952" x="3014663" y="4029075"/>
          <p14:tracePt t="64385" x="3014663" y="4037013"/>
          <p14:tracePt t="64397" x="3014663" y="4043363"/>
          <p14:tracePt t="64405" x="3014663" y="4051300"/>
          <p14:tracePt t="64422" x="3014663" y="4057650"/>
          <p14:tracePt t="64436" x="3014663" y="4086225"/>
          <p14:tracePt t="64453" x="3014663" y="4100513"/>
          <p14:tracePt t="64470" x="3014663" y="4114800"/>
          <p14:tracePt t="64487" x="3014663" y="4143375"/>
          <p14:tracePt t="64504" x="3014663" y="4157663"/>
          <p14:tracePt t="64521" x="3014663" y="4165600"/>
          <p14:tracePt t="64538" x="3014663" y="4179888"/>
          <p14:tracePt t="64555" x="3014663" y="4186238"/>
          <p14:tracePt t="64573" x="3014663" y="4200525"/>
          <p14:tracePt t="64590" x="3022600" y="4243388"/>
          <p14:tracePt t="64608" x="3028950" y="4286250"/>
          <p14:tracePt t="64625" x="3028950" y="4329113"/>
          <p14:tracePt t="64642" x="3028950" y="4351338"/>
          <p14:tracePt t="64659" x="3028950" y="4386263"/>
          <p14:tracePt t="64677" x="3028950" y="4414838"/>
          <p14:tracePt t="64710" x="3028950" y="4429125"/>
          <p14:tracePt t="64727" x="3028950" y="4443413"/>
          <p14:tracePt t="64744" x="3028950" y="4465638"/>
          <p14:tracePt t="64760" x="3028950" y="4486275"/>
          <p14:tracePt t="64764" x="3022600" y="4508500"/>
          <p14:tracePt t="64777" x="3022600" y="4537075"/>
          <p14:tracePt t="64795" x="3000375" y="4622800"/>
          <p14:tracePt t="64814" x="3000375" y="4679950"/>
          <p14:tracePt t="64830" x="3000375" y="4722813"/>
          <p14:tracePt t="64847" x="3000375" y="4729163"/>
          <p14:tracePt t="65032" x="3000375" y="4737100"/>
          <p14:tracePt t="65311" x="2994025" y="4737100"/>
          <p14:tracePt t="65328" x="3000375" y="4737100"/>
          <p14:tracePt t="65333" x="3014663" y="4737100"/>
          <p14:tracePt t="65342" x="3022600" y="4737100"/>
          <p14:tracePt t="65358" x="3086100" y="4737100"/>
          <p14:tracePt t="65376" x="3136900" y="4722813"/>
          <p14:tracePt t="65393" x="3257550" y="4672013"/>
          <p14:tracePt t="65409" x="3343275" y="4637088"/>
          <p14:tracePt t="65426" x="3486150" y="4572000"/>
          <p14:tracePt t="65444" x="3608388" y="4529138"/>
          <p14:tracePt t="65463" x="3708400" y="4471988"/>
          <p14:tracePt t="65480" x="3808413" y="4357688"/>
          <p14:tracePt t="65497" x="3943350" y="4179888"/>
          <p14:tracePt t="65512" x="4057650" y="4000500"/>
          <p14:tracePt t="65529" x="4100513" y="3937000"/>
          <p14:tracePt t="65548" x="4108450" y="3908425"/>
          <p14:tracePt t="65563" x="4122738" y="3894138"/>
          <p14:tracePt t="65580" x="4151313" y="3865563"/>
          <p14:tracePt t="65598" x="4214813" y="3786188"/>
          <p14:tracePt t="65615" x="4257675" y="3694113"/>
          <p14:tracePt t="65632" x="4294188" y="3629025"/>
          <p14:tracePt t="65650" x="4322763" y="3594100"/>
          <p14:tracePt t="65668" x="4351338" y="3543300"/>
          <p14:tracePt t="65685" x="4365625" y="3522663"/>
          <p14:tracePt t="65700" x="4394200" y="3494088"/>
          <p14:tracePt t="65717" x="4429125" y="3429000"/>
          <p14:tracePt t="65734" x="4471988" y="3328988"/>
          <p14:tracePt t="65752" x="4508500" y="3236913"/>
          <p14:tracePt t="65756" x="4514850" y="3208338"/>
          <p14:tracePt t="65771" x="4537075" y="3171825"/>
          <p14:tracePt t="65787" x="4551363" y="3165475"/>
          <p14:tracePt t="65805" x="4572000" y="3143250"/>
          <p14:tracePt t="65822" x="4586288" y="3114675"/>
          <p14:tracePt t="65839" x="4594225" y="3079750"/>
          <p14:tracePt t="65856" x="4614863" y="3051175"/>
          <p14:tracePt t="65872" x="4637088" y="3043238"/>
          <p14:tracePt t="65889" x="4643438" y="3028950"/>
          <p14:tracePt t="65905" x="4657725" y="3022600"/>
          <p14:tracePt t="65923" x="4665663" y="3000375"/>
          <p14:tracePt t="65940" x="4672013" y="2951163"/>
          <p14:tracePt t="65958" x="4694238" y="2900363"/>
          <p14:tracePt t="65975" x="4694238" y="2871788"/>
          <p14:tracePt t="65992" x="4694238" y="2865438"/>
          <p14:tracePt t="66009" x="4700588" y="2865438"/>
          <p14:tracePt t="66026" x="4700588" y="2851150"/>
          <p14:tracePt t="66044" x="4708525" y="2828925"/>
          <p14:tracePt t="66061" x="4729163" y="2743200"/>
          <p14:tracePt t="66077" x="4729163" y="2728913"/>
          <p14:tracePt t="66095" x="4737100" y="2722563"/>
          <p14:tracePt t="66154" x="4743450" y="2714625"/>
          <p14:tracePt t="66163" x="4743450" y="2700338"/>
          <p14:tracePt t="66169" x="4743450" y="2693988"/>
          <p14:tracePt t="66178" x="4743450" y="2686050"/>
          <p14:tracePt t="66196" x="4751388" y="2679700"/>
          <p14:tracePt t="66360" x="4751388" y="2693988"/>
          <p14:tracePt t="66365" x="4757738" y="2714625"/>
          <p14:tracePt t="66373" x="4757738" y="2728913"/>
          <p14:tracePt t="66384" x="4757738" y="2751138"/>
          <p14:tracePt t="66401" x="4757738" y="2771775"/>
          <p14:tracePt t="66419" x="4757738" y="2794000"/>
          <p14:tracePt t="66454" x="4757738" y="2800350"/>
          <p14:tracePt t="66477" x="4765675" y="2808288"/>
          <p14:tracePt t="66488" x="4765675" y="2836863"/>
          <p14:tracePt t="66503" x="4765675" y="2851150"/>
          <p14:tracePt t="66520" x="4765675" y="2894013"/>
          <p14:tracePt t="66538" x="4765675" y="2914650"/>
          <p14:tracePt t="66555" x="4765675" y="2922588"/>
          <p14:tracePt t="66572" x="4765675" y="2943225"/>
          <p14:tracePt t="66589" x="4765675" y="2957513"/>
          <p14:tracePt t="66606" x="4765675" y="2986088"/>
          <p14:tracePt t="66623" x="4765675" y="2994025"/>
          <p14:tracePt t="66641" x="4765675" y="3022600"/>
          <p14:tracePt t="66659" x="4757738" y="3028950"/>
          <p14:tracePt t="66676" x="4757738" y="3051175"/>
          <p14:tracePt t="66693" x="4757738" y="3071813"/>
          <p14:tracePt t="66710" x="4757738" y="3086100"/>
          <p14:tracePt t="66727" x="4757738" y="3094038"/>
          <p14:tracePt t="66744" x="4757738" y="3100388"/>
          <p14:tracePt t="66779" x="4757738" y="3108325"/>
          <p14:tracePt t="66794" x="4757738" y="3122613"/>
          <p14:tracePt t="66811" x="4757738" y="3136900"/>
          <p14:tracePt t="66828" x="4757738" y="3143250"/>
          <p14:tracePt t="66845" x="4757738" y="3151188"/>
          <p14:tracePt t="66913" x="4757738" y="3157538"/>
          <p14:tracePt t="67374" x="4757738" y="3165475"/>
          <p14:tracePt t="67397" x="4757738" y="3171825"/>
          <p14:tracePt t="67405" x="4757738" y="3179763"/>
          <p14:tracePt t="67485" x="4757738" y="3186113"/>
          <p14:tracePt t="67538" x="4757738" y="3194050"/>
          <p14:tracePt t="67709" x="4757738" y="3200400"/>
          <p14:tracePt t="67741" x="4757738" y="3208338"/>
          <p14:tracePt t="67779" x="4757738" y="3214688"/>
          <p14:tracePt t="67816" x="4757738" y="3222625"/>
          <p14:tracePt t="69515" x="4765675" y="3222625"/>
          <p14:tracePt t="69538" x="4772025" y="3222625"/>
          <p14:tracePt t="69546" x="4786313" y="3222625"/>
          <p14:tracePt t="69554" x="4794250" y="3222625"/>
          <p14:tracePt t="69562" x="4800600" y="3222625"/>
          <p14:tracePt t="69579" x="4822825" y="3214688"/>
          <p14:tracePt t="69597" x="4843463" y="3214688"/>
          <p14:tracePt t="69614" x="4872038" y="3214688"/>
          <p14:tracePt t="69630" x="4886325" y="3214688"/>
          <p14:tracePt t="69648" x="4900613" y="3214688"/>
          <p14:tracePt t="69682" x="4908550" y="3214688"/>
          <p14:tracePt t="69702" x="4914900" y="3214688"/>
          <p14:tracePt t="69716" x="4922838" y="3214688"/>
          <p14:tracePt t="69740" x="4929188" y="3214688"/>
          <p14:tracePt t="69755" x="4937125" y="3214688"/>
          <p14:tracePt t="69771" x="4943475" y="3214688"/>
          <p14:tracePt t="69786" x="4957763" y="3214688"/>
          <p14:tracePt t="69803" x="4965700" y="3214688"/>
          <p14:tracePt t="69822" x="4972050" y="3214688"/>
          <p14:tracePt t="69837" x="4979988" y="3214688"/>
          <p14:tracePt t="69854" x="4986338" y="3214688"/>
          <p14:tracePt t="69871" x="5000625" y="3214688"/>
          <p14:tracePt t="69887" x="5037138" y="3214688"/>
          <p14:tracePt t="69905" x="5072063" y="3214688"/>
          <p14:tracePt t="69923" x="5094288" y="3214688"/>
          <p14:tracePt t="69940" x="5129213" y="3214688"/>
          <p14:tracePt t="69957" x="5137150" y="3214688"/>
          <p14:tracePt t="69973" x="5172075" y="3214688"/>
          <p14:tracePt t="69989" x="5186363" y="3214688"/>
          <p14:tracePt t="70006" x="5194300" y="3214688"/>
          <p14:tracePt t="70023" x="5208588" y="3214688"/>
          <p14:tracePt t="70041" x="5214938" y="3214688"/>
          <p14:tracePt t="70058" x="5229225" y="3214688"/>
          <p14:tracePt t="70077" x="5243513" y="3214688"/>
          <p14:tracePt t="70094" x="5257800" y="3214688"/>
          <p14:tracePt t="70111" x="5265738" y="3214688"/>
          <p14:tracePt t="70128" x="5280025" y="3214688"/>
          <p14:tracePt t="70145" x="5300663" y="3222625"/>
          <p14:tracePt t="70161" x="5329238" y="3222625"/>
          <p14:tracePt t="70178" x="5343525" y="3222625"/>
          <p14:tracePt t="70196" x="5357813" y="3222625"/>
          <p14:tracePt t="70212" x="5372100" y="3222625"/>
          <p14:tracePt t="70228" x="5394325" y="3222625"/>
          <p14:tracePt t="70246" x="5422900" y="3222625"/>
          <p14:tracePt t="70263" x="5465763" y="3222625"/>
          <p14:tracePt t="70280" x="5500688" y="3228975"/>
          <p14:tracePt t="70298" x="5514975" y="3228975"/>
          <p14:tracePt t="70315" x="5522913" y="3228975"/>
          <p14:tracePt t="70333" x="5543550" y="3228975"/>
          <p14:tracePt t="70350" x="5551488" y="3228975"/>
          <p14:tracePt t="70382" x="5557838" y="3228975"/>
          <p14:tracePt t="70399" x="5565775" y="3228975"/>
          <p14:tracePt t="70670" x="5572125" y="3228975"/>
          <p14:tracePt t="70928" x="5557838" y="3228975"/>
          <p14:tracePt t="70935" x="5514975" y="3214688"/>
          <p14:tracePt t="70946" x="5480050" y="3214688"/>
          <p14:tracePt t="70963" x="5437188" y="3208338"/>
          <p14:tracePt t="70982" x="5343525" y="3194050"/>
          <p14:tracePt t="70998" x="5308600" y="3186113"/>
          <p14:tracePt t="71015" x="5294313" y="3186113"/>
          <p14:tracePt t="71075" x="5286375" y="3186113"/>
          <p14:tracePt t="71084" x="5280025" y="3186113"/>
          <p14:tracePt t="71092" x="5265738" y="3186113"/>
          <p14:tracePt t="71100" x="5251450" y="3186113"/>
          <p14:tracePt t="71117" x="5222875" y="3186113"/>
          <p14:tracePt t="71135" x="5208588" y="3194050"/>
          <p14:tracePt t="71153" x="5180013" y="3194050"/>
          <p14:tracePt t="71170" x="5108575" y="3157538"/>
          <p14:tracePt t="71188" x="5022850" y="3108325"/>
          <p14:tracePt t="71204" x="4872038" y="3071813"/>
          <p14:tracePt t="71222" x="4814888" y="3043238"/>
          <p14:tracePt t="71239" x="4765675" y="3008313"/>
          <p14:tracePt t="71256" x="4751388" y="2979738"/>
          <p14:tracePt t="71273" x="4737100" y="2914650"/>
          <p14:tracePt t="71289" x="4722813" y="2843213"/>
          <p14:tracePt t="71306" x="4714875" y="2765425"/>
          <p14:tracePt t="71324" x="4722813" y="2665413"/>
          <p14:tracePt t="71341" x="4722813" y="2608263"/>
          <p14:tracePt t="71357" x="4729163" y="2571750"/>
          <p14:tracePt t="71374" x="4743450" y="2565400"/>
          <p14:tracePt t="71391" x="4751388" y="2565400"/>
          <p14:tracePt t="71408" x="4772025" y="2565400"/>
          <p14:tracePt t="71425" x="4814888" y="2593975"/>
          <p14:tracePt t="71442" x="4865688" y="2608263"/>
          <p14:tracePt t="71460" x="4908550" y="2614613"/>
          <p14:tracePt t="71476" x="4929188" y="2622550"/>
          <p14:tracePt t="71493" x="4951413" y="2636838"/>
          <p14:tracePt t="71510" x="4951413" y="2643188"/>
          <p14:tracePt t="71528" x="4972050" y="2686050"/>
          <p14:tracePt t="71545" x="4972050" y="2765425"/>
          <p14:tracePt t="71562" x="5008563" y="2886075"/>
          <p14:tracePt t="71579" x="5008563" y="2908300"/>
          <p14:tracePt t="71596" x="5014913" y="2928938"/>
          <p14:tracePt t="71612" x="5014913" y="2951163"/>
          <p14:tracePt t="71630" x="5014913" y="2994025"/>
          <p14:tracePt t="71647" x="5008563" y="3008313"/>
          <p14:tracePt t="71664" x="5000625" y="3022600"/>
          <p14:tracePt t="71682" x="4986338" y="3022600"/>
          <p14:tracePt t="71700" x="4979988" y="3022600"/>
          <p14:tracePt t="71797" x="4972050" y="3022600"/>
          <p14:tracePt t="71960" x="4972050" y="3028950"/>
          <p14:tracePt t="71965" x="5008563" y="3028950"/>
          <p14:tracePt t="71973" x="5057775" y="3022600"/>
          <p14:tracePt t="71989" x="5129213" y="2986088"/>
          <p14:tracePt t="72006" x="5237163" y="2936875"/>
          <p14:tracePt t="72023" x="5329238" y="2908300"/>
          <p14:tracePt t="72040" x="5414963" y="2908300"/>
          <p14:tracePt t="72057" x="5494338" y="2908300"/>
          <p14:tracePt t="72074" x="5614988" y="2908300"/>
          <p14:tracePt t="72091" x="5765800" y="2886075"/>
          <p14:tracePt t="72108" x="5851525" y="2857500"/>
          <p14:tracePt t="72126" x="5965825" y="2822575"/>
          <p14:tracePt t="72144" x="6000750" y="2808288"/>
          <p14:tracePt t="72160" x="6029325" y="2794000"/>
          <p14:tracePt t="72194" x="6037263" y="2794000"/>
          <p14:tracePt t="72211" x="6043613" y="2779713"/>
          <p14:tracePt t="72230" x="6094413" y="2757488"/>
          <p14:tracePt t="72248" x="6137275" y="2722563"/>
          <p14:tracePt t="72264" x="6180138" y="2679700"/>
          <p14:tracePt t="72281" x="6208713" y="2657475"/>
          <p14:tracePt t="72287" x="6215063" y="2643188"/>
          <p14:tracePt t="72297" x="6237288" y="2636838"/>
          <p14:tracePt t="72314" x="6251575" y="2628900"/>
          <p14:tracePt t="72332" x="6257925" y="2622550"/>
          <p14:tracePt t="72351" x="6265863" y="2614613"/>
          <p14:tracePt t="72366" x="6286500" y="2614613"/>
          <p14:tracePt t="72383" x="6308725" y="2600325"/>
          <p14:tracePt t="72401" x="6337300" y="2586038"/>
          <p14:tracePt t="72416" x="6380163" y="2557463"/>
          <p14:tracePt t="72433" x="6423025" y="2528888"/>
          <p14:tracePt t="72450" x="6480175" y="2514600"/>
          <p14:tracePt t="72467" x="6486525" y="2508250"/>
          <p14:tracePt t="72485" x="6494463" y="2508250"/>
          <p14:tracePt t="72639" x="6494463" y="2514600"/>
          <p14:tracePt t="72647" x="6494463" y="2522538"/>
          <p14:tracePt t="72858" x="6494463" y="2528888"/>
          <p14:tracePt t="72873" x="6494463" y="2536825"/>
          <p14:tracePt t="72881" x="6494463" y="2543175"/>
          <p14:tracePt t="72896" x="6494463" y="2551113"/>
          <p14:tracePt t="72913" x="6494463" y="2557463"/>
          <p14:tracePt t="72928" x="6494463" y="2571750"/>
          <p14:tracePt t="72946" x="6494463" y="2586038"/>
          <p14:tracePt t="72963" x="6486525" y="2600325"/>
          <p14:tracePt t="72980" x="6480175" y="2622550"/>
          <p14:tracePt t="72997" x="6480175" y="2628900"/>
          <p14:tracePt t="73014" x="6480175" y="2643188"/>
          <p14:tracePt t="73053" x="6472238" y="2643188"/>
          <p14:tracePt t="73065" x="6472238" y="2651125"/>
          <p14:tracePt t="73082" x="6465888" y="2665413"/>
          <p14:tracePt t="73100" x="6465888" y="2671763"/>
          <p14:tracePt t="73116" x="6465888" y="2679700"/>
          <p14:tracePt t="73134" x="6465888" y="2686050"/>
          <p14:tracePt t="73151" x="6465888" y="2693988"/>
          <p14:tracePt t="73168" x="6457950" y="2714625"/>
          <p14:tracePt t="73185" x="6457950" y="2736850"/>
          <p14:tracePt t="73202" x="6451600" y="2751138"/>
          <p14:tracePt t="73220" x="6451600" y="2765425"/>
          <p14:tracePt t="73239" x="6451600" y="2771775"/>
          <p14:tracePt t="73311" x="6451600" y="2779713"/>
          <p14:tracePt t="73319" x="6443663" y="2786063"/>
          <p14:tracePt t="73325" x="6443663" y="2794000"/>
          <p14:tracePt t="73341" x="6443663" y="2822575"/>
          <p14:tracePt t="73358" x="6443663" y="2836863"/>
          <p14:tracePt t="73443" x="6437313" y="2836863"/>
          <p14:tracePt t="73460" x="6437313" y="2843213"/>
          <p14:tracePt t="73474" x="6437313" y="2851150"/>
          <p14:tracePt t="73529" x="6429375" y="2857500"/>
          <p14:tracePt t="73551" x="6429375" y="2865438"/>
          <p14:tracePt t="73559" x="6429375" y="2871788"/>
          <p14:tracePt t="73567" x="6429375" y="2879725"/>
          <p14:tracePt t="73623" x="6429375" y="2886075"/>
          <p14:tracePt t="73779" x="6423025" y="2886075"/>
          <p14:tracePt t="73802" x="6423025" y="2900363"/>
          <p14:tracePt t="73809" x="6423025" y="2914650"/>
          <p14:tracePt t="73820" x="6423025" y="2928938"/>
          <p14:tracePt t="73836" x="6423025" y="2943225"/>
          <p14:tracePt t="73852" x="6423025" y="2965450"/>
          <p14:tracePt t="73869" x="6423025" y="2979738"/>
          <p14:tracePt t="73886" x="6423025" y="3014663"/>
          <p14:tracePt t="73903" x="6423025" y="3051175"/>
          <p14:tracePt t="73920" x="6423025" y="3079750"/>
          <p14:tracePt t="73937" x="6415088" y="3108325"/>
          <p14:tracePt t="73954" x="6415088" y="3128963"/>
          <p14:tracePt t="73972" x="6415088" y="3143250"/>
          <p14:tracePt t="73990" x="6415088" y="3157538"/>
          <p14:tracePt t="74007" x="6415088" y="3171825"/>
          <p14:tracePt t="74025" x="6408738" y="3200400"/>
          <p14:tracePt t="74041" x="6408738" y="3222625"/>
          <p14:tracePt t="74057" x="6408738" y="3243263"/>
          <p14:tracePt t="74074" x="6408738" y="3265488"/>
          <p14:tracePt t="74091" x="6408738" y="3271838"/>
          <p14:tracePt t="74108" x="6408738" y="3279775"/>
          <p14:tracePt t="74179" x="6408738" y="3286125"/>
          <p14:tracePt t="74201" x="6408738" y="3294063"/>
          <p14:tracePt t="74216" x="6408738" y="3300413"/>
          <p14:tracePt t="74232" x="6408738" y="3308350"/>
          <p14:tracePt t="74247" x="6408738" y="3314700"/>
          <p14:tracePt t="74264" x="6408738" y="3322638"/>
          <p14:tracePt t="74271" x="6408738" y="3328988"/>
          <p14:tracePt t="74294" x="6408738" y="3336925"/>
          <p14:tracePt t="75208" x="6394450" y="3336925"/>
          <p14:tracePt t="75215" x="6372225" y="3336925"/>
          <p14:tracePt t="75224" x="6351588" y="3336925"/>
          <p14:tracePt t="75236" x="6329363" y="3343275"/>
          <p14:tracePt t="75253" x="6265863" y="3371850"/>
          <p14:tracePt t="75270" x="6223000" y="3386138"/>
          <p14:tracePt t="75287" x="6143625" y="3408363"/>
          <p14:tracePt t="75305" x="6057900" y="3422650"/>
          <p14:tracePt t="75322" x="5986463" y="3429000"/>
          <p14:tracePt t="75338" x="5915025" y="3436938"/>
          <p14:tracePt t="75356" x="5808663" y="3451225"/>
          <p14:tracePt t="75375" x="5794375" y="3465513"/>
          <p14:tracePt t="75391" x="5737225" y="3479800"/>
          <p14:tracePt t="75407" x="5715000" y="3486150"/>
          <p14:tracePt t="75424" x="5665788" y="3494088"/>
          <p14:tracePt t="75440" x="5608638" y="3494088"/>
          <p14:tracePt t="75458" x="5486400" y="3471863"/>
          <p14:tracePt t="75475" x="5357813" y="3457575"/>
          <p14:tracePt t="75492" x="5208588" y="3451225"/>
          <p14:tracePt t="75509" x="5137150" y="3451225"/>
          <p14:tracePt t="75526" x="5086350" y="3451225"/>
          <p14:tracePt t="75543" x="5057775" y="3451225"/>
          <p14:tracePt t="75560" x="5022850" y="3451225"/>
          <p14:tracePt t="75577" x="5014913" y="3451225"/>
          <p14:tracePt t="75594" x="5008563" y="3451225"/>
          <p14:tracePt t="75612" x="4986338" y="3451225"/>
          <p14:tracePt t="75629" x="4951413" y="3451225"/>
          <p14:tracePt t="75647" x="4914900" y="3451225"/>
          <p14:tracePt t="75664" x="4872038" y="3451225"/>
          <p14:tracePt t="75681" x="4837113" y="3451225"/>
          <p14:tracePt t="75697" x="4786313" y="3451225"/>
          <p14:tracePt t="75714" x="4694238" y="3414713"/>
          <p14:tracePt t="75731" x="4594225" y="3408363"/>
          <p14:tracePt t="75748" x="4508500" y="3408363"/>
          <p14:tracePt t="75765" x="4408488" y="3400425"/>
          <p14:tracePt t="75784" x="4357688" y="3400425"/>
          <p14:tracePt t="75801" x="4337050" y="3400425"/>
          <p14:tracePt t="75833" x="4329113" y="3394075"/>
          <p14:tracePt t="75851" x="4308475" y="3386138"/>
          <p14:tracePt t="75868" x="4286250" y="3386138"/>
          <p14:tracePt t="75885" x="4257675" y="3386138"/>
          <p14:tracePt t="75902" x="4200525" y="3386138"/>
          <p14:tracePt t="75919" x="4186238" y="3386138"/>
          <p14:tracePt t="75936" x="4071938" y="3371850"/>
          <p14:tracePt t="75954" x="4008438" y="3357563"/>
          <p14:tracePt t="75970" x="3914775" y="3336925"/>
          <p14:tracePt t="75988" x="3822700" y="3322638"/>
          <p14:tracePt t="76005" x="3779838" y="3322638"/>
          <p14:tracePt t="76022" x="3743325" y="3322638"/>
          <p14:tracePt t="76038" x="3700463" y="3308350"/>
          <p14:tracePt t="76056" x="3665538" y="3308350"/>
          <p14:tracePt t="76075" x="3622675" y="3300413"/>
          <p14:tracePt t="76091" x="3608388" y="3300413"/>
          <p14:tracePt t="76107" x="3600450" y="3294063"/>
          <p14:tracePt t="76124" x="3594100" y="3294063"/>
          <p14:tracePt t="76141" x="3586163" y="3294063"/>
          <p14:tracePt t="76159" x="3579813" y="3294063"/>
          <p14:tracePt t="76177" x="3571875" y="3279775"/>
          <p14:tracePt t="76303" x="3571875" y="3271838"/>
          <p14:tracePt t="76421" x="3571875" y="3265488"/>
          <p14:tracePt t="76443" x="3571875" y="3257550"/>
          <p14:tracePt t="76457" x="3579813" y="3257550"/>
          <p14:tracePt t="76473" x="3586163" y="3257550"/>
          <p14:tracePt t="76481" x="3594100" y="3257550"/>
          <p14:tracePt t="76489" x="3614738" y="3257550"/>
          <p14:tracePt t="76500" x="3694113" y="3265488"/>
          <p14:tracePt t="76517" x="3829050" y="3265488"/>
          <p14:tracePt t="76534" x="4071938" y="3257550"/>
          <p14:tracePt t="76551" x="4300538" y="3243263"/>
          <p14:tracePt t="76569" x="4557713" y="3194050"/>
          <p14:tracePt t="76586" x="4737100" y="3194050"/>
          <p14:tracePt t="76603" x="4943475" y="3200400"/>
          <p14:tracePt t="76620" x="5143500" y="3194050"/>
          <p14:tracePt t="76637" x="5243513" y="3194050"/>
          <p14:tracePt t="76654" x="5322888" y="3194050"/>
          <p14:tracePt t="76671" x="5422900" y="3194050"/>
          <p14:tracePt t="76689" x="5543550" y="3194050"/>
          <p14:tracePt t="76707" x="5708650" y="3151188"/>
          <p14:tracePt t="76724" x="5808663" y="3136900"/>
          <p14:tracePt t="76741" x="5880100" y="3122613"/>
          <p14:tracePt t="76758" x="5937250" y="3114675"/>
          <p14:tracePt t="76773" x="5986463" y="3114675"/>
          <p14:tracePt t="76777" x="6037263" y="3114675"/>
          <p14:tracePt t="76791" x="6094413" y="3114675"/>
          <p14:tracePt t="76808" x="6215063" y="3108325"/>
          <p14:tracePt t="76825" x="6237288" y="3108325"/>
          <p14:tracePt t="76842" x="6243638" y="3108325"/>
          <p14:tracePt t="76957" x="6251575" y="3108325"/>
          <p14:tracePt t="77170" x="6251575" y="3122613"/>
          <p14:tracePt t="77183" x="6251575" y="3128963"/>
          <p14:tracePt t="77193" x="6257925" y="3136900"/>
          <p14:tracePt t="77202" x="6265863" y="3143250"/>
          <p14:tracePt t="77219" x="6265863" y="3151188"/>
          <p14:tracePt t="77301" x="6265863" y="3157538"/>
          <p14:tracePt t="77317" x="6265863" y="3165475"/>
          <p14:tracePt t="77325" x="6265863" y="3171825"/>
          <p14:tracePt t="77339" x="6265863" y="3179763"/>
          <p14:tracePt t="77356" x="6265863" y="3186113"/>
          <p14:tracePt t="77457" x="6265863" y="3194050"/>
          <p14:tracePt t="77473" x="6272213" y="3194050"/>
          <p14:tracePt t="77481" x="6272213" y="3200400"/>
          <p14:tracePt t="77640" x="6272213" y="3208338"/>
          <p14:tracePt t="77661" x="6265863" y="3208338"/>
          <p14:tracePt t="77669" x="6257925" y="3208338"/>
          <p14:tracePt t="77679" x="6243638" y="3208338"/>
          <p14:tracePt t="77699" x="6215063" y="3200400"/>
          <p14:tracePt t="77716" x="6200775" y="3194050"/>
          <p14:tracePt t="77734" x="6194425" y="3179763"/>
          <p14:tracePt t="77748" x="6194425" y="3165475"/>
          <p14:tracePt t="77765" x="6194425" y="3151188"/>
          <p14:tracePt t="77782" x="6186488" y="3136900"/>
          <p14:tracePt t="77785" x="6172200" y="3108325"/>
          <p14:tracePt t="77799" x="6172200" y="3086100"/>
          <p14:tracePt t="77817" x="6151563" y="2943225"/>
          <p14:tracePt t="77833" x="6151563" y="2822575"/>
          <p14:tracePt t="77850" x="6151563" y="2743200"/>
          <p14:tracePt t="77867" x="6151563" y="2714625"/>
          <p14:tracePt t="77884" x="6151563" y="2708275"/>
          <p14:tracePt t="77901" x="6165850" y="2700338"/>
          <p14:tracePt t="77918" x="6194425" y="2679700"/>
          <p14:tracePt t="77935" x="6223000" y="2636838"/>
          <p14:tracePt t="77952" x="6265863" y="2571750"/>
          <p14:tracePt t="77970" x="6294438" y="2528888"/>
          <p14:tracePt t="77989" x="6323013" y="2508250"/>
          <p14:tracePt t="78005" x="6357938" y="2500313"/>
          <p14:tracePt t="78022" x="6400800" y="2500313"/>
          <p14:tracePt t="78040" x="6457950" y="2508250"/>
          <p14:tracePt t="78057" x="6508750" y="2528888"/>
          <p14:tracePt t="78073" x="6551613" y="2536825"/>
          <p14:tracePt t="78075" x="6580188" y="2536825"/>
          <p14:tracePt t="78091" x="6623050" y="2536825"/>
          <p14:tracePt t="78108" x="6672263" y="2536825"/>
          <p14:tracePt t="78125" x="6686550" y="2536825"/>
          <p14:tracePt t="78141" x="6700838" y="2536825"/>
          <p14:tracePt t="78158" x="6737350" y="2536825"/>
          <p14:tracePt t="78175" x="6751638" y="2551113"/>
          <p14:tracePt t="78193" x="6794500" y="2586038"/>
          <p14:tracePt t="78198" x="6794500" y="2600325"/>
          <p14:tracePt t="78211" x="6808788" y="2614613"/>
          <p14:tracePt t="78227" x="6823075" y="2622550"/>
          <p14:tracePt t="78243" x="6829425" y="2628900"/>
          <p14:tracePt t="78260" x="6843713" y="2651125"/>
          <p14:tracePt t="78277" x="6843713" y="2671763"/>
          <p14:tracePt t="78296" x="6851650" y="2728913"/>
          <p14:tracePt t="78311" x="6865938" y="2808288"/>
          <p14:tracePt t="78328" x="6865938" y="2886075"/>
          <p14:tracePt t="78345" x="6872288" y="2928938"/>
          <p14:tracePt t="78363" x="6872288" y="2965450"/>
          <p14:tracePt t="78380" x="6872288" y="2986088"/>
          <p14:tracePt t="78397" x="6865938" y="3014663"/>
          <p14:tracePt t="78414" x="6858000" y="3036888"/>
          <p14:tracePt t="78431" x="6851650" y="3051175"/>
          <p14:tracePt t="78448" x="6837363" y="3071813"/>
          <p14:tracePt t="78465" x="6823075" y="3086100"/>
          <p14:tracePt t="78482" x="6808788" y="3100388"/>
          <p14:tracePt t="78500" x="6800850" y="3108325"/>
          <p14:tracePt t="78517" x="6794500" y="3108325"/>
          <p14:tracePt t="78671" x="6786563" y="3108325"/>
          <p14:tracePt t="78828" x="6786563" y="3114675"/>
          <p14:tracePt t="91487" x="6751638" y="3122613"/>
          <p14:tracePt t="91495" x="6700838" y="3128963"/>
          <p14:tracePt t="91503" x="6680200" y="3128963"/>
          <p14:tracePt t="91522" x="6629400" y="3143250"/>
          <p14:tracePt t="91538" x="6580188" y="3151188"/>
          <p14:tracePt t="91555" x="6508750" y="3165475"/>
          <p14:tracePt t="91573" x="6486525" y="3165475"/>
          <p14:tracePt t="91589" x="6472238" y="3165475"/>
          <p14:tracePt t="91606" x="6465888" y="3165475"/>
          <p14:tracePt t="91640" x="6457950" y="3165475"/>
          <p14:tracePt t="91658" x="6443663" y="3165475"/>
          <p14:tracePt t="91674" x="6437313" y="3165475"/>
          <p14:tracePt t="91709" x="6443663" y="3157538"/>
          <p14:tracePt t="91728" x="6451600" y="3157538"/>
          <p14:tracePt t="92073" x="6451600" y="3165475"/>
          <p14:tracePt t="92099" x="6451600" y="3171825"/>
          <p14:tracePt t="92131" x="6443663" y="3179763"/>
          <p14:tracePt t="92137" x="6429375" y="3208338"/>
          <p14:tracePt t="92153" x="6380163" y="3228975"/>
          <p14:tracePt t="92171" x="6357938" y="3243263"/>
          <p14:tracePt t="92187" x="6315075" y="3243263"/>
          <p14:tracePt t="92206" x="6200775" y="3308350"/>
          <p14:tracePt t="92224" x="6115050" y="3343275"/>
          <p14:tracePt t="92240" x="6015038" y="3408363"/>
          <p14:tracePt t="92257" x="5943600" y="3471863"/>
          <p14:tracePt t="92274" x="5872163" y="3551238"/>
          <p14:tracePt t="92291" x="5765800" y="3614738"/>
          <p14:tracePt t="92307" x="5686425" y="3714750"/>
          <p14:tracePt t="92326" x="5629275" y="3836988"/>
          <p14:tracePt t="92342" x="5600700" y="3908425"/>
          <p14:tracePt t="92360" x="5557838" y="3951288"/>
          <p14:tracePt t="92377" x="5529263" y="4000500"/>
          <p14:tracePt t="92393" x="5494338" y="4108450"/>
          <p14:tracePt t="92410" x="5465763" y="4165600"/>
          <p14:tracePt t="92427" x="5451475" y="4214813"/>
          <p14:tracePt t="92443" x="5451475" y="4251325"/>
          <p14:tracePt t="92461" x="5451475" y="4271963"/>
          <p14:tracePt t="92544" x="5451475" y="4265613"/>
          <p14:tracePt t="92551" x="5451475" y="4251325"/>
          <p14:tracePt t="92564" x="5451475" y="4186238"/>
          <p14:tracePt t="92582" x="5443538" y="4151313"/>
          <p14:tracePt t="92598" x="5437188" y="4143375"/>
          <p14:tracePt t="92614" x="5422900" y="4137025"/>
          <p14:tracePt t="92650" x="5414963" y="4129088"/>
          <p14:tracePt t="92666" x="5408613" y="4122738"/>
          <p14:tracePt t="92683" x="5394325" y="4114800"/>
          <p14:tracePt t="92700" x="5394325" y="4086225"/>
          <p14:tracePt t="92716" x="5394325" y="4029075"/>
          <p14:tracePt t="92734" x="5400675" y="3971925"/>
          <p14:tracePt t="92751" x="5414963" y="3943350"/>
          <p14:tracePt t="92770" x="5429250" y="3914775"/>
          <p14:tracePt t="92787" x="5429250" y="3900488"/>
          <p14:tracePt t="92805" x="5429250" y="3857625"/>
          <p14:tracePt t="92819" x="5429250" y="3822700"/>
          <p14:tracePt t="92836" x="5429250" y="3771900"/>
          <p14:tracePt t="92854" x="5414963" y="3686175"/>
          <p14:tracePt t="92871" x="5408613" y="3643313"/>
          <p14:tracePt t="92888" x="5400675" y="3600450"/>
          <p14:tracePt t="92905" x="5394325" y="3586163"/>
          <p14:tracePt t="92923" x="5380038" y="3571875"/>
          <p14:tracePt t="92941" x="5380038" y="3557588"/>
          <p14:tracePt t="92973" x="5380038" y="3536950"/>
          <p14:tracePt t="92990" x="5380038" y="3508375"/>
          <p14:tracePt t="93009" x="5380038" y="3457575"/>
          <p14:tracePt t="93027" x="5351463" y="3400425"/>
          <p14:tracePt t="93044" x="5343525" y="3386138"/>
          <p14:tracePt t="93060" x="5337175" y="3379788"/>
          <p14:tracePt t="93078" x="5329238" y="3371850"/>
          <p14:tracePt t="93093" x="5322888" y="3357563"/>
          <p14:tracePt t="93110" x="5314950" y="3351213"/>
          <p14:tracePt t="93129" x="5308600" y="3336925"/>
          <p14:tracePt t="93147" x="5308600" y="3314700"/>
          <p14:tracePt t="93163" x="5300663" y="3265488"/>
          <p14:tracePt t="93180" x="5294313" y="3251200"/>
          <p14:tracePt t="93197" x="5286375" y="3243263"/>
          <p14:tracePt t="93277" x="5280025" y="3236913"/>
          <p14:tracePt t="93291" x="5280025" y="3222625"/>
          <p14:tracePt t="93300" x="5280025" y="3208338"/>
          <p14:tracePt t="93307" x="5280025" y="3200400"/>
          <p14:tracePt t="93316" x="5272088" y="3186113"/>
          <p14:tracePt t="93332" x="5272088" y="3171825"/>
          <p14:tracePt t="93350" x="5272088" y="3151188"/>
          <p14:tracePt t="93366" x="5272088" y="3128963"/>
          <p14:tracePt t="93386" x="5272088" y="3086100"/>
          <p14:tracePt t="93401" x="5272088" y="3065463"/>
          <p14:tracePt t="93417" x="5272088" y="3000375"/>
          <p14:tracePt t="93435" x="5272088" y="2943225"/>
          <p14:tracePt t="93451" x="5280025" y="2922588"/>
          <p14:tracePt t="93486" x="5280025" y="2908300"/>
          <p14:tracePt t="93520" x="5280025" y="2894013"/>
          <p14:tracePt t="93538" x="5280025" y="2879725"/>
          <p14:tracePt t="93555" x="5280025" y="2865438"/>
          <p14:tracePt t="93573" x="5280025" y="2843213"/>
          <p14:tracePt t="93589" x="5286375" y="2822575"/>
          <p14:tracePt t="93606" x="5286375" y="2814638"/>
          <p14:tracePt t="93640" x="5286375" y="2800350"/>
          <p14:tracePt t="93659" x="5286375" y="2751138"/>
          <p14:tracePt t="93676" x="5286375" y="2722563"/>
          <p14:tracePt t="93693" x="5280025" y="2708275"/>
          <p14:tracePt t="93710" x="5272088" y="2693988"/>
          <p14:tracePt t="93728" x="5272088" y="2679700"/>
          <p14:tracePt t="93744" x="5272088" y="2671763"/>
          <p14:tracePt t="93760" x="5265738" y="2665413"/>
          <p14:tracePt t="93806" x="5265738" y="2657475"/>
          <p14:tracePt t="93964" x="5257800" y="2657475"/>
          <p14:tracePt t="93987" x="5257800" y="2665413"/>
          <p14:tracePt t="94004" x="5257800" y="2671763"/>
          <p14:tracePt t="94011" x="5257800" y="2686050"/>
          <p14:tracePt t="94019" x="5257800" y="2700338"/>
          <p14:tracePt t="94033" x="5257800" y="2708275"/>
          <p14:tracePt t="94050" x="5257800" y="2757488"/>
          <p14:tracePt t="94067" x="5257800" y="2808288"/>
          <p14:tracePt t="94084" x="5257800" y="2851150"/>
          <p14:tracePt t="94102" x="5251450" y="2894013"/>
          <p14:tracePt t="94119" x="5251450" y="2914650"/>
          <p14:tracePt t="94136" x="5251450" y="2928938"/>
          <p14:tracePt t="94153" x="5251450" y="2943225"/>
          <p14:tracePt t="94171" x="5251450" y="2957513"/>
          <p14:tracePt t="94188" x="5251450" y="2971800"/>
          <p14:tracePt t="94205" x="5251450" y="3008313"/>
          <p14:tracePt t="94222" x="5251450" y="3028950"/>
          <p14:tracePt t="94239" x="5251450" y="3036888"/>
          <p14:tracePt t="94256" x="5251450" y="3065463"/>
          <p14:tracePt t="94273" x="5251450" y="3094038"/>
          <p14:tracePt t="94291" x="5251450" y="3114675"/>
          <p14:tracePt t="94307" x="5251450" y="3122613"/>
          <p14:tracePt t="94325" x="5251450" y="3128963"/>
          <p14:tracePt t="94349" x="5251450" y="3136900"/>
          <p14:tracePt t="94365" x="5251450" y="3143250"/>
          <p14:tracePt t="94463" x="5243513" y="3143250"/>
          <p14:tracePt t="94471" x="5237163" y="3143250"/>
          <p14:tracePt t="94480" x="5229225" y="3151188"/>
          <p14:tracePt t="94494" x="5200650" y="3194050"/>
          <p14:tracePt t="94511" x="5157788" y="3200400"/>
          <p14:tracePt t="94528" x="5057775" y="3194050"/>
          <p14:tracePt t="94545" x="4857750" y="3165475"/>
          <p14:tracePt t="94563" x="4543425" y="3100388"/>
          <p14:tracePt t="94580" x="4114800" y="3071813"/>
          <p14:tracePt t="94597" x="3700463" y="3028950"/>
          <p14:tracePt t="94614" x="3243263" y="3008313"/>
          <p14:tracePt t="94631" x="2986088" y="3000375"/>
          <p14:tracePt t="94648" x="2679700" y="2971800"/>
          <p14:tracePt t="94665" x="2522538" y="2914650"/>
          <p14:tracePt t="94682" x="2386013" y="2894013"/>
          <p14:tracePt t="94699" x="2357438" y="2886075"/>
          <p14:tracePt t="94716" x="2322513" y="2879725"/>
          <p14:tracePt t="94733" x="2308225" y="2857500"/>
          <p14:tracePt t="94751" x="2308225" y="2851150"/>
          <p14:tracePt t="94768" x="2300288" y="2851150"/>
          <p14:tracePt t="94793" x="2300288" y="2843213"/>
          <p14:tracePt t="94801" x="2293938" y="2843213"/>
          <p14:tracePt t="94819" x="2286000" y="2828925"/>
          <p14:tracePt t="94836" x="2265363" y="2800350"/>
          <p14:tracePt t="94853" x="2243138" y="2771775"/>
          <p14:tracePt t="94870" x="2222500" y="2722563"/>
          <p14:tracePt t="94887" x="2208213" y="2700338"/>
          <p14:tracePt t="94904" x="2200275" y="2693988"/>
          <p14:tracePt t="94921" x="2200275" y="2679700"/>
          <p14:tracePt t="94938" x="2200275" y="2671763"/>
          <p14:tracePt t="94956" x="2251075" y="2643188"/>
          <p14:tracePt t="94973" x="2251075" y="2593975"/>
          <p14:tracePt t="94990" x="2271713" y="2571750"/>
          <p14:tracePt t="95011" x="2286000" y="2514600"/>
          <p14:tracePt t="95026" x="2293938" y="2514600"/>
          <p14:tracePt t="95042" x="2314575" y="2514600"/>
          <p14:tracePt t="95058" x="2351088" y="2514600"/>
          <p14:tracePt t="95075" x="2422525" y="2514600"/>
          <p14:tracePt t="95093" x="2522538" y="2522538"/>
          <p14:tracePt t="95111" x="2614613" y="2528888"/>
          <p14:tracePt t="95127" x="2736850" y="2528888"/>
          <p14:tracePt t="95145" x="2828925" y="2508250"/>
          <p14:tracePt t="95162" x="2879725" y="2493963"/>
          <p14:tracePt t="95179" x="2971800" y="2493963"/>
          <p14:tracePt t="95196" x="3114675" y="2500313"/>
          <p14:tracePt t="95213" x="3286125" y="2514600"/>
          <p14:tracePt t="95229" x="3408363" y="2508250"/>
          <p14:tracePt t="95247" x="3500438" y="2522538"/>
          <p14:tracePt t="95263" x="3529013" y="2536825"/>
          <p14:tracePt t="95280" x="3536950" y="2536825"/>
          <p14:tracePt t="95297" x="3536950" y="2551113"/>
          <p14:tracePt t="95316" x="3479800" y="2628900"/>
          <p14:tracePt t="95333" x="3443288" y="2651125"/>
          <p14:tracePt t="95350" x="3365500" y="2693988"/>
          <p14:tracePt t="95366" x="3300413" y="2714625"/>
          <p14:tracePt t="95383" x="3194050" y="2714625"/>
          <p14:tracePt t="95400" x="3014663" y="2714625"/>
          <p14:tracePt t="95417" x="2928938" y="2714625"/>
          <p14:tracePt t="95435" x="2843213" y="2722563"/>
          <p14:tracePt t="95453" x="2743200" y="2722563"/>
          <p14:tracePt t="95471" x="2579688" y="2722563"/>
          <p14:tracePt t="95486" x="2451100" y="2693988"/>
          <p14:tracePt t="95503" x="2314575" y="2679700"/>
          <p14:tracePt t="95520" x="2236788" y="2665413"/>
          <p14:tracePt t="95537" x="2165350" y="2657475"/>
          <p14:tracePt t="95554" x="2128838" y="2657475"/>
          <p14:tracePt t="95571" x="2122488" y="2657475"/>
          <p14:tracePt t="95589" x="2108200" y="2665413"/>
          <p14:tracePt t="95605" x="2100263" y="2671763"/>
          <p14:tracePt t="95707" x="2108200" y="2671763"/>
          <p14:tracePt t="95715" x="2114550" y="2671763"/>
          <p14:tracePt t="95726" x="2128838" y="2671763"/>
          <p14:tracePt t="95744" x="2222500" y="2657475"/>
          <p14:tracePt t="95761" x="2300288" y="2636838"/>
          <p14:tracePt t="95777" x="2371725" y="2628900"/>
          <p14:tracePt t="95795" x="2479675" y="2614613"/>
          <p14:tracePt t="95812" x="2628900" y="2614613"/>
          <p14:tracePt t="95827" x="2728913" y="2622550"/>
          <p14:tracePt t="95831" x="2779713" y="2628900"/>
          <p14:tracePt t="95844" x="2836863" y="2643188"/>
          <p14:tracePt t="95861" x="2971800" y="2657475"/>
          <p14:tracePt t="95879" x="3028950" y="2665413"/>
          <p14:tracePt t="95896" x="3043238" y="2665413"/>
          <p14:tracePt t="96020" x="3043238" y="2700338"/>
          <p14:tracePt t="96027" x="3051175" y="2728913"/>
          <p14:tracePt t="96034" x="3051175" y="2765425"/>
          <p14:tracePt t="96050" x="3051175" y="2822575"/>
          <p14:tracePt t="96068" x="3051175" y="2857500"/>
          <p14:tracePt t="96086" x="3051175" y="2914650"/>
          <p14:tracePt t="96102" x="3051175" y="3043238"/>
          <p14:tracePt t="96119" x="3136900" y="3536950"/>
          <p14:tracePt t="96136" x="3171825" y="3779838"/>
          <p14:tracePt t="96153" x="3200400" y="3879850"/>
          <p14:tracePt t="96170" x="3222625" y="3900488"/>
          <p14:tracePt t="96187" x="3222625" y="3908425"/>
          <p14:tracePt t="96409" x="3236913" y="3908425"/>
          <p14:tracePt t="96417" x="3265488" y="3908425"/>
          <p14:tracePt t="96425" x="3300413" y="3900488"/>
          <p14:tracePt t="96442" x="3429000" y="3900488"/>
          <p14:tracePt t="96459" x="3629025" y="3814763"/>
          <p14:tracePt t="96476" x="3900488" y="3736975"/>
          <p14:tracePt t="96494" x="4386263" y="3571875"/>
          <p14:tracePt t="96510" x="4643438" y="3522663"/>
          <p14:tracePt t="96527" x="4772025" y="3500438"/>
          <p14:tracePt t="96549" x="4837113" y="3479800"/>
          <p14:tracePt t="96564" x="4865688" y="3443288"/>
          <p14:tracePt t="96580" x="4879975" y="3386138"/>
          <p14:tracePt t="96596" x="4900613" y="3300413"/>
          <p14:tracePt t="96614" x="4908550" y="3208338"/>
          <p14:tracePt t="96632" x="4914900" y="3179763"/>
          <p14:tracePt t="96665" x="4922838" y="3143250"/>
          <p14:tracePt t="96682" x="4943475" y="3079750"/>
          <p14:tracePt t="96698" x="4979988" y="3036888"/>
          <p14:tracePt t="96715" x="5072063" y="2971800"/>
          <p14:tracePt t="96733" x="5151438" y="2928938"/>
          <p14:tracePt t="96751" x="5229225" y="2886075"/>
          <p14:tracePt t="96767" x="5280025" y="2871788"/>
          <p14:tracePt t="96769" x="5286375" y="2871788"/>
          <p14:tracePt t="96881" x="5286375" y="2879725"/>
          <p14:tracePt t="96889" x="5286375" y="2886075"/>
          <p14:tracePt t="96905" x="5300663" y="2936875"/>
          <p14:tracePt t="96922" x="5300663" y="2971800"/>
          <p14:tracePt t="96940" x="5286375" y="3028950"/>
          <p14:tracePt t="96955" x="5286375" y="3043238"/>
          <p14:tracePt t="96972" x="5257800" y="3079750"/>
          <p14:tracePt t="96989" x="5251450" y="3100388"/>
          <p14:tracePt t="97006" x="5237163" y="3114675"/>
          <p14:tracePt t="97023" x="5229225" y="3136900"/>
          <p14:tracePt t="97040" x="5200650" y="3143250"/>
          <p14:tracePt t="97057" x="5186363" y="3157538"/>
          <p14:tracePt t="97074" x="5157788" y="3165475"/>
          <p14:tracePt t="97092" x="5114925" y="3171825"/>
          <p14:tracePt t="97109" x="5108575" y="3171825"/>
          <p14:tracePt t="97126" x="5065713" y="3171825"/>
          <p14:tracePt t="97144" x="5043488" y="3171825"/>
          <p14:tracePt t="97161" x="5037138" y="3171825"/>
          <p14:tracePt t="97178" x="5008563" y="3171825"/>
          <p14:tracePt t="97197" x="4937125" y="3179763"/>
          <p14:tracePt t="97213" x="4914900" y="3179763"/>
          <p14:tracePt t="97230" x="4879975" y="3179763"/>
          <p14:tracePt t="97246" x="4857750" y="3179763"/>
          <p14:tracePt t="97264" x="4843463" y="3179763"/>
          <p14:tracePt t="97280" x="4822825" y="3165475"/>
          <p14:tracePt t="97299" x="4757738" y="3143250"/>
          <p14:tracePt t="97316" x="4714875" y="3122613"/>
          <p14:tracePt t="97332" x="4672013" y="3108325"/>
          <p14:tracePt t="97349" x="4637088" y="3086100"/>
          <p14:tracePt t="97366" x="4629150" y="3071813"/>
          <p14:tracePt t="97383" x="4622800" y="3065463"/>
          <p14:tracePt t="97400" x="4614863" y="3065463"/>
          <p14:tracePt t="97416" x="4608513" y="3051175"/>
          <p14:tracePt t="97433" x="4600575" y="3022600"/>
          <p14:tracePt t="97450" x="4600575" y="2986088"/>
          <p14:tracePt t="97467" x="4600575" y="2943225"/>
          <p14:tracePt t="97485" x="4594225" y="2908300"/>
          <p14:tracePt t="97502" x="4600575" y="2865438"/>
          <p14:tracePt t="97519" x="4608513" y="2828925"/>
          <p14:tracePt t="97536" x="4622800" y="2794000"/>
          <p14:tracePt t="97553" x="4643438" y="2771775"/>
          <p14:tracePt t="97570" x="4665663" y="2736850"/>
          <p14:tracePt t="97587" x="4679950" y="2700338"/>
          <p14:tracePt t="97604" x="4714875" y="2622550"/>
          <p14:tracePt t="97621" x="4743450" y="2571750"/>
          <p14:tracePt t="97638" x="4757738" y="2551113"/>
          <p14:tracePt t="97655" x="4772025" y="2551113"/>
          <p14:tracePt t="97673" x="4779963" y="2543175"/>
          <p14:tracePt t="97691" x="4794250" y="2522538"/>
          <p14:tracePt t="97709" x="4800600" y="2508250"/>
          <p14:tracePt t="97725" x="4829175" y="2493963"/>
          <p14:tracePt t="97741" x="4857750" y="2486025"/>
          <p14:tracePt t="97758" x="4879975" y="2471738"/>
          <p14:tracePt t="97775" x="4900613" y="2457450"/>
          <p14:tracePt t="97792" x="4914900" y="2457450"/>
          <p14:tracePt t="97809" x="4937125" y="2451100"/>
          <p14:tracePt t="97827" x="4957763" y="2443163"/>
          <p14:tracePt t="97831" x="4965700" y="2443163"/>
          <p14:tracePt t="97852" x="4979988" y="2443163"/>
          <p14:tracePt t="97869" x="4986338" y="2443163"/>
          <p14:tracePt t="97878" x="4994275" y="2443163"/>
          <p14:tracePt t="97895" x="5008563" y="2443163"/>
          <p14:tracePt t="97912" x="5022850" y="2443163"/>
          <p14:tracePt t="97948" x="5029200" y="2443163"/>
          <p14:tracePt t="97963" x="5037138" y="2451100"/>
          <p14:tracePt t="97981" x="5043488" y="2465388"/>
          <p14:tracePt t="97997" x="5057775" y="2471738"/>
          <p14:tracePt t="98015" x="5072063" y="2479675"/>
          <p14:tracePt t="98032" x="5086350" y="2514600"/>
          <p14:tracePt t="98049" x="5094288" y="2528888"/>
          <p14:tracePt t="98067" x="5094288" y="2543175"/>
          <p14:tracePt t="98082" x="5108575" y="2579688"/>
          <p14:tracePt t="98100" x="5114925" y="2614613"/>
          <p14:tracePt t="98119" x="5137150" y="2679700"/>
          <p14:tracePt t="98136" x="5151438" y="2728913"/>
          <p14:tracePt t="98153" x="5165725" y="2743200"/>
          <p14:tracePt t="98169" x="5165725" y="2771775"/>
          <p14:tracePt t="98185" x="5172075" y="2786063"/>
          <p14:tracePt t="98202" x="5172075" y="2808288"/>
          <p14:tracePt t="98220" x="5172075" y="2871788"/>
          <p14:tracePt t="98236" x="5172075" y="2957513"/>
          <p14:tracePt t="98254" x="5194300" y="3028950"/>
          <p14:tracePt t="98271" x="5194300" y="3100388"/>
          <p14:tracePt t="98289" x="5194300" y="3143250"/>
          <p14:tracePt t="98305" x="5194300" y="3157538"/>
          <p14:tracePt t="98306" x="5194300" y="3171825"/>
          <p14:tracePt t="98322" x="5186363" y="3179763"/>
          <p14:tracePt t="98340" x="5186363" y="3186113"/>
          <p14:tracePt t="98358" x="5180013" y="3194050"/>
          <p14:tracePt t="98438" x="5180013" y="3200400"/>
          <p14:tracePt t="98552" x="5194300" y="3186113"/>
          <p14:tracePt t="98558" x="5214938" y="3179763"/>
          <p14:tracePt t="98565" x="5257800" y="3157538"/>
          <p14:tracePt t="98578" x="5300663" y="3136900"/>
          <p14:tracePt t="98596" x="5422900" y="3079750"/>
          <p14:tracePt t="98614" x="5465763" y="3057525"/>
          <p14:tracePt t="98631" x="5514975" y="3051175"/>
          <p14:tracePt t="98648" x="5572125" y="3028950"/>
          <p14:tracePt t="98665" x="5643563" y="3008313"/>
          <p14:tracePt t="98683" x="5780088" y="2965450"/>
          <p14:tracePt t="98700" x="5880100" y="2936875"/>
          <p14:tracePt t="98716" x="5922963" y="2922588"/>
          <p14:tracePt t="98734" x="5943600" y="2922588"/>
          <p14:tracePt t="98752" x="5972175" y="2908300"/>
          <p14:tracePt t="98768" x="5986463" y="2894013"/>
          <p14:tracePt t="98785" x="6029325" y="2857500"/>
          <p14:tracePt t="98802" x="6065838" y="2836863"/>
          <p14:tracePt t="98819" x="6115050" y="2828925"/>
          <p14:tracePt t="98826" x="6137275" y="2828925"/>
          <p14:tracePt t="98842" x="6143625" y="2828925"/>
          <p14:tracePt t="98854" x="6208713" y="2828925"/>
          <p14:tracePt t="98871" x="6286500" y="2800350"/>
          <p14:tracePt t="98887" x="6329363" y="2771775"/>
          <p14:tracePt t="98905" x="6380163" y="2736850"/>
          <p14:tracePt t="98922" x="6415088" y="2686050"/>
          <p14:tracePt t="98940" x="6415088" y="2671763"/>
          <p14:tracePt t="98956" x="6429375" y="2657475"/>
          <p14:tracePt t="98973" x="6437313" y="2651125"/>
          <p14:tracePt t="99007" x="6451600" y="2636838"/>
          <p14:tracePt t="99025" x="6480175" y="2608263"/>
          <p14:tracePt t="99041" x="6494463" y="2586038"/>
          <p14:tracePt t="99075" x="6500813" y="2579688"/>
          <p14:tracePt t="99197" x="6508750" y="2579688"/>
          <p14:tracePt t="99205" x="6508750" y="2586038"/>
          <p14:tracePt t="99213" x="6508750" y="2608263"/>
          <p14:tracePt t="99228" x="6508750" y="2636838"/>
          <p14:tracePt t="99245" x="6508750" y="2671763"/>
          <p14:tracePt t="99262" x="6508750" y="2700338"/>
          <p14:tracePt t="99279" x="6508750" y="2743200"/>
          <p14:tracePt t="99297" x="6508750" y="2800350"/>
          <p14:tracePt t="99314" x="6508750" y="2851150"/>
          <p14:tracePt t="99330" x="6508750" y="2871788"/>
          <p14:tracePt t="99347" x="6508750" y="2886075"/>
          <p14:tracePt t="99364" x="6508750" y="2908300"/>
          <p14:tracePt t="99382" x="6508750" y="2951163"/>
          <p14:tracePt t="99398" x="6508750" y="2986088"/>
          <p14:tracePt t="99416" x="6508750" y="3028950"/>
          <p14:tracePt t="99433" x="6508750" y="3071813"/>
          <p14:tracePt t="99450" x="6508750" y="3086100"/>
          <p14:tracePt t="99467" x="6508750" y="3094038"/>
          <p14:tracePt t="99485" x="6508750" y="3114675"/>
          <p14:tracePt t="99501" x="6508750" y="3151188"/>
          <p14:tracePt t="99518" x="6508750" y="3186113"/>
          <p14:tracePt t="99535" x="6508750" y="3200400"/>
          <p14:tracePt t="99552" x="6508750" y="3228975"/>
          <p14:tracePt t="99569" x="6508750" y="3251200"/>
          <p14:tracePt t="99587" x="6508750" y="3279775"/>
          <p14:tracePt t="99604" x="6508750" y="3300413"/>
          <p14:tracePt t="99623" x="6508750" y="3314700"/>
          <p14:tracePt t="99641" x="6508750" y="3328988"/>
          <p14:tracePt t="99657" x="6508750" y="3336925"/>
          <p14:tracePt t="99722" x="6508750" y="3343275"/>
          <p14:tracePt t="99747" x="6508750" y="3351213"/>
          <p14:tracePt t="99761" x="6508750" y="3357563"/>
          <p14:tracePt t="99769" x="6508750" y="3365500"/>
          <p14:tracePt t="118249" x="6508750" y="3357563"/>
          <p14:tracePt t="118287" x="6500813" y="3357563"/>
          <p14:tracePt t="118295" x="6494463" y="3357563"/>
          <p14:tracePt t="118303" x="6486525" y="3351213"/>
          <p14:tracePt t="118315" x="6472238" y="3351213"/>
          <p14:tracePt t="118332" x="6457950" y="3343275"/>
          <p14:tracePt t="118339" x="6443663" y="3343275"/>
          <p14:tracePt t="118348" x="6415088" y="3336925"/>
          <p14:tracePt t="118365" x="6400800" y="3328988"/>
          <p14:tracePt t="118382" x="6365875" y="3314700"/>
          <p14:tracePt t="118400" x="6337300" y="3294063"/>
          <p14:tracePt t="118417" x="6300788" y="3279775"/>
          <p14:tracePt t="118434" x="6243638" y="3271838"/>
          <p14:tracePt t="118451" x="6215063" y="3271838"/>
          <p14:tracePt t="118468" x="6180138" y="3271838"/>
          <p14:tracePt t="118485" x="6151563" y="3271838"/>
          <p14:tracePt t="118502" x="6137275" y="3271838"/>
          <p14:tracePt t="118520" x="6129338" y="3257550"/>
          <p14:tracePt t="118555" x="6122988" y="3251200"/>
          <p14:tracePt t="118571" x="6100763" y="3222625"/>
          <p14:tracePt t="118588" x="6065838" y="3179763"/>
          <p14:tracePt t="118605" x="6043613" y="3171825"/>
          <p14:tracePt t="118625" x="6015038" y="3157538"/>
          <p14:tracePt t="118640" x="6015038" y="3151188"/>
          <p14:tracePt t="118656" x="6008688" y="3143250"/>
          <p14:tracePt t="118693" x="6000750" y="3128963"/>
          <p14:tracePt t="118709" x="5986463" y="3114675"/>
          <p14:tracePt t="118744" x="5986463" y="3108325"/>
          <p14:tracePt t="118761" x="5980113" y="3108325"/>
          <p14:tracePt t="118805" x="5980113" y="3100388"/>
          <p14:tracePt t="118813" x="5972175" y="3100388"/>
          <p14:tracePt t="118821" x="5965825" y="3086100"/>
          <p14:tracePt t="118830" x="5957888" y="3071813"/>
          <p14:tracePt t="118847" x="5937250" y="3043238"/>
          <p14:tracePt t="118864" x="5894388" y="2971800"/>
          <p14:tracePt t="118882" x="5880100" y="2928938"/>
          <p14:tracePt t="118897" x="5872163" y="2900363"/>
          <p14:tracePt t="118915" x="5857875" y="2828925"/>
          <p14:tracePt t="118932" x="5857875" y="2757488"/>
          <p14:tracePt t="118949" x="5851525" y="2714625"/>
          <p14:tracePt t="118966" x="5851525" y="2614613"/>
          <p14:tracePt t="118982" x="5851525" y="2536825"/>
          <p14:tracePt t="118999" x="5865813" y="2465388"/>
          <p14:tracePt t="119016" x="5872163" y="2393950"/>
          <p14:tracePt t="119034" x="5900738" y="2343150"/>
          <p14:tracePt t="119051" x="5922963" y="2286000"/>
          <p14:tracePt t="119068" x="5957888" y="2228850"/>
          <p14:tracePt t="119085" x="5972175" y="2171700"/>
          <p14:tracePt t="119104" x="6000750" y="2136775"/>
          <p14:tracePt t="119119" x="6022975" y="2100263"/>
          <p14:tracePt t="119139" x="6043613" y="2065338"/>
          <p14:tracePt t="119155" x="6051550" y="2057400"/>
          <p14:tracePt t="119172" x="6065838" y="2057400"/>
          <p14:tracePt t="119189" x="6086475" y="2057400"/>
          <p14:tracePt t="119206" x="6115050" y="2057400"/>
          <p14:tracePt t="119223" x="6137275" y="2057400"/>
          <p14:tracePt t="119240" x="6180138" y="2065338"/>
          <p14:tracePt t="119257" x="6200775" y="2065338"/>
          <p14:tracePt t="119273" x="6215063" y="2071688"/>
          <p14:tracePt t="119292" x="6251575" y="2085975"/>
          <p14:tracePt t="119309" x="6265863" y="2100263"/>
          <p14:tracePt t="119312" x="6280150" y="2100263"/>
          <p14:tracePt t="119326" x="6337300" y="2114550"/>
          <p14:tracePt t="119344" x="6365875" y="2122488"/>
          <p14:tracePt t="119361" x="6386513" y="2122488"/>
          <p14:tracePt t="119378" x="6400800" y="2122488"/>
          <p14:tracePt t="119395" x="6415088" y="2143125"/>
          <p14:tracePt t="119411" x="6437313" y="2157413"/>
          <p14:tracePt t="119428" x="6480175" y="2185988"/>
          <p14:tracePt t="119445" x="6529388" y="2200275"/>
          <p14:tracePt t="119462" x="6572250" y="2228850"/>
          <p14:tracePt t="119479" x="6608763" y="2271713"/>
          <p14:tracePt t="119496" x="6651625" y="2286000"/>
          <p14:tracePt t="119513" x="6686550" y="2300288"/>
          <p14:tracePt t="119531" x="6700838" y="2308225"/>
          <p14:tracePt t="119548" x="6715125" y="2322513"/>
          <p14:tracePt t="119565" x="6737350" y="2328863"/>
          <p14:tracePt t="119582" x="6737350" y="2343150"/>
          <p14:tracePt t="119599" x="6743700" y="2357438"/>
          <p14:tracePt t="119616" x="6751638" y="2365375"/>
          <p14:tracePt t="119633" x="6772275" y="2386013"/>
          <p14:tracePt t="119651" x="6780213" y="2408238"/>
          <p14:tracePt t="119669" x="6780213" y="2414588"/>
          <p14:tracePt t="119686" x="6786563" y="2436813"/>
          <p14:tracePt t="119703" x="6794500" y="2465388"/>
          <p14:tracePt t="119721" x="6794500" y="2471738"/>
          <p14:tracePt t="119738" x="6800850" y="2486025"/>
          <p14:tracePt t="119756" x="6800850" y="2522538"/>
          <p14:tracePt t="119772" x="6800850" y="2551113"/>
          <p14:tracePt t="119787" x="6800850" y="2571750"/>
          <p14:tracePt t="119805" x="6800850" y="2586038"/>
          <p14:tracePt t="119822" x="6800850" y="2600325"/>
          <p14:tracePt t="119839" x="6794500" y="2614613"/>
          <p14:tracePt t="119856" x="6794500" y="2622550"/>
          <p14:tracePt t="119874" x="6794500" y="2636838"/>
          <p14:tracePt t="119909" x="6794500" y="2643188"/>
          <p14:tracePt t="126296" x="6794500" y="2651125"/>
          <p14:tracePt t="126305" x="6786563" y="2651125"/>
          <p14:tracePt t="126316" x="6786563" y="2657475"/>
          <p14:tracePt t="126334" x="6786563" y="2671763"/>
          <p14:tracePt t="126351" x="6786563" y="2679700"/>
          <p14:tracePt t="126385" x="6786563" y="2686050"/>
          <p14:tracePt t="126465" x="6780213" y="2686050"/>
          <p14:tracePt t="126489" x="6772275" y="2693988"/>
          <p14:tracePt t="126505" x="6765925" y="2693988"/>
          <p14:tracePt t="126513" x="6757988" y="2700338"/>
          <p14:tracePt t="126523" x="6751638" y="2700338"/>
          <p14:tracePt t="126540" x="6743700" y="2700338"/>
          <p14:tracePt t="126559" x="6737350" y="2700338"/>
          <p14:tracePt t="126574" x="6715125" y="2714625"/>
          <p14:tracePt t="126592" x="6694488" y="2728913"/>
          <p14:tracePt t="126610" x="6643688" y="2743200"/>
          <p14:tracePt t="126628" x="6629400" y="2751138"/>
          <p14:tracePt t="126643" x="6594475" y="2757488"/>
          <p14:tracePt t="126660" x="6557963" y="2771775"/>
          <p14:tracePt t="126677" x="6529388" y="2786063"/>
          <p14:tracePt t="126694" x="6508750" y="2786063"/>
          <p14:tracePt t="126711" x="6480175" y="2814638"/>
          <p14:tracePt t="126730" x="6408738" y="2865438"/>
          <p14:tracePt t="126747" x="6351588" y="2900363"/>
          <p14:tracePt t="126764" x="6308725" y="2965450"/>
          <p14:tracePt t="126781" x="6257925" y="3036888"/>
          <p14:tracePt t="126798" x="6237288" y="3086100"/>
          <p14:tracePt t="126815" x="6208713" y="3128963"/>
          <p14:tracePt t="126821" x="6194425" y="3151188"/>
          <p14:tracePt t="126832" x="6157913" y="3228975"/>
          <p14:tracePt t="126849" x="6094413" y="3314700"/>
          <p14:tracePt t="126866" x="6008688" y="3408363"/>
          <p14:tracePt t="126883" x="5915025" y="3522663"/>
          <p14:tracePt t="126900" x="5800725" y="3614738"/>
          <p14:tracePt t="126919" x="5657850" y="3794125"/>
          <p14:tracePt t="126934" x="5537200" y="3894138"/>
          <p14:tracePt t="126951" x="5437188" y="3994150"/>
          <p14:tracePt t="126969" x="5329238" y="4057650"/>
          <p14:tracePt t="126987" x="5180013" y="4137025"/>
          <p14:tracePt t="127004" x="4994275" y="4294188"/>
          <p14:tracePt t="127020" x="4872038" y="4437063"/>
          <p14:tracePt t="127036" x="4772025" y="4565650"/>
          <p14:tracePt t="127054" x="4637088" y="4665663"/>
          <p14:tracePt t="127071" x="4500563" y="4708525"/>
          <p14:tracePt t="127088" x="4394200" y="4737100"/>
          <p14:tracePt t="127105" x="4265613" y="4765675"/>
          <p14:tracePt t="127122" x="4151313" y="4837113"/>
          <p14:tracePt t="127139" x="4100513" y="4851400"/>
          <p14:tracePt t="127157" x="4000500" y="4900613"/>
          <p14:tracePt t="127174" x="3894138" y="4965700"/>
          <p14:tracePt t="127191" x="3779838" y="4994275"/>
          <p14:tracePt t="127210" x="3636963" y="5057775"/>
          <p14:tracePt t="127227" x="3557588" y="5086350"/>
          <p14:tracePt t="127244" x="3486150" y="5100638"/>
          <p14:tracePt t="127261" x="3400425" y="5122863"/>
          <p14:tracePt t="127278" x="3308350" y="5172075"/>
          <p14:tracePt t="127296" x="3257550" y="5194300"/>
          <p14:tracePt t="127312" x="3228975" y="5229225"/>
          <p14:tracePt t="127317" x="3208338" y="5237163"/>
          <p14:tracePt t="127329" x="3179763" y="5257800"/>
          <p14:tracePt t="127347" x="3122613" y="5272088"/>
          <p14:tracePt t="127364" x="3071813" y="5322888"/>
          <p14:tracePt t="127381" x="3071813" y="5343525"/>
          <p14:tracePt t="127398" x="3043238" y="5372100"/>
          <p14:tracePt t="127414" x="3022600" y="5394325"/>
          <p14:tracePt t="127432" x="3008313" y="5451475"/>
          <p14:tracePt t="127448" x="2986088" y="5486400"/>
          <p14:tracePt t="127465" x="2951163" y="5543550"/>
          <p14:tracePt t="127482" x="2879725" y="5608638"/>
          <p14:tracePt t="127499" x="2857500" y="5622925"/>
          <p14:tracePt t="127516" x="2828925" y="5643563"/>
          <p14:tracePt t="127535" x="2808288" y="5651500"/>
          <p14:tracePt t="127552" x="2765425" y="5672138"/>
          <p14:tracePt t="127569" x="2736850" y="5694363"/>
          <p14:tracePt t="127587" x="2728913" y="5715000"/>
          <p14:tracePt t="127602" x="2708275" y="5737225"/>
          <p14:tracePt t="127620" x="2700338" y="5743575"/>
          <p14:tracePt t="127636" x="2679700" y="5757863"/>
          <p14:tracePt t="127654" x="2665413" y="5765800"/>
          <p14:tracePt t="127671" x="2651125" y="5772150"/>
          <p14:tracePt t="127688" x="2643188" y="5780088"/>
          <p14:tracePt t="127706" x="2628900" y="5780088"/>
          <p14:tracePt t="127722" x="2614613" y="5780088"/>
          <p14:tracePt t="127739" x="2614613" y="5786438"/>
          <p14:tracePt t="127756" x="2600325" y="5786438"/>
          <p14:tracePt t="127774" x="2600325" y="5794375"/>
          <p14:tracePt t="128017" x="2600325" y="5786438"/>
          <p14:tracePt t="128021" x="2600325" y="5780088"/>
          <p14:tracePt t="128031" x="2600325" y="5772150"/>
          <p14:tracePt t="128049" x="2614613" y="5765800"/>
          <p14:tracePt t="128067" x="2643188" y="5708650"/>
          <p14:tracePt t="128084" x="2679700" y="5672138"/>
          <p14:tracePt t="128102" x="2714625" y="5622925"/>
          <p14:tracePt t="128116" x="2765425" y="5580063"/>
          <p14:tracePt t="128134" x="2814638" y="5529263"/>
          <p14:tracePt t="128151" x="2828925" y="5514975"/>
          <p14:tracePt t="128169" x="2879725" y="5494338"/>
          <p14:tracePt t="128186" x="2900363" y="5480050"/>
          <p14:tracePt t="128203" x="2928938" y="5465763"/>
          <p14:tracePt t="128221" x="2971800" y="5443538"/>
          <p14:tracePt t="128237" x="3008313" y="5414963"/>
          <p14:tracePt t="128254" x="3071813" y="5394325"/>
          <p14:tracePt t="128270" x="3100388" y="5380038"/>
          <p14:tracePt t="128288" x="3114675" y="5380038"/>
          <p14:tracePt t="128305" x="3171825" y="5365750"/>
          <p14:tracePt t="128322" x="3208338" y="5351463"/>
          <p14:tracePt t="128325" x="3222625" y="5343525"/>
          <p14:tracePt t="128339" x="3228975" y="5337175"/>
          <p14:tracePt t="128356" x="3257550" y="5337175"/>
          <p14:tracePt t="128373" x="3294063" y="5329238"/>
          <p14:tracePt t="128390" x="3357563" y="5314950"/>
          <p14:tracePt t="128407" x="3422650" y="5300663"/>
          <p14:tracePt t="128425" x="3479800" y="5294313"/>
          <p14:tracePt t="128442" x="3514725" y="5286375"/>
          <p14:tracePt t="128459" x="3557588" y="5280025"/>
          <p14:tracePt t="128478" x="3614738" y="5257800"/>
          <p14:tracePt t="128495" x="3643313" y="5251450"/>
          <p14:tracePt t="128497" x="3671888" y="5243513"/>
          <p14:tracePt t="128511" x="3679825" y="5243513"/>
          <p14:tracePt t="128528" x="3736975" y="5237163"/>
          <p14:tracePt t="128548" x="3765550" y="5222875"/>
          <p14:tracePt t="128563" x="3800475" y="5214938"/>
          <p14:tracePt t="128579" x="3843338" y="5208588"/>
          <p14:tracePt t="128596" x="3871913" y="5200650"/>
          <p14:tracePt t="128614" x="3922713" y="5172075"/>
          <p14:tracePt t="128630" x="3951288" y="5165725"/>
          <p14:tracePt t="128649" x="3979863" y="5151438"/>
          <p14:tracePt t="128666" x="4000500" y="5151438"/>
          <p14:tracePt t="128682" x="4008438" y="5151438"/>
          <p14:tracePt t="128700" x="4014788" y="5143500"/>
          <p14:tracePt t="128716" x="4022725" y="5143500"/>
          <p14:tracePt t="128733" x="4022725" y="5137150"/>
          <p14:tracePt t="128770" x="4029075" y="5129213"/>
          <p14:tracePt t="128785" x="4037013" y="5129213"/>
          <p14:tracePt t="128809" x="4037013" y="5122863"/>
          <p14:tracePt t="128833" x="4043363" y="5114925"/>
          <p14:tracePt t="128871" x="4051300" y="5108575"/>
          <p14:tracePt t="128887" x="4051300" y="5100638"/>
          <p14:tracePt t="128919" x="4051300" y="5094288"/>
          <p14:tracePt t="128981" x="4051300" y="5086350"/>
          <p14:tracePt t="129014" x="4057650" y="5080000"/>
          <p14:tracePt t="129148" x="4057650" y="5072063"/>
          <p14:tracePt t="129202" x="4057650" y="5065713"/>
          <p14:tracePt t="129216" x="4057650" y="5057775"/>
          <p14:tracePt t="130148" x="4057650" y="5051425"/>
          <p14:tracePt t="130623" x="4057650" y="5043488"/>
          <p14:tracePt t="131109" x="4051300" y="5043488"/>
          <p14:tracePt t="131122" x="4051300" y="5037138"/>
          <p14:tracePt t="131692" x="4043363" y="5037138"/>
          <p14:tracePt t="131707" x="4029075" y="5037138"/>
          <p14:tracePt t="131731" x="4022725" y="5043488"/>
          <p14:tracePt t="131739" x="4014788" y="5043488"/>
          <p14:tracePt t="131749" x="4008438" y="5043488"/>
          <p14:tracePt t="131766" x="3994150" y="5051425"/>
          <p14:tracePt t="131784" x="3979863" y="5057775"/>
          <p14:tracePt t="131802" x="3965575" y="5065713"/>
          <p14:tracePt t="131819" x="3951288" y="5065713"/>
          <p14:tracePt t="131835" x="3943350" y="5080000"/>
          <p14:tracePt t="131852" x="3922713" y="5094288"/>
          <p14:tracePt t="131870" x="3914775" y="5114925"/>
          <p14:tracePt t="131886" x="3900488" y="5157788"/>
          <p14:tracePt t="131904" x="3886200" y="5180013"/>
          <p14:tracePt t="131922" x="3879850" y="5214938"/>
          <p14:tracePt t="131938" x="3865563" y="5229225"/>
          <p14:tracePt t="131956" x="3851275" y="5265738"/>
          <p14:tracePt t="131973" x="3851275" y="5300663"/>
          <p14:tracePt t="131989" x="3836988" y="5314950"/>
          <p14:tracePt t="132007" x="3829050" y="5357813"/>
          <p14:tracePt t="132023" x="3829050" y="5386388"/>
          <p14:tracePt t="132040" x="3822700" y="5408613"/>
          <p14:tracePt t="132058" x="3822700" y="5451475"/>
          <p14:tracePt t="132075" x="3814763" y="5494338"/>
          <p14:tracePt t="132092" x="3814763" y="5514975"/>
          <p14:tracePt t="132110" x="3808413" y="5537200"/>
          <p14:tracePt t="132128" x="3800475" y="5557838"/>
          <p14:tracePt t="132145" x="3786188" y="5580063"/>
          <p14:tracePt t="132162" x="3779838" y="5600700"/>
          <p14:tracePt t="132179" x="3771900" y="5629275"/>
          <p14:tracePt t="132196" x="3765550" y="5629275"/>
          <p14:tracePt t="132212" x="3751263" y="5637213"/>
          <p14:tracePt t="132229" x="3751263" y="5643563"/>
          <p14:tracePt t="132246" x="3729038" y="5651500"/>
          <p14:tracePt t="132263" x="3722688" y="5657850"/>
          <p14:tracePt t="132282" x="3714750" y="5657850"/>
          <p14:tracePt t="132299" x="3708400" y="5657850"/>
          <p14:tracePt t="132317" x="3694113" y="5657850"/>
          <p14:tracePt t="132333" x="3686175" y="5657850"/>
          <p14:tracePt t="132351" x="3671888" y="5657850"/>
          <p14:tracePt t="132367" x="3657600" y="5657850"/>
          <p14:tracePt t="132383" x="3651250" y="5657850"/>
          <p14:tracePt t="132400" x="3636963" y="5657850"/>
          <p14:tracePt t="132418" x="3614738" y="5657850"/>
          <p14:tracePt t="132435" x="3600450" y="5657850"/>
          <p14:tracePt t="132452" x="3579813" y="5657850"/>
          <p14:tracePt t="132469" x="3571875" y="5657850"/>
          <p14:tracePt t="132486" x="3565525" y="5657850"/>
          <p14:tracePt t="132983" x="3571875" y="5657850"/>
          <p14:tracePt t="132991" x="3579813" y="5657850"/>
          <p14:tracePt t="133002" x="3586163" y="5657850"/>
          <p14:tracePt t="133018" x="3594100" y="5651500"/>
          <p14:tracePt t="133035" x="3629025" y="5643563"/>
          <p14:tracePt t="133052" x="3636963" y="5643563"/>
          <p14:tracePt t="133068" x="3657600" y="5643563"/>
          <p14:tracePt t="133087" x="3671888" y="5643563"/>
          <p14:tracePt t="133103" x="3679825" y="5643563"/>
          <p14:tracePt t="133120" x="3708400" y="5643563"/>
          <p14:tracePt t="133137" x="3729038" y="5643563"/>
          <p14:tracePt t="133155" x="3765550" y="5643563"/>
          <p14:tracePt t="133171" x="3800475" y="5643563"/>
          <p14:tracePt t="133189" x="3836988" y="5643563"/>
          <p14:tracePt t="133208" x="3886200" y="5643563"/>
          <p14:tracePt t="133224" x="3908425" y="5643563"/>
          <p14:tracePt t="133242" x="3929063" y="5643563"/>
          <p14:tracePt t="133258" x="3951288" y="5643563"/>
          <p14:tracePt t="133275" x="3971925" y="5643563"/>
          <p14:tracePt t="133293" x="3986213" y="5643563"/>
          <p14:tracePt t="133312" x="3994150" y="5643563"/>
          <p14:tracePt t="133327" x="4014788" y="5643563"/>
          <p14:tracePt t="133332" x="4022725" y="5643563"/>
          <p14:tracePt t="133345" x="4029075" y="5643563"/>
          <p14:tracePt t="133362" x="4043363" y="5643563"/>
          <p14:tracePt t="133379" x="4065588" y="5643563"/>
          <p14:tracePt t="133396" x="4086225" y="5643563"/>
          <p14:tracePt t="133413" x="4108450" y="5643563"/>
          <p14:tracePt t="133429" x="4114800" y="5643563"/>
          <p14:tracePt t="133446" x="4137025" y="5643563"/>
          <p14:tracePt t="133463" x="4157663" y="5643563"/>
          <p14:tracePt t="133480" x="4194175" y="5629275"/>
          <p14:tracePt t="133497" x="4208463" y="5629275"/>
          <p14:tracePt t="133515" x="4222750" y="5622925"/>
          <p14:tracePt t="133615" x="4229100" y="5622925"/>
          <p14:tracePt t="133663" x="4243388" y="5622925"/>
          <p14:tracePt t="133677" x="4251325" y="5614988"/>
          <p14:tracePt t="133700" x="4257675" y="5614988"/>
          <p14:tracePt t="133723" x="4265613" y="5608638"/>
          <p14:tracePt t="133740" x="4271963" y="5608638"/>
          <p14:tracePt t="133859" x="4279900" y="5608638"/>
          <p14:tracePt t="133950" x="4286250" y="5608638"/>
          <p14:tracePt t="133981" x="4294188" y="5608638"/>
          <p14:tracePt t="133998" x="4300538" y="5608638"/>
          <p14:tracePt t="134054" x="4308475" y="5608638"/>
          <p14:tracePt t="134061" x="4308475" y="5600700"/>
          <p14:tracePt t="134076" x="4314825" y="5600700"/>
          <p14:tracePt t="134120" x="4322763" y="5600700"/>
          <p14:tracePt t="134178" x="4329113" y="5600700"/>
          <p14:tracePt t="134192" x="4337050" y="5600700"/>
          <p14:tracePt t="134226" x="4343400" y="5600700"/>
          <p14:tracePt t="134249" x="4351338" y="5600700"/>
          <p14:tracePt t="134263" x="4357688" y="5600700"/>
          <p14:tracePt t="134273" x="4365625" y="5600700"/>
          <p14:tracePt t="134287" x="4371975" y="5600700"/>
          <p14:tracePt t="134317" x="4379913" y="5600700"/>
          <p14:tracePt t="134355" x="4386263" y="5600700"/>
          <p14:tracePt t="134425" x="4394200" y="5600700"/>
          <p14:tracePt t="134458" x="4400550" y="5600700"/>
          <p14:tracePt t="134568" x="4408488" y="5600700"/>
          <p14:tracePt t="134584" x="4408488" y="5608638"/>
          <p14:tracePt t="134624" x="4414838" y="5608638"/>
          <p14:tracePt t="134647" x="4422775" y="5608638"/>
          <p14:tracePt t="134786" x="4429125" y="5608638"/>
          <p14:tracePt t="135733" x="4437063" y="5608638"/>
          <p14:tracePt t="136139" x="4443413" y="5608638"/>
          <p14:tracePt t="136183" x="4451350" y="5608638"/>
          <p14:tracePt t="136268" x="4457700" y="5608638"/>
          <p14:tracePt t="136450" x="4465638" y="5608638"/>
          <p14:tracePt t="136465" x="4471988" y="5608638"/>
          <p14:tracePt t="136474" x="4479925" y="5608638"/>
          <p14:tracePt t="136498" x="4486275" y="5608638"/>
          <p14:tracePt t="136519" x="4494213" y="5608638"/>
          <p14:tracePt t="136544" x="4500563" y="5608638"/>
          <p14:tracePt t="136551" x="4508500" y="5608638"/>
          <p14:tracePt t="136613" x="4514850" y="5608638"/>
          <p14:tracePt t="136622" x="4514850" y="5600700"/>
          <p14:tracePt t="136635" x="4522788" y="5600700"/>
          <p14:tracePt t="136663" x="4529138" y="5600700"/>
          <p14:tracePt t="136669" x="4529138" y="5594350"/>
          <p14:tracePt t="136686" x="4537075" y="5594350"/>
          <p14:tracePt t="136704" x="4543425" y="5594350"/>
          <p14:tracePt t="136721" x="4551363" y="5586413"/>
          <p14:tracePt t="136738" x="4551363" y="5580063"/>
          <p14:tracePt t="136754" x="4557713" y="5580063"/>
          <p14:tracePt t="136976" x="4565650" y="5580063"/>
          <p14:tracePt t="136999" x="4572000" y="5580063"/>
          <p14:tracePt t="137006" x="4579938" y="5580063"/>
          <p14:tracePt t="137045" x="4586288" y="5580063"/>
          <p14:tracePt t="137195" x="4594225" y="5580063"/>
          <p14:tracePt t="137255" x="4600575" y="5580063"/>
          <p14:tracePt t="137340" x="4608513" y="5580063"/>
          <p14:tracePt t="137363" x="4614863" y="5580063"/>
          <p14:tracePt t="137373" x="4622800" y="5580063"/>
          <p14:tracePt t="137449" x="4629150" y="5580063"/>
          <p14:tracePt t="137512" x="4637088" y="5580063"/>
          <p14:tracePt t="137519" x="4637088" y="5572125"/>
          <p14:tracePt t="137530" x="4651375" y="5572125"/>
          <p14:tracePt t="137543" x="4657725" y="5565775"/>
          <p14:tracePt t="137561" x="4672013" y="5565775"/>
          <p14:tracePt t="137578" x="4679950" y="5557838"/>
          <p14:tracePt t="137595" x="4694238" y="5557838"/>
          <p14:tracePt t="137612" x="4714875" y="5551488"/>
          <p14:tracePt t="137630" x="4729163" y="5537200"/>
          <p14:tracePt t="137663" x="4751388" y="5537200"/>
          <p14:tracePt t="137679" x="4757738" y="5529263"/>
          <p14:tracePt t="137714" x="4765675" y="5529263"/>
          <p14:tracePt t="137730" x="4779963" y="5522913"/>
          <p14:tracePt t="137765" x="4786313" y="5522913"/>
          <p14:tracePt t="137831" x="4794250" y="5522913"/>
          <p14:tracePt t="138370" x="4800600" y="5522913"/>
          <p14:tracePt t="138379" x="4808538" y="5522913"/>
          <p14:tracePt t="138395" x="4814888" y="5522913"/>
          <p14:tracePt t="138401" x="4829175" y="5522913"/>
          <p14:tracePt t="138433" x="4837113" y="5514975"/>
          <p14:tracePt t="138495" x="4843463" y="5514975"/>
          <p14:tracePt t="138504" x="4851400" y="5514975"/>
          <p14:tracePt t="138511" x="4857750" y="5514975"/>
          <p14:tracePt t="138536" x="4865688" y="5514975"/>
          <p14:tracePt t="138543" x="4872038" y="5514975"/>
          <p14:tracePt t="138553" x="4886325" y="5508625"/>
          <p14:tracePt t="138570" x="4900613" y="5508625"/>
          <p14:tracePt t="138587" x="4908550" y="5508625"/>
          <p14:tracePt t="138604" x="4914900" y="5508625"/>
          <p14:tracePt t="138622" x="4922838" y="5508625"/>
          <p14:tracePt t="138645" x="4929188" y="5508625"/>
          <p14:tracePt t="138656" x="4937125" y="5508625"/>
          <p14:tracePt t="138676" x="4943475" y="5508625"/>
          <p14:tracePt t="138690" x="4957763" y="5508625"/>
          <p14:tracePt t="138707" x="4965700" y="5500688"/>
          <p14:tracePt t="138724" x="4986338" y="5500688"/>
          <p14:tracePt t="138741" x="5000625" y="5500688"/>
          <p14:tracePt t="138759" x="5022850" y="5500688"/>
          <p14:tracePt t="138776" x="5037138" y="5500688"/>
          <p14:tracePt t="138794" x="5051425" y="5500688"/>
          <p14:tracePt t="138810" x="5072063" y="5500688"/>
          <p14:tracePt t="138827" x="5086350" y="5500688"/>
          <p14:tracePt t="138830" x="5108575" y="5500688"/>
          <p14:tracePt t="138845" x="5122863" y="5500688"/>
          <p14:tracePt t="138862" x="5137150" y="5500688"/>
          <p14:tracePt t="138878" x="5172075" y="5500688"/>
          <p14:tracePt t="138896" x="5180013" y="5500688"/>
          <p14:tracePt t="138930" x="5200650" y="5500688"/>
          <p14:tracePt t="138947" x="5214938" y="5500688"/>
          <p14:tracePt t="138964" x="5251450" y="5494338"/>
          <p14:tracePt t="138983" x="5265738" y="5486400"/>
          <p14:tracePt t="139000" x="5280025" y="5486400"/>
          <p14:tracePt t="139019" x="5308600" y="5486400"/>
          <p14:tracePt t="139033" x="5314950" y="5486400"/>
          <p14:tracePt t="139050" x="5329238" y="5486400"/>
          <p14:tracePt t="139067" x="5365750" y="5486400"/>
          <p14:tracePt t="139084" x="5380038" y="5480050"/>
          <p14:tracePt t="139101" x="5394325" y="5480050"/>
          <p14:tracePt t="139124" x="5437188" y="5480050"/>
          <p14:tracePt t="139136" x="5451475" y="5480050"/>
          <p14:tracePt t="139153" x="5494338" y="5480050"/>
          <p14:tracePt t="139170" x="5529263" y="5480050"/>
          <p14:tracePt t="139187" x="5557838" y="5480050"/>
          <p14:tracePt t="139206" x="5594350" y="5472113"/>
          <p14:tracePt t="139223" x="5608638" y="5472113"/>
          <p14:tracePt t="139240" x="5622925" y="5472113"/>
          <p14:tracePt t="139257" x="5629275" y="5472113"/>
          <p14:tracePt t="139274" x="5637213" y="5472113"/>
          <p14:tracePt t="139308" x="5651500" y="5472113"/>
          <p14:tracePt t="139325" x="5657850" y="5480050"/>
          <p14:tracePt t="139330" x="5672138" y="5480050"/>
          <p14:tracePt t="139360" x="5700713" y="5480050"/>
          <p14:tracePt t="139376" x="5737225" y="5480050"/>
          <p14:tracePt t="139393" x="5772150" y="5480050"/>
          <p14:tracePt t="139410" x="5786438" y="5480050"/>
          <p14:tracePt t="139427" x="5794375" y="5480050"/>
          <p14:tracePt t="139444" x="5800725" y="5480050"/>
          <p14:tracePt t="139512" x="5808663" y="5480050"/>
          <p14:tracePt t="139538" x="5815013" y="5480050"/>
          <p14:tracePt t="139543" x="5822950" y="5480050"/>
          <p14:tracePt t="139559" x="5829300" y="5480050"/>
          <p14:tracePt t="139573" x="5837238" y="5480050"/>
          <p14:tracePt t="139639" x="5843588" y="5480050"/>
          <p14:tracePt t="139718" x="5851525" y="5480050"/>
          <p14:tracePt t="139725" x="5865813" y="5480050"/>
          <p14:tracePt t="139740" x="5880100" y="5480050"/>
          <p14:tracePt t="139754" x="5886450" y="5480050"/>
          <p14:tracePt t="139771" x="5894388" y="5480050"/>
          <p14:tracePt t="139787" x="5908675" y="5480050"/>
          <p14:tracePt t="139804" x="5915025" y="5480050"/>
          <p14:tracePt t="139822" x="5929313" y="5486400"/>
          <p14:tracePt t="139838" x="5943600" y="5494338"/>
          <p14:tracePt t="139855" x="5951538" y="5494338"/>
          <p14:tracePt t="139872" x="5957888" y="5494338"/>
          <p14:tracePt t="139891" x="5965825" y="5494338"/>
          <p14:tracePt t="139908" x="5972175" y="5494338"/>
          <p14:tracePt t="139925" x="5980113" y="5494338"/>
          <p14:tracePt t="139942" x="5986463" y="5494338"/>
          <p14:tracePt t="139960" x="5994400" y="5494338"/>
          <p14:tracePt t="139977" x="6008688" y="5494338"/>
          <p14:tracePt t="139994" x="6015038" y="5494338"/>
          <p14:tracePt t="140010" x="6037263" y="5494338"/>
          <p14:tracePt t="140027" x="6043613" y="5494338"/>
          <p14:tracePt t="140044" x="6051550" y="5494338"/>
          <p14:tracePt t="140062" x="6057900" y="5494338"/>
          <p14:tracePt t="140079" x="6065838" y="5494338"/>
          <p14:tracePt t="140115" x="6072188" y="5494338"/>
          <p14:tracePt t="140169" x="6080125" y="5494338"/>
          <p14:tracePt t="143455" x="6086475" y="5494338"/>
          <p14:tracePt t="143466" x="6100763" y="5494338"/>
          <p14:tracePt t="143479" x="6108700" y="5494338"/>
          <p14:tracePt t="143495" x="6115050" y="5494338"/>
          <p14:tracePt t="143511" x="6122988" y="5494338"/>
          <p14:tracePt t="143522" x="6129338" y="5494338"/>
          <p14:tracePt t="143540" x="6137275" y="5486400"/>
          <p14:tracePt t="143557" x="6172200" y="5486400"/>
          <p14:tracePt t="143574" x="6208713" y="5472113"/>
          <p14:tracePt t="143591" x="6223000" y="5465763"/>
          <p14:tracePt t="143608" x="6257925" y="5465763"/>
          <p14:tracePt t="143627" x="6300788" y="5451475"/>
          <p14:tracePt t="143642" x="6337300" y="5451475"/>
          <p14:tracePt t="143660" x="6372225" y="5451475"/>
          <p14:tracePt t="143677" x="6386513" y="5443538"/>
          <p14:tracePt t="143694" x="6400800" y="5443538"/>
          <p14:tracePt t="143711" x="6415088" y="5443538"/>
          <p14:tracePt t="143728" x="6429375" y="5443538"/>
          <p14:tracePt t="143747" x="6443663" y="5443538"/>
          <p14:tracePt t="143764" x="6451600" y="5443538"/>
          <p14:tracePt t="143780" x="6465888" y="5443538"/>
          <p14:tracePt t="143798" x="6472238" y="5451475"/>
          <p14:tracePt t="143815" x="6480175" y="5451475"/>
          <p14:tracePt t="143832" x="6486525" y="5451475"/>
          <p14:tracePt t="143959" x="6480175" y="5451475"/>
          <p14:tracePt t="143966" x="6472238" y="5451475"/>
          <p14:tracePt t="143973" x="6457950" y="5451475"/>
          <p14:tracePt t="143990" x="6451600" y="5451475"/>
          <p14:tracePt t="144004" x="6429375" y="5451475"/>
          <p14:tracePt t="144021" x="6415088" y="5451475"/>
          <p14:tracePt t="144037" x="6394450" y="5451475"/>
          <p14:tracePt t="144054" x="6386513" y="5451475"/>
          <p14:tracePt t="144071" x="6365875" y="5451475"/>
          <p14:tracePt t="144090" x="6329363" y="5451475"/>
          <p14:tracePt t="144107" x="6300788" y="5457825"/>
          <p14:tracePt t="144124" x="6280150" y="5465763"/>
          <p14:tracePt t="144141" x="6237288" y="5472113"/>
          <p14:tracePt t="144160" x="6215063" y="5480050"/>
          <p14:tracePt t="144176" x="6208713" y="5480050"/>
          <p14:tracePt t="144192" x="6200775" y="5480050"/>
          <p14:tracePt t="144210" x="6194425" y="5480050"/>
          <p14:tracePt t="144227" x="6186488" y="5480050"/>
          <p14:tracePt t="144247" x="6180138" y="5480050"/>
          <p14:tracePt t="144261" x="6151563" y="5486400"/>
          <p14:tracePt t="144279" x="6129338" y="5500688"/>
          <p14:tracePt t="144295" x="6115050" y="5508625"/>
          <p14:tracePt t="144312" x="6094413" y="5508625"/>
          <p14:tracePt t="144330" x="6072188" y="5514975"/>
          <p14:tracePt t="144347" x="6051550" y="5514975"/>
          <p14:tracePt t="144364" x="6008688" y="5529263"/>
          <p14:tracePt t="144381" x="5972175" y="5537200"/>
          <p14:tracePt t="144398" x="5937250" y="5537200"/>
          <p14:tracePt t="144416" x="5872163" y="5537200"/>
          <p14:tracePt t="144431" x="5865813" y="5543550"/>
          <p14:tracePt t="144448" x="5772150" y="5565775"/>
          <p14:tracePt t="144465" x="5722938" y="5565775"/>
          <p14:tracePt t="144482" x="5700713" y="5580063"/>
          <p14:tracePt t="144500" x="5643563" y="5586413"/>
          <p14:tracePt t="144517" x="5608638" y="5586413"/>
          <p14:tracePt t="144534" x="5543550" y="5594350"/>
          <p14:tracePt t="144552" x="5508625" y="5608638"/>
          <p14:tracePt t="144569" x="5437188" y="5614988"/>
          <p14:tracePt t="144587" x="5372100" y="5614988"/>
          <p14:tracePt t="144604" x="5272088" y="5614988"/>
          <p14:tracePt t="144621" x="5165725" y="5608638"/>
          <p14:tracePt t="144638" x="5072063" y="5600700"/>
          <p14:tracePt t="144655" x="4965700" y="5600700"/>
          <p14:tracePt t="144671" x="4894263" y="5600700"/>
          <p14:tracePt t="144689" x="4814888" y="5600700"/>
          <p14:tracePt t="144705" x="4657725" y="5637213"/>
          <p14:tracePt t="144722" x="4594225" y="5657850"/>
          <p14:tracePt t="144740" x="4529138" y="5657850"/>
          <p14:tracePt t="144757" x="4414838" y="5657850"/>
          <p14:tracePt t="144774" x="4271963" y="5665788"/>
          <p14:tracePt t="144792" x="4108450" y="5672138"/>
          <p14:tracePt t="144808" x="4029075" y="5672138"/>
          <p14:tracePt t="144826" x="3943350" y="5672138"/>
          <p14:tracePt t="144845" x="3865563" y="5672138"/>
          <p14:tracePt t="144850" x="3822700" y="5672138"/>
          <p14:tracePt t="144861" x="3794125" y="5672138"/>
          <p14:tracePt t="144879" x="3729038" y="5672138"/>
          <p14:tracePt t="144894" x="3651250" y="5672138"/>
          <p14:tracePt t="144911" x="3579813" y="5672138"/>
          <p14:tracePt t="144929" x="3522663" y="5672138"/>
          <p14:tracePt t="144946" x="3471863" y="5672138"/>
          <p14:tracePt t="144963" x="3371850" y="5665788"/>
          <p14:tracePt t="144979" x="3308350" y="5665788"/>
          <p14:tracePt t="144997" x="3222625" y="5672138"/>
          <p14:tracePt t="145013" x="3165475" y="5680075"/>
          <p14:tracePt t="145032" x="3108325" y="5680075"/>
          <p14:tracePt t="145048" x="3043238" y="5686425"/>
          <p14:tracePt t="145066" x="2986088" y="5694363"/>
          <p14:tracePt t="145084" x="2914650" y="5708650"/>
          <p14:tracePt t="145101" x="2843213" y="5715000"/>
          <p14:tracePt t="145118" x="2771775" y="5715000"/>
          <p14:tracePt t="145135" x="2714625" y="5715000"/>
          <p14:tracePt t="145152" x="2665413" y="5715000"/>
          <p14:tracePt t="145169" x="2600325" y="5715000"/>
          <p14:tracePt t="145187" x="2579688" y="5729288"/>
          <p14:tracePt t="145204" x="2528888" y="5737225"/>
          <p14:tracePt t="145221" x="2493963" y="5737225"/>
          <p14:tracePt t="145238" x="2457450" y="5737225"/>
          <p14:tracePt t="145255" x="2371725" y="5743575"/>
          <p14:tracePt t="145272" x="2257425" y="5765800"/>
          <p14:tracePt t="145288" x="2151063" y="5772150"/>
          <p14:tracePt t="145306" x="2036763" y="5808663"/>
          <p14:tracePt t="145322" x="1922463" y="5851525"/>
          <p14:tracePt t="145339" x="1808163" y="5880100"/>
          <p14:tracePt t="145356" x="1679575" y="5922963"/>
          <p14:tracePt t="145373" x="1550988" y="5951538"/>
          <p14:tracePt t="145391" x="1422400" y="5980113"/>
          <p14:tracePt t="145408" x="1308100" y="6015038"/>
          <p14:tracePt t="145425" x="1243013" y="6029325"/>
          <p14:tracePt t="145442" x="1165225" y="6043613"/>
          <p14:tracePt t="145459" x="1093788" y="6080125"/>
          <p14:tracePt t="145476" x="1014413" y="6115050"/>
          <p14:tracePt t="145495" x="965200" y="6172200"/>
          <p14:tracePt t="145510" x="942975" y="6194425"/>
          <p14:tracePt t="145528" x="922338" y="6200775"/>
          <p14:tracePt t="145545" x="922338" y="6208713"/>
          <p14:tracePt t="145563" x="922338" y="6215063"/>
          <p14:tracePt t="145716" x="936625" y="6215063"/>
          <p14:tracePt t="145721" x="965200" y="6223000"/>
          <p14:tracePt t="145733" x="985838" y="6223000"/>
          <p14:tracePt t="145750" x="1042988" y="6223000"/>
          <p14:tracePt t="145768" x="1108075" y="6223000"/>
          <p14:tracePt t="145785" x="1143000" y="6215063"/>
          <p14:tracePt t="145803" x="1171575" y="6208713"/>
          <p14:tracePt t="145819" x="1214438" y="6194425"/>
          <p14:tracePt t="145836" x="1271588" y="6180138"/>
          <p14:tracePt t="145840" x="1314450" y="6180138"/>
          <p14:tracePt t="145855" x="1471613" y="6157913"/>
          <p14:tracePt t="145871" x="1643063" y="6157913"/>
          <p14:tracePt t="145888" x="1822450" y="6157913"/>
          <p14:tracePt t="145905" x="1985963" y="6151563"/>
          <p14:tracePt t="145922" x="2065338" y="6143625"/>
          <p14:tracePt t="145939" x="2122488" y="6137275"/>
          <p14:tracePt t="145956" x="2179638" y="6137275"/>
          <p14:tracePt t="145973" x="2222500" y="6137275"/>
          <p14:tracePt t="145990" x="2243138" y="6137275"/>
          <p14:tracePt t="146009" x="2265363" y="6137275"/>
          <p14:tracePt t="146026" x="2328863" y="6137275"/>
          <p14:tracePt t="146043" x="2386013" y="6137275"/>
          <p14:tracePt t="146060" x="2486025" y="6137275"/>
          <p14:tracePt t="146077" x="2636838" y="6151563"/>
          <p14:tracePt t="146094" x="2743200" y="6151563"/>
          <p14:tracePt t="146110" x="2822575" y="6157913"/>
          <p14:tracePt t="146128" x="2900363" y="6172200"/>
          <p14:tracePt t="146145" x="2922588" y="6172200"/>
          <p14:tracePt t="146165" x="2943225" y="6180138"/>
          <p14:tracePt t="146179" x="2957513" y="6180138"/>
          <p14:tracePt t="146197" x="2965450" y="6180138"/>
          <p14:tracePt t="146216" x="2971800" y="6180138"/>
          <p14:tracePt t="146233" x="2986088" y="6180138"/>
          <p14:tracePt t="146249" x="3008313" y="6186488"/>
          <p14:tracePt t="146264" x="3028950" y="6186488"/>
          <p14:tracePt t="146282" x="3108325" y="6180138"/>
          <p14:tracePt t="146299" x="3128963" y="6172200"/>
          <p14:tracePt t="146316" x="3157538" y="6172200"/>
          <p14:tracePt t="146334" x="3208338" y="6157913"/>
          <p14:tracePt t="146338" x="3214688" y="6157913"/>
          <p14:tracePt t="146352" x="3236913" y="6157913"/>
          <p14:tracePt t="146369" x="3243263" y="6157913"/>
          <p14:tracePt t="146386" x="3251200" y="6157913"/>
          <p14:tracePt t="146403" x="3257550" y="6157913"/>
          <p14:tracePt t="146419" x="3265488" y="6157913"/>
          <p14:tracePt t="146436" x="3271838" y="6157913"/>
          <p14:tracePt t="146453" x="3286125" y="6157913"/>
          <p14:tracePt t="146470" x="3314700" y="6151563"/>
          <p14:tracePt t="146489" x="3322638" y="6143625"/>
          <p14:tracePt t="146506" x="3336925" y="6137275"/>
          <p14:tracePt t="146886" x="3343275" y="6137275"/>
          <p14:tracePt t="146935" x="3351213" y="6137275"/>
          <p14:tracePt t="146957" x="3365500" y="6137275"/>
          <p14:tracePt t="146973" x="3371850" y="6137275"/>
          <p14:tracePt t="146981" x="3379788" y="6137275"/>
          <p14:tracePt t="146989" x="3394075" y="6137275"/>
          <p14:tracePt t="147003" x="3436938" y="6137275"/>
          <p14:tracePt t="147020" x="3471863" y="6143625"/>
          <p14:tracePt t="147037" x="3508375" y="6143625"/>
          <p14:tracePt t="147055" x="3543300" y="6143625"/>
          <p14:tracePt t="147071" x="3608388" y="6137275"/>
          <p14:tracePt t="147088" x="3651250" y="6137275"/>
          <p14:tracePt t="147105" x="3679825" y="6129338"/>
          <p14:tracePt t="147122" x="3722688" y="6129338"/>
          <p14:tracePt t="147140" x="3794125" y="6129338"/>
          <p14:tracePt t="147156" x="3871913" y="6122988"/>
          <p14:tracePt t="147173" x="3929063" y="6122988"/>
          <p14:tracePt t="147192" x="4008438" y="6108700"/>
          <p14:tracePt t="147209" x="4086225" y="6100763"/>
          <p14:tracePt t="147226" x="4179888" y="6100763"/>
          <p14:tracePt t="147241" x="4208463" y="6100763"/>
          <p14:tracePt t="147258" x="4271963" y="6100763"/>
          <p14:tracePt t="147275" x="4337050" y="6100763"/>
          <p14:tracePt t="147293" x="4414838" y="6100763"/>
          <p14:tracePt t="147310" x="4471988" y="6100763"/>
          <p14:tracePt t="147328" x="4508500" y="6100763"/>
          <p14:tracePt t="147346" x="4557713" y="6100763"/>
          <p14:tracePt t="147361" x="4572000" y="6100763"/>
          <p14:tracePt t="147378" x="4600575" y="6100763"/>
          <p14:tracePt t="147589" x="4608513" y="6100763"/>
          <p14:tracePt t="147604" x="4637088" y="6100763"/>
          <p14:tracePt t="147611" x="4686300" y="6100763"/>
          <p14:tracePt t="147619" x="4700588" y="6108700"/>
          <p14:tracePt t="147636" x="4800600" y="6108700"/>
          <p14:tracePt t="147653" x="4908550" y="6115050"/>
          <p14:tracePt t="147670" x="4965700" y="6115050"/>
          <p14:tracePt t="147687" x="5043488" y="6115050"/>
          <p14:tracePt t="147706" x="5157788" y="6115050"/>
          <p14:tracePt t="147721" x="5208588" y="6115050"/>
          <p14:tracePt t="147738" x="5257800" y="6122988"/>
          <p14:tracePt t="147756" x="5322888" y="6137275"/>
          <p14:tracePt t="147773" x="5386388" y="6151563"/>
          <p14:tracePt t="147790" x="5429250" y="6151563"/>
          <p14:tracePt t="147807" x="5465763" y="6143625"/>
          <p14:tracePt t="147825" x="5529263" y="6137275"/>
          <p14:tracePt t="147842" x="5600700" y="6137275"/>
          <p14:tracePt t="147846" x="5622925" y="6137275"/>
          <p14:tracePt t="147859" x="5629275" y="6137275"/>
          <p14:tracePt t="147876" x="5729288" y="6137275"/>
          <p14:tracePt t="147893" x="5780088" y="6129338"/>
          <p14:tracePt t="147910" x="5815013" y="6115050"/>
          <p14:tracePt t="147927" x="5851525" y="6108700"/>
          <p14:tracePt t="147946" x="5857875" y="6108700"/>
          <p14:tracePt t="148348" x="5851525" y="6115050"/>
          <p14:tracePt t="148355" x="5837238" y="6115050"/>
          <p14:tracePt t="148362" x="5822950" y="6115050"/>
          <p14:tracePt t="148372" x="5800725" y="6115050"/>
          <p14:tracePt t="148390" x="5780088" y="6129338"/>
          <p14:tracePt t="148407" x="5729288" y="6137275"/>
          <p14:tracePt t="148424" x="5643563" y="6151563"/>
          <p14:tracePt t="148441" x="5586413" y="6165850"/>
          <p14:tracePt t="148458" x="5465763" y="6180138"/>
          <p14:tracePt t="148475" x="5314950" y="6186488"/>
          <p14:tracePt t="148492" x="5137150" y="6215063"/>
          <p14:tracePt t="148510" x="4865688" y="6265863"/>
          <p14:tracePt t="148527" x="4686300" y="6308725"/>
          <p14:tracePt t="148545" x="4586288" y="6315075"/>
          <p14:tracePt t="148561" x="4486275" y="6343650"/>
          <p14:tracePt t="148578" x="4379913" y="6365875"/>
          <p14:tracePt t="148596" x="4251325" y="6394450"/>
          <p14:tracePt t="148612" x="4151313" y="6400800"/>
          <p14:tracePt t="148630" x="4079875" y="6394450"/>
          <p14:tracePt t="148647" x="4043363" y="6380163"/>
          <p14:tracePt t="148664" x="3986213" y="6380163"/>
          <p14:tracePt t="148681" x="3871913" y="6357938"/>
          <p14:tracePt t="148699" x="3743325" y="6329363"/>
          <p14:tracePt t="148716" x="3679825" y="6315075"/>
          <p14:tracePt t="148732" x="3594100" y="6300788"/>
          <p14:tracePt t="148750" x="3457575" y="6300788"/>
          <p14:tracePt t="148767" x="3314700" y="6286500"/>
          <p14:tracePt t="148785" x="3243263" y="6272213"/>
          <p14:tracePt t="148801" x="3222625" y="6265863"/>
          <p14:tracePt t="148818" x="3179763" y="6265863"/>
          <p14:tracePt t="148836" x="3094038" y="6251575"/>
          <p14:tracePt t="148852" x="3051175" y="6243638"/>
          <p14:tracePt t="148856" x="3008313" y="6237288"/>
          <p14:tracePt t="148871" x="2943225" y="6229350"/>
          <p14:tracePt t="148888" x="2843213" y="6215063"/>
          <p14:tracePt t="148905" x="2728913" y="6180138"/>
          <p14:tracePt t="148921" x="2636838" y="6180138"/>
          <p14:tracePt t="148939" x="2543175" y="6180138"/>
          <p14:tracePt t="148955" x="2493963" y="6180138"/>
          <p14:tracePt t="148972" x="2428875" y="6180138"/>
          <p14:tracePt t="148989" x="2357438" y="6172200"/>
          <p14:tracePt t="149006" x="2279650" y="6172200"/>
          <p14:tracePt t="149024" x="2157413" y="6172200"/>
          <p14:tracePt t="149041" x="2057400" y="6172200"/>
          <p14:tracePt t="149058" x="1971675" y="6194425"/>
          <p14:tracePt t="149075" x="1908175" y="6200775"/>
          <p14:tracePt t="149092" x="1851025" y="6200775"/>
          <p14:tracePt t="149111" x="1793875" y="6208713"/>
          <p14:tracePt t="149128" x="1736725" y="6208713"/>
          <p14:tracePt t="149144" x="1693863" y="6208713"/>
          <p14:tracePt t="149161" x="1665288" y="6208713"/>
          <p14:tracePt t="149178" x="1651000" y="6208713"/>
          <p14:tracePt t="149196" x="1608138" y="6200775"/>
          <p14:tracePt t="149213" x="1565275" y="6200775"/>
          <p14:tracePt t="149230" x="1522413" y="6200775"/>
          <p14:tracePt t="149246" x="1479550" y="6186488"/>
          <p14:tracePt t="149264" x="1414463" y="6180138"/>
          <p14:tracePt t="149281" x="1343025" y="6172200"/>
          <p14:tracePt t="149300" x="1293813" y="6172200"/>
          <p14:tracePt t="149318" x="1285875" y="6172200"/>
          <p14:tracePt t="149371" x="1279525" y="6172200"/>
          <p14:tracePt t="149387" x="1271588" y="6172200"/>
          <p14:tracePt t="149395" x="1265238" y="6165850"/>
          <p14:tracePt t="149405" x="1250950" y="6157913"/>
          <p14:tracePt t="149419" x="1228725" y="6151563"/>
          <p14:tracePt t="149435" x="1222375" y="6151563"/>
          <p14:tracePt t="149512" x="1228725" y="6151563"/>
          <p14:tracePt t="149525" x="1236663" y="6151563"/>
          <p14:tracePt t="149533" x="1250950" y="6151563"/>
          <p14:tracePt t="149542" x="1257300" y="6143625"/>
          <p14:tracePt t="149555" x="1279525" y="6143625"/>
          <p14:tracePt t="149572" x="1343025" y="6137275"/>
          <p14:tracePt t="149589" x="1400175" y="6137275"/>
          <p14:tracePt t="149606" x="1457325" y="6122988"/>
          <p14:tracePt t="149624" x="1485900" y="6122988"/>
          <p14:tracePt t="149643" x="1550988" y="6115050"/>
          <p14:tracePt t="149659" x="1608138" y="6115050"/>
          <p14:tracePt t="149676" x="1700213" y="6115050"/>
          <p14:tracePt t="149694" x="1757363" y="6115050"/>
          <p14:tracePt t="149711" x="1814513" y="6115050"/>
          <p14:tracePt t="149728" x="1893888" y="6115050"/>
          <p14:tracePt t="149745" x="1928813" y="6115050"/>
          <p14:tracePt t="149762" x="1971675" y="6115050"/>
          <p14:tracePt t="149779" x="2014538" y="6115050"/>
          <p14:tracePt t="149796" x="2028825" y="6115050"/>
          <p14:tracePt t="149812" x="2051050" y="6115050"/>
          <p14:tracePt t="149830" x="2085975" y="6115050"/>
          <p14:tracePt t="149846" x="2093913" y="6122988"/>
          <p14:tracePt t="149863" x="2114550" y="6122988"/>
          <p14:tracePt t="149880" x="2128838" y="6122988"/>
          <p14:tracePt t="149898" x="2136775" y="6122988"/>
          <p14:tracePt t="150083" x="2122488" y="6122988"/>
          <p14:tracePt t="150089" x="2114550" y="6129338"/>
          <p14:tracePt t="150103" x="2100263" y="6129338"/>
          <p14:tracePt t="150120" x="2085975" y="6137275"/>
          <p14:tracePt t="150138" x="2071688" y="6137275"/>
          <p14:tracePt t="150155" x="2065338" y="6137275"/>
          <p14:tracePt t="150172" x="2057400" y="6137275"/>
          <p14:tracePt t="150191" x="2043113" y="6137275"/>
          <p14:tracePt t="150206" x="2036763" y="6143625"/>
          <p14:tracePt t="150223" x="2022475" y="6143625"/>
          <p14:tracePt t="150241" x="2014538" y="6143625"/>
          <p14:tracePt t="150419" x="2028825" y="6143625"/>
          <p14:tracePt t="150431" x="2043113" y="6143625"/>
          <p14:tracePt t="150439" x="2057400" y="6151563"/>
          <p14:tracePt t="150455" x="2065338" y="6157913"/>
          <p14:tracePt t="150464" x="2079625" y="6157913"/>
          <p14:tracePt t="150480" x="2100263" y="6157913"/>
          <p14:tracePt t="150497" x="2136775" y="6157913"/>
          <p14:tracePt t="150515" x="2157413" y="6157913"/>
          <p14:tracePt t="150532" x="2179638" y="6157913"/>
          <p14:tracePt t="150549" x="2193925" y="6157913"/>
          <p14:tracePt t="150566" x="2208213" y="6157913"/>
          <p14:tracePt t="150583" x="2214563" y="6157913"/>
          <p14:tracePt t="150600" x="2222500" y="6157913"/>
          <p14:tracePt t="150634" x="2228850" y="6157913"/>
          <p14:tracePt t="150652" x="2251075" y="6157913"/>
          <p14:tracePt t="150669" x="2271713" y="6157913"/>
          <p14:tracePt t="150686" x="2314575" y="6165850"/>
          <p14:tracePt t="150703" x="2357438" y="6172200"/>
          <p14:tracePt t="150721" x="2428875" y="6172200"/>
          <p14:tracePt t="150737" x="2457450" y="6186488"/>
          <p14:tracePt t="150755" x="2486025" y="6194425"/>
          <p14:tracePt t="150772" x="2514600" y="6194425"/>
          <p14:tracePt t="150790" x="2528888" y="6194425"/>
          <p14:tracePt t="150806" x="2536825" y="6194425"/>
          <p14:tracePt t="151087" x="2571750" y="6194425"/>
          <p14:tracePt t="151094" x="2608263" y="6194425"/>
          <p14:tracePt t="151103" x="2643188" y="6200775"/>
          <p14:tracePt t="151114" x="2686050" y="6200775"/>
          <p14:tracePt t="151131" x="2894013" y="6229350"/>
          <p14:tracePt t="151148" x="3028950" y="6257925"/>
          <p14:tracePt t="151166" x="3143250" y="6257925"/>
          <p14:tracePt t="151183" x="3314700" y="6257925"/>
          <p14:tracePt t="151201" x="3529013" y="6272213"/>
          <p14:tracePt t="151218" x="3679825" y="6286500"/>
          <p14:tracePt t="151235" x="3800475" y="6272213"/>
          <p14:tracePt t="151252" x="3994150" y="6272213"/>
          <p14:tracePt t="151269" x="4100513" y="6294438"/>
          <p14:tracePt t="151286" x="4200525" y="6294438"/>
          <p14:tracePt t="151303" x="4251325" y="6294438"/>
          <p14:tracePt t="151320" x="4286250" y="6294438"/>
          <p14:tracePt t="151339" x="4329113" y="6308725"/>
          <p14:tracePt t="151355" x="4337050" y="6308725"/>
          <p14:tracePt t="151373" x="4343400" y="6308725"/>
          <p14:tracePt t="151392" x="4357688" y="6308725"/>
          <p14:tracePt t="151408" x="4365625" y="6308725"/>
          <p14:tracePt t="151423" x="4371975" y="6308725"/>
          <p14:tracePt t="151440" x="4386263" y="6308725"/>
          <p14:tracePt t="151457" x="4394200" y="6308725"/>
          <p14:tracePt t="152387" x="4400550" y="6308725"/>
          <p14:tracePt t="18187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4294967295"/>
          </p:nvPr>
        </p:nvSpPr>
        <p:spPr>
          <a:xfrm>
            <a:off x="476545" y="368660"/>
            <a:ext cx="8289630" cy="765086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7.2 </a:t>
            </a:r>
            <a:r>
              <a:rPr lang="ko-KR" altLang="en-US" dirty="0">
                <a:solidFill>
                  <a:srgbClr val="0000FF"/>
                </a:solidFill>
              </a:rPr>
              <a:t>간단한 정렬 알고리즘</a:t>
            </a:r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76545" y="1314450"/>
            <a:ext cx="8153400" cy="47815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선택 </a:t>
            </a:r>
            <a:r>
              <a:rPr lang="ko-KR" altLang="en-US" sz="2400" kern="0" dirty="0">
                <a:solidFill>
                  <a:schemeClr val="tx2"/>
                </a:solidFill>
              </a:rPr>
              <a:t>정렬</a:t>
            </a:r>
            <a:r>
              <a:rPr lang="en-US" altLang="ko-KR" sz="2400" kern="0" dirty="0">
                <a:solidFill>
                  <a:schemeClr val="tx2"/>
                </a:solidFill>
              </a:rPr>
              <a:t>(selection sort)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삽입 </a:t>
            </a:r>
            <a:r>
              <a:rPr lang="ko-KR" altLang="en-US" sz="2400" kern="0" dirty="0">
                <a:solidFill>
                  <a:schemeClr val="tx2"/>
                </a:solidFill>
              </a:rPr>
              <a:t>정렬</a:t>
            </a:r>
            <a:r>
              <a:rPr lang="en-US" altLang="ko-KR" sz="2400" kern="0" dirty="0">
                <a:solidFill>
                  <a:schemeClr val="tx2"/>
                </a:solidFill>
              </a:rPr>
              <a:t>(insertion sort)</a:t>
            </a:r>
          </a:p>
          <a:p>
            <a:pPr>
              <a:defRPr/>
            </a:pPr>
            <a:endParaRPr lang="en-US" altLang="ko-KR" sz="2400" kern="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ko-KR" altLang="en-US" sz="2400" kern="0" dirty="0" smtClean="0">
                <a:solidFill>
                  <a:schemeClr val="tx2"/>
                </a:solidFill>
              </a:rPr>
              <a:t>버블 </a:t>
            </a:r>
            <a:r>
              <a:rPr lang="ko-KR" altLang="en-US" sz="2400" kern="0" dirty="0">
                <a:solidFill>
                  <a:schemeClr val="tx2"/>
                </a:solidFill>
              </a:rPr>
              <a:t>정렬</a:t>
            </a:r>
            <a:r>
              <a:rPr lang="en-US" altLang="ko-KR" sz="2400" kern="0" dirty="0">
                <a:solidFill>
                  <a:schemeClr val="tx2"/>
                </a:solidFill>
              </a:rPr>
              <a:t>(bubble sort)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7"/>
    </mc:Choice>
    <mc:Fallback xmlns="">
      <p:transition spd="slow" advTm="9502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전략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인접한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레코드를 비교하여 순서대로 서로 교환</a:t>
            </a:r>
          </a:p>
          <a:p>
            <a:pPr lvl="1"/>
            <a:r>
              <a:rPr lang="ko-KR" altLang="en-US" dirty="0" smtClean="0"/>
              <a:t>비교</a:t>
            </a:r>
            <a:r>
              <a:rPr lang="en-US" altLang="ko-KR" dirty="0" smtClean="0"/>
              <a:t>-</a:t>
            </a:r>
            <a:r>
              <a:rPr lang="ko-KR" altLang="en-US" dirty="0" smtClean="0"/>
              <a:t>교환 과정을 리스트의 전체에 수행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한번의 스캔이 완료되면 리스트의 오른쪽 끝에 가장 큰 레코드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 smtClean="0"/>
              <a:t>=&gt; Sinking sort</a:t>
            </a:r>
          </a:p>
          <a:p>
            <a:pPr lvl="2"/>
            <a:r>
              <a:rPr lang="ko-KR" altLang="en-US" dirty="0" smtClean="0"/>
              <a:t>한번의 스캔이 완료되면 리스트의 왼쪽 끝에 가장 작은 레코드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 smtClean="0"/>
              <a:t>=&gt; Bubble sort</a:t>
            </a:r>
          </a:p>
          <a:p>
            <a:pPr lvl="1"/>
            <a:r>
              <a:rPr lang="ko-KR" altLang="en-US" dirty="0" smtClean="0"/>
              <a:t>끝으로 이동한 레코드를 제외하고 다시 스캔 반복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76545" y="368660"/>
            <a:ext cx="8289630" cy="765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버블 정렬 </a:t>
            </a:r>
            <a:r>
              <a:rPr lang="en-US" altLang="ko-KR" dirty="0" smtClean="0"/>
              <a:t>(bubble sort)</a:t>
            </a:r>
            <a:endParaRPr lang="ko-KR" altLang="en-US" dirty="0" smtClean="0"/>
          </a:p>
        </p:txBody>
      </p:sp>
    </p:spTree>
  </p:cSld>
  <p:clrMapOvr>
    <a:masterClrMapping/>
  </p:clrMapOvr>
  <p:transition advTm="169308"/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896" x="6186488" y="3208338"/>
          <p14:tracePt t="14038" x="6186488" y="3200400"/>
          <p14:tracePt t="14045" x="6151563" y="3194050"/>
          <p14:tracePt t="14053" x="6094413" y="3165475"/>
          <p14:tracePt t="14063" x="6015038" y="3143250"/>
          <p14:tracePt t="14080" x="5829300" y="3128963"/>
          <p14:tracePt t="14097" x="5580063" y="3051175"/>
          <p14:tracePt t="14114" x="5286375" y="3000375"/>
          <p14:tracePt t="14133" x="5100638" y="2943225"/>
          <p14:tracePt t="14151" x="4951413" y="2908300"/>
          <p14:tracePt t="14165" x="4822825" y="2886075"/>
          <p14:tracePt t="14183" x="4722813" y="2851150"/>
          <p14:tracePt t="14200" x="4572000" y="2808288"/>
          <p14:tracePt t="14220" x="4500563" y="2800350"/>
          <p14:tracePt t="14237" x="4400550" y="2765425"/>
          <p14:tracePt t="14252" x="4279900" y="2714625"/>
          <p14:tracePt t="14269" x="4222750" y="2700338"/>
          <p14:tracePt t="14287" x="4143375" y="2686050"/>
          <p14:tracePt t="14303" x="4094163" y="2679700"/>
          <p14:tracePt t="14321" x="4043363" y="2665413"/>
          <p14:tracePt t="14339" x="4008438" y="2651125"/>
          <p14:tracePt t="14355" x="3943350" y="2628900"/>
          <p14:tracePt t="14372" x="3800475" y="2600325"/>
          <p14:tracePt t="14389" x="3722688" y="2565400"/>
          <p14:tracePt t="14406" x="3651250" y="2557463"/>
          <p14:tracePt t="14423" x="3586163" y="2528888"/>
          <p14:tracePt t="14440" x="3486150" y="2514600"/>
          <p14:tracePt t="14458" x="3400425" y="2493963"/>
          <p14:tracePt t="14475" x="3379788" y="2479675"/>
          <p14:tracePt t="14493" x="3314700" y="2457450"/>
          <p14:tracePt t="14508" x="3257550" y="2422525"/>
          <p14:tracePt t="14526" x="3222625" y="2414588"/>
          <p14:tracePt t="14543" x="3165475" y="2386013"/>
          <p14:tracePt t="14560" x="3051175" y="2351088"/>
          <p14:tracePt t="14579" x="2928938" y="2322513"/>
          <p14:tracePt t="14596" x="2851150" y="2293938"/>
          <p14:tracePt t="14613" x="2779713" y="2271713"/>
          <p14:tracePt t="14631" x="2722563" y="2251075"/>
          <p14:tracePt t="14647" x="2700338" y="2243138"/>
          <p14:tracePt t="14664" x="2693988" y="2243138"/>
          <p14:tracePt t="15100" x="2700338" y="2243138"/>
          <p14:tracePt t="15107" x="2708275" y="2243138"/>
          <p14:tracePt t="15115" x="2722563" y="2243138"/>
          <p14:tracePt t="15125" x="2751138" y="2243138"/>
          <p14:tracePt t="15143" x="2822575" y="2243138"/>
          <p14:tracePt t="15160" x="2894013" y="2236788"/>
          <p14:tracePt t="15176" x="2943225" y="2236788"/>
          <p14:tracePt t="15194" x="2986088" y="2228850"/>
          <p14:tracePt t="15211" x="3022600" y="2228850"/>
          <p14:tracePt t="15228" x="3043238" y="2228850"/>
          <p14:tracePt t="15246" x="3086100" y="2228850"/>
          <p14:tracePt t="15262" x="3094038" y="2228850"/>
          <p14:tracePt t="15280" x="3100388" y="2228850"/>
          <p14:tracePt t="15296" x="3108325" y="2228850"/>
          <p14:tracePt t="15314" x="3122613" y="2228850"/>
          <p14:tracePt t="15332" x="3165475" y="2236788"/>
          <p14:tracePt t="15350" x="3208338" y="2236788"/>
          <p14:tracePt t="15367" x="3236913" y="2236788"/>
          <p14:tracePt t="15384" x="3251200" y="2236788"/>
          <p14:tracePt t="15401" x="3257550" y="2236788"/>
          <p14:tracePt t="15419" x="3265488" y="2243138"/>
          <p14:tracePt t="15486" x="3271838" y="2243138"/>
          <p14:tracePt t="15497" x="3286125" y="2251075"/>
          <p14:tracePt t="15506" x="3294063" y="2251075"/>
          <p14:tracePt t="15524" x="3300413" y="2251075"/>
          <p14:tracePt t="15538" x="3322638" y="2251075"/>
          <p14:tracePt t="15554" x="3336925" y="2251075"/>
          <p14:tracePt t="15571" x="3351213" y="2251075"/>
          <p14:tracePt t="15588" x="3357563" y="2251075"/>
          <p14:tracePt t="15605" x="3365500" y="2251075"/>
          <p14:tracePt t="15647" x="3371850" y="2251075"/>
          <p14:tracePt t="15657" x="3371850" y="2257425"/>
          <p14:tracePt t="15674" x="3379788" y="2265363"/>
          <p14:tracePt t="15692" x="3394075" y="2265363"/>
          <p14:tracePt t="15708" x="3400425" y="2265363"/>
          <p14:tracePt t="15725" x="3422650" y="2265363"/>
          <p14:tracePt t="15743" x="3429000" y="2271713"/>
          <p14:tracePt t="15759" x="3443288" y="2271713"/>
          <p14:tracePt t="15779" x="3465513" y="2279650"/>
          <p14:tracePt t="15797" x="3471863" y="2279650"/>
          <p14:tracePt t="15813" x="3486150" y="2279650"/>
          <p14:tracePt t="15830" x="3500438" y="2279650"/>
          <p14:tracePt t="15929" x="3508375" y="2279650"/>
          <p14:tracePt t="15944" x="3508375" y="2271713"/>
          <p14:tracePt t="15952" x="3514725" y="2271713"/>
          <p14:tracePt t="15967" x="3529013" y="2265363"/>
          <p14:tracePt t="15984" x="3557588" y="2265363"/>
          <p14:tracePt t="15999" x="3565525" y="2265363"/>
          <p14:tracePt t="16017" x="3586163" y="2265363"/>
          <p14:tracePt t="16035" x="3594100" y="2265363"/>
          <p14:tracePt t="16052" x="3614738" y="2257425"/>
          <p14:tracePt t="16068" x="3622675" y="2257425"/>
          <p14:tracePt t="16085" x="3629025" y="2257425"/>
          <p14:tracePt t="16132" x="3636963" y="2257425"/>
          <p14:tracePt t="16148" x="3643313" y="2257425"/>
          <p14:tracePt t="16156" x="3651250" y="2257425"/>
          <p14:tracePt t="16170" x="3657600" y="2257425"/>
          <p14:tracePt t="16198" x="3665538" y="2257425"/>
          <p14:tracePt t="16201" x="3665538" y="2251075"/>
          <p14:tracePt t="16224" x="3679825" y="2251075"/>
          <p14:tracePt t="16232" x="3686175" y="2251075"/>
          <p14:tracePt t="16241" x="3694113" y="2251075"/>
          <p14:tracePt t="16256" x="3714750" y="2251075"/>
          <p14:tracePt t="16274" x="3729038" y="2251075"/>
          <p14:tracePt t="16291" x="3736975" y="2251075"/>
          <p14:tracePt t="16308" x="3765550" y="2251075"/>
          <p14:tracePt t="16325" x="3779838" y="2251075"/>
          <p14:tracePt t="16342" x="3794125" y="2251075"/>
          <p14:tracePt t="16360" x="3814763" y="2251075"/>
          <p14:tracePt t="16376" x="3829050" y="2251075"/>
          <p14:tracePt t="16395" x="3865563" y="2251075"/>
          <p14:tracePt t="16412" x="3894138" y="2251075"/>
          <p14:tracePt t="16429" x="3908425" y="2257425"/>
          <p14:tracePt t="16446" x="3914775" y="2257425"/>
          <p14:tracePt t="16464" x="3929063" y="2257425"/>
          <p14:tracePt t="16685" x="3937000" y="2257425"/>
          <p14:tracePt t="17123" x="3943350" y="2257425"/>
          <p14:tracePt t="17131" x="3951288" y="2257425"/>
          <p14:tracePt t="17139" x="3965575" y="2257425"/>
          <p14:tracePt t="17147" x="3994150" y="2271713"/>
          <p14:tracePt t="17165" x="4014788" y="2279650"/>
          <p14:tracePt t="17183" x="4094163" y="2279650"/>
          <p14:tracePt t="17188" x="4114800" y="2293938"/>
          <p14:tracePt t="17199" x="4137025" y="2293938"/>
          <p14:tracePt t="17216" x="4222750" y="2300288"/>
          <p14:tracePt t="17235" x="4279900" y="2308225"/>
          <p14:tracePt t="17252" x="4337050" y="2314575"/>
          <p14:tracePt t="17269" x="4371975" y="2328863"/>
          <p14:tracePt t="17285" x="4422775" y="2336800"/>
          <p14:tracePt t="17286" x="4429125" y="2336800"/>
          <p14:tracePt t="17302" x="4443413" y="2336800"/>
          <p14:tracePt t="17319" x="4471988" y="2336800"/>
          <p14:tracePt t="17336" x="4500563" y="2343150"/>
          <p14:tracePt t="17353" x="4522788" y="2343150"/>
          <p14:tracePt t="17370" x="4537075" y="2343150"/>
          <p14:tracePt t="17389" x="4572000" y="2351088"/>
          <p14:tracePt t="17406" x="4579938" y="2351088"/>
          <p14:tracePt t="17424" x="4600575" y="2365375"/>
          <p14:tracePt t="17441" x="4622800" y="2365375"/>
          <p14:tracePt t="17456" x="4637088" y="2365375"/>
          <p14:tracePt t="17459" x="4643438" y="2365375"/>
          <p14:tracePt t="17474" x="4672013" y="2365375"/>
          <p14:tracePt t="17490" x="4686300" y="2365375"/>
          <p14:tracePt t="17508" x="4708525" y="2365375"/>
          <p14:tracePt t="17525" x="4729163" y="2365375"/>
          <p14:tracePt t="17543" x="4737100" y="2365375"/>
          <p14:tracePt t="17562" x="4765675" y="2365375"/>
          <p14:tracePt t="17576" x="4786313" y="2365375"/>
          <p14:tracePt t="17593" x="4822825" y="2365375"/>
          <p14:tracePt t="17611" x="4857750" y="2365375"/>
          <p14:tracePt t="17629" x="4872038" y="2357438"/>
          <p14:tracePt t="17645" x="4894263" y="2351088"/>
          <p14:tracePt t="17662" x="4914900" y="2336800"/>
          <p14:tracePt t="17679" x="4922838" y="2328863"/>
          <p14:tracePt t="17696" x="4951413" y="2328863"/>
          <p14:tracePt t="17714" x="4979988" y="2322513"/>
          <p14:tracePt t="17730" x="5000625" y="2322513"/>
          <p14:tracePt t="17749" x="5008563" y="2314575"/>
          <p14:tracePt t="17766" x="5014913" y="2314575"/>
          <p14:tracePt t="17944" x="5022850" y="2314575"/>
          <p14:tracePt t="17960" x="5029200" y="2314575"/>
          <p14:tracePt t="17966" x="5037138" y="2314575"/>
          <p14:tracePt t="17976" x="5043488" y="2314575"/>
          <p14:tracePt t="17987" x="5051425" y="2308225"/>
          <p14:tracePt t="18004" x="5072063" y="2308225"/>
          <p14:tracePt t="18022" x="5080000" y="2300288"/>
          <p14:tracePt t="18040" x="5094288" y="2286000"/>
          <p14:tracePt t="18057" x="5100638" y="2286000"/>
          <p14:tracePt t="18256" x="5108575" y="2286000"/>
          <p14:tracePt t="18272" x="5108575" y="2279650"/>
          <p14:tracePt t="18280" x="5114925" y="2279650"/>
          <p14:tracePt t="18287" x="5114925" y="2265363"/>
          <p14:tracePt t="18296" x="5114925" y="2251075"/>
          <p14:tracePt t="18313" x="5122863" y="2214563"/>
          <p14:tracePt t="18330" x="5137150" y="2157413"/>
          <p14:tracePt t="18347" x="5137150" y="2114550"/>
          <p14:tracePt t="18364" x="5137150" y="2085975"/>
          <p14:tracePt t="18382" x="5137150" y="2071688"/>
          <p14:tracePt t="18399" x="5143500" y="2028825"/>
          <p14:tracePt t="18416" x="5143500" y="1957388"/>
          <p14:tracePt t="18433" x="5151438" y="1879600"/>
          <p14:tracePt t="18451" x="5165725" y="1779588"/>
          <p14:tracePt t="18468" x="5165725" y="1708150"/>
          <p14:tracePt t="18484" x="5165725" y="1657350"/>
          <p14:tracePt t="18502" x="5165725" y="1628775"/>
          <p14:tracePt t="18521" x="5165725" y="1622425"/>
          <p14:tracePt t="18600" x="5165725" y="1614488"/>
          <p14:tracePt t="18607" x="5165725" y="1593850"/>
          <p14:tracePt t="18617" x="5165725" y="1585913"/>
          <p14:tracePt t="18626" x="5165725" y="1565275"/>
          <p14:tracePt t="18640" x="5165725" y="1557338"/>
          <p14:tracePt t="18657" x="5165725" y="1543050"/>
          <p14:tracePt t="18673" x="5165725" y="1536700"/>
          <p14:tracePt t="64206" x="5065713" y="1550988"/>
          <p14:tracePt t="64213" x="4979988" y="1557338"/>
          <p14:tracePt t="64224" x="4908550" y="1579563"/>
          <p14:tracePt t="64241" x="4751388" y="1579563"/>
          <p14:tracePt t="64258" x="4471988" y="1571625"/>
          <p14:tracePt t="64275" x="4294188" y="1608138"/>
          <p14:tracePt t="64292" x="4000500" y="1643063"/>
          <p14:tracePt t="64310" x="3729038" y="1643063"/>
          <p14:tracePt t="64327" x="3514725" y="1651000"/>
          <p14:tracePt t="64343" x="3165475" y="1643063"/>
          <p14:tracePt t="64361" x="2986088" y="1643063"/>
          <p14:tracePt t="64377" x="2794000" y="1643063"/>
          <p14:tracePt t="64395" x="2665413" y="1643063"/>
          <p14:tracePt t="64413" x="2465388" y="1651000"/>
          <p14:tracePt t="64429" x="2308225" y="1657350"/>
          <p14:tracePt t="64447" x="2151063" y="1685925"/>
          <p14:tracePt t="64463" x="2065338" y="1722438"/>
          <p14:tracePt t="64481" x="1965325" y="1728788"/>
          <p14:tracePt t="64498" x="1851025" y="1828800"/>
          <p14:tracePt t="64515" x="1822450" y="1843088"/>
          <p14:tracePt t="64532" x="1800225" y="1893888"/>
          <p14:tracePt t="64549" x="1800225" y="1936750"/>
          <p14:tracePt t="64568" x="1785938" y="1993900"/>
          <p14:tracePt t="64585" x="1785938" y="2051050"/>
          <p14:tracePt t="64602" x="1785938" y="2114550"/>
          <p14:tracePt t="64619" x="1771650" y="2193925"/>
          <p14:tracePt t="64636" x="1765300" y="2286000"/>
          <p14:tracePt t="64653" x="1743075" y="2379663"/>
          <p14:tracePt t="64669" x="1736725" y="2457450"/>
          <p14:tracePt t="64688" x="1736725" y="2528888"/>
          <p14:tracePt t="64705" x="1736725" y="2557463"/>
          <p14:tracePt t="64721" x="1736725" y="2571750"/>
          <p14:tracePt t="64739" x="1736725" y="2579688"/>
          <p14:tracePt t="64756" x="1728788" y="2593975"/>
          <p14:tracePt t="64772" x="1722438" y="2622550"/>
          <p14:tracePt t="64789" x="1722438" y="2643188"/>
          <p14:tracePt t="64806" x="1722438" y="2671763"/>
          <p14:tracePt t="64826" x="1722438" y="2700338"/>
          <p14:tracePt t="64841" x="1722438" y="2708275"/>
          <p14:tracePt t="65101" x="1728788" y="2708275"/>
          <p14:tracePt t="65109" x="1751013" y="2708275"/>
          <p14:tracePt t="65118" x="1757363" y="2708275"/>
          <p14:tracePt t="65132" x="1785938" y="2708275"/>
          <p14:tracePt t="65149" x="1822450" y="2708275"/>
          <p14:tracePt t="65166" x="1836738" y="2708275"/>
          <p14:tracePt t="65185" x="1857375" y="2708275"/>
          <p14:tracePt t="65202" x="1879600" y="2708275"/>
          <p14:tracePt t="65222" x="1885950" y="2708275"/>
          <p14:tracePt t="65236" x="1908175" y="2708275"/>
          <p14:tracePt t="65253" x="1936750" y="2708275"/>
          <p14:tracePt t="65270" x="1951038" y="2708275"/>
          <p14:tracePt t="65286" x="1971675" y="2708275"/>
          <p14:tracePt t="65303" x="2014538" y="2693988"/>
          <p14:tracePt t="65307" x="2036763" y="2693988"/>
          <p14:tracePt t="65320" x="2093913" y="2686050"/>
          <p14:tracePt t="65338" x="2157413" y="2686050"/>
          <p14:tracePt t="65355" x="2208213" y="2679700"/>
          <p14:tracePt t="65373" x="2243138" y="2665413"/>
          <p14:tracePt t="65389" x="2293938" y="2665413"/>
          <p14:tracePt t="65406" x="2357438" y="2665413"/>
          <p14:tracePt t="65424" x="2393950" y="2665413"/>
          <p14:tracePt t="65442" x="2436813" y="2657475"/>
          <p14:tracePt t="65458" x="2486025" y="2657475"/>
          <p14:tracePt t="65476" x="2536825" y="2651125"/>
          <p14:tracePt t="65493" x="2551113" y="2651125"/>
          <p14:tracePt t="65511" x="2579688" y="2643188"/>
          <p14:tracePt t="65527" x="2586038" y="2636838"/>
          <p14:tracePt t="65545" x="2593975" y="2636838"/>
          <p14:tracePt t="65573" x="2600325" y="2636838"/>
          <p14:tracePt t="65627" x="2608263" y="2636838"/>
          <p14:tracePt t="65643" x="2628900" y="2636838"/>
          <p14:tracePt t="65651" x="2636838" y="2636838"/>
          <p14:tracePt t="65665" x="2665413" y="2628900"/>
          <p14:tracePt t="65682" x="2700338" y="2628900"/>
          <p14:tracePt t="65699" x="2714625" y="2622550"/>
          <p14:tracePt t="65716" x="2728913" y="2622550"/>
          <p14:tracePt t="65733" x="2751138" y="2608263"/>
          <p14:tracePt t="65750" x="2771775" y="2608263"/>
          <p14:tracePt t="65767" x="2786063" y="2600325"/>
          <p14:tracePt t="65785" x="2822575" y="2600325"/>
          <p14:tracePt t="65802" x="2843213" y="2600325"/>
          <p14:tracePt t="65807" x="2851150" y="2600325"/>
          <p14:tracePt t="65819" x="2857500" y="2600325"/>
          <p14:tracePt t="65834" x="2871788" y="2600325"/>
          <p14:tracePt t="65851" x="2879725" y="2600325"/>
          <p14:tracePt t="65869" x="2894013" y="2600325"/>
          <p14:tracePt t="65886" x="2914650" y="2593975"/>
          <p14:tracePt t="65903" x="2943225" y="2579688"/>
          <p14:tracePt t="65920" x="2957513" y="2571750"/>
          <p14:tracePt t="65937" x="2971800" y="2565400"/>
          <p14:tracePt t="65954" x="2986088" y="2557463"/>
          <p14:tracePt t="65972" x="3008313" y="2557463"/>
          <p14:tracePt t="65989" x="3043238" y="2557463"/>
          <p14:tracePt t="66007" x="3079750" y="2551113"/>
          <p14:tracePt t="66025" x="3114675" y="2543175"/>
          <p14:tracePt t="66041" x="3179763" y="2543175"/>
          <p14:tracePt t="66057" x="3194050" y="2543175"/>
          <p14:tracePt t="66074" x="3222625" y="2543175"/>
          <p14:tracePt t="66091" x="3265488" y="2543175"/>
          <p14:tracePt t="66109" x="3308350" y="2551113"/>
          <p14:tracePt t="66126" x="3351213" y="2565400"/>
          <p14:tracePt t="66143" x="3394075" y="2571750"/>
          <p14:tracePt t="66160" x="3436938" y="2571750"/>
          <p14:tracePt t="66177" x="3457575" y="2571750"/>
          <p14:tracePt t="66194" x="3514725" y="2571750"/>
          <p14:tracePt t="66211" x="3551238" y="2571750"/>
          <p14:tracePt t="66229" x="3565525" y="2571750"/>
          <p14:tracePt t="66246" x="3594100" y="2571750"/>
          <p14:tracePt t="66263" x="3600450" y="2571750"/>
          <p14:tracePt t="66280" x="3643313" y="2571750"/>
          <p14:tracePt t="66298" x="3657600" y="2579688"/>
          <p14:tracePt t="66315" x="3665538" y="2579688"/>
          <p14:tracePt t="66332" x="3671888" y="2579688"/>
          <p14:tracePt t="66349" x="3679825" y="2579688"/>
          <p14:tracePt t="66367" x="3708400" y="2579688"/>
          <p14:tracePt t="66384" x="3722688" y="2579688"/>
          <p14:tracePt t="66401" x="3736975" y="2579688"/>
          <p14:tracePt t="66417" x="3751263" y="2579688"/>
          <p14:tracePt t="66435" x="3771900" y="2579688"/>
          <p14:tracePt t="66452" x="3800475" y="2586038"/>
          <p14:tracePt t="66470" x="3814763" y="2586038"/>
          <p14:tracePt t="66485" x="3836988" y="2586038"/>
          <p14:tracePt t="66503" x="3857625" y="2586038"/>
          <p14:tracePt t="66520" x="3879850" y="2586038"/>
          <p14:tracePt t="66537" x="3894138" y="2586038"/>
          <p14:tracePt t="66554" x="3929063" y="2593975"/>
          <p14:tracePt t="66573" x="3951288" y="2600325"/>
          <p14:tracePt t="66590" x="3971925" y="2608263"/>
          <p14:tracePt t="66607" x="4000500" y="2608263"/>
          <p14:tracePt t="66625" x="4037013" y="2614613"/>
          <p14:tracePt t="66641" x="4051300" y="2622550"/>
          <p14:tracePt t="66657" x="4065588" y="2622550"/>
          <p14:tracePt t="66674" x="4079875" y="2628900"/>
          <p14:tracePt t="66691" x="4100513" y="2636838"/>
          <p14:tracePt t="66708" x="4122738" y="2636838"/>
          <p14:tracePt t="66726" x="4151313" y="2636838"/>
          <p14:tracePt t="66743" x="4171950" y="2651125"/>
          <p14:tracePt t="66761" x="4208463" y="2651125"/>
          <p14:tracePt t="66777" x="4257675" y="2657475"/>
          <p14:tracePt t="66794" x="4279900" y="2657475"/>
          <p14:tracePt t="66811" x="4294188" y="2657475"/>
          <p14:tracePt t="66829" x="4314825" y="2651125"/>
          <p14:tracePt t="66846" x="4351338" y="2651125"/>
          <p14:tracePt t="66863" x="4365625" y="2651125"/>
          <p14:tracePt t="66880" x="4379913" y="2651125"/>
          <p14:tracePt t="66900" x="4414838" y="2651125"/>
          <p14:tracePt t="66915" x="4443413" y="2651125"/>
          <p14:tracePt t="66931" x="4471988" y="2651125"/>
          <p14:tracePt t="66948" x="4500563" y="2651125"/>
          <p14:tracePt t="66965" x="4529138" y="2651125"/>
          <p14:tracePt t="66983" x="4557713" y="2651125"/>
          <p14:tracePt t="67000" x="4614863" y="2651125"/>
          <p14:tracePt t="67017" x="4672013" y="2643188"/>
          <p14:tracePt t="67034" x="4743450" y="2622550"/>
          <p14:tracePt t="67051" x="4794250" y="2622550"/>
          <p14:tracePt t="67068" x="4837113" y="2614613"/>
          <p14:tracePt t="67085" x="4865688" y="2614613"/>
          <p14:tracePt t="67102" x="4900613" y="2608263"/>
          <p14:tracePt t="67119" x="4929188" y="2608263"/>
          <p14:tracePt t="67137" x="4951413" y="2608263"/>
          <p14:tracePt t="67154" x="4972050" y="2608263"/>
          <p14:tracePt t="67171" x="4986338" y="2608263"/>
          <p14:tracePt t="67189" x="5000625" y="2608263"/>
          <p14:tracePt t="67206" x="5029200" y="2608263"/>
          <p14:tracePt t="67223" x="5051425" y="2608263"/>
          <p14:tracePt t="67240" x="5065713" y="2614613"/>
          <p14:tracePt t="67256" x="5080000" y="2622550"/>
          <p14:tracePt t="67274" x="5094288" y="2622550"/>
          <p14:tracePt t="67291" x="5108575" y="2622550"/>
          <p14:tracePt t="67308" x="5143500" y="2622550"/>
          <p14:tracePt t="67325" x="5180013" y="2622550"/>
          <p14:tracePt t="67343" x="5222875" y="2614613"/>
          <p14:tracePt t="67360" x="5243513" y="2614613"/>
          <p14:tracePt t="67377" x="5272088" y="2608263"/>
          <p14:tracePt t="67394" x="5286375" y="2608263"/>
          <p14:tracePt t="67411" x="5294313" y="2608263"/>
          <p14:tracePt t="67470" x="5300663" y="2608263"/>
          <p14:tracePt t="67483" x="5314950" y="2608263"/>
          <p14:tracePt t="67491" x="5329238" y="2608263"/>
          <p14:tracePt t="67499" x="5357813" y="2600325"/>
          <p14:tracePt t="67514" x="5365750" y="2600325"/>
          <p14:tracePt t="67531" x="5400675" y="2600325"/>
          <p14:tracePt t="67548" x="5422900" y="2593975"/>
          <p14:tracePt t="67565" x="5437188" y="2593975"/>
          <p14:tracePt t="67582" x="5443538" y="2593975"/>
          <p14:tracePt t="67609" x="5451475" y="2593975"/>
          <p14:tracePt t="67626" x="5457825" y="2593975"/>
          <p14:tracePt t="67635" x="5472113" y="2593975"/>
          <p14:tracePt t="67653" x="5500688" y="2593975"/>
          <p14:tracePt t="67668" x="5537200" y="2593975"/>
          <p14:tracePt t="67685" x="5580063" y="2586038"/>
          <p14:tracePt t="67702" x="5637213" y="2586038"/>
          <p14:tracePt t="67720" x="5643563" y="2586038"/>
          <p14:tracePt t="67853" x="5651500" y="2586038"/>
          <p14:tracePt t="67861" x="5665788" y="2579688"/>
          <p14:tracePt t="67878" x="5672138" y="2579688"/>
          <p14:tracePt t="67892" x="5680075" y="2571750"/>
          <p14:tracePt t="67909" x="5686425" y="2571750"/>
          <p14:tracePt t="68009" x="5686425" y="2565400"/>
          <p14:tracePt t="68055" x="5700713" y="2565400"/>
          <p14:tracePt t="68061" x="5708650" y="2565400"/>
          <p14:tracePt t="68069" x="5715000" y="2565400"/>
          <p14:tracePt t="68079" x="5722938" y="2565400"/>
          <p14:tracePt t="68096" x="5729288" y="2565400"/>
          <p14:tracePt t="68116" x="5743575" y="2565400"/>
          <p14:tracePt t="68133" x="5751513" y="2565400"/>
          <p14:tracePt t="68149" x="5765800" y="2565400"/>
          <p14:tracePt t="68165" x="5772150" y="2565400"/>
          <p14:tracePt t="68182" x="5794375" y="2565400"/>
          <p14:tracePt t="68200" x="5800725" y="2565400"/>
          <p14:tracePt t="68217" x="5815013" y="2565400"/>
          <p14:tracePt t="68233" x="5829300" y="2565400"/>
          <p14:tracePt t="68251" x="5837238" y="2565400"/>
          <p14:tracePt t="68501" x="5843588" y="2565400"/>
          <p14:tracePt t="68508" x="5851525" y="2565400"/>
          <p14:tracePt t="68516" x="5857875" y="2565400"/>
          <p14:tracePt t="68556" x="5865813" y="2565400"/>
          <p14:tracePt t="68568" x="5872163" y="2565400"/>
          <p14:tracePt t="68601" x="5872163" y="2571750"/>
          <p14:tracePt t="68618" x="5880100" y="2571750"/>
          <p14:tracePt t="68634" x="5886450" y="2571750"/>
          <p14:tracePt t="68664" x="5894388" y="2579688"/>
          <p14:tracePt t="68688" x="5900738" y="2579688"/>
          <p14:tracePt t="68712" x="5908675" y="2586038"/>
          <p14:tracePt t="68718" x="5915025" y="2586038"/>
          <p14:tracePt t="68743" x="5922963" y="2586038"/>
          <p14:tracePt t="68752" x="5929313" y="2586038"/>
          <p14:tracePt t="68766" x="5943600" y="2586038"/>
          <p14:tracePt t="68801" x="5951538" y="2586038"/>
          <p14:tracePt t="68816" x="5957888" y="2586038"/>
          <p14:tracePt t="68908" x="5957888" y="2593975"/>
          <p14:tracePt t="68929" x="5965825" y="2593975"/>
          <p14:tracePt t="68945" x="5972175" y="2593975"/>
          <p14:tracePt t="68961" x="5980113" y="2593975"/>
          <p14:tracePt t="68970" x="5986463" y="2593975"/>
          <p14:tracePt t="68983" x="6000750" y="2593975"/>
          <p14:tracePt t="68991" x="6008688" y="2600325"/>
          <p14:tracePt t="69005" x="6015038" y="2600325"/>
          <p14:tracePt t="69038" x="6029325" y="2600325"/>
          <p14:tracePt t="69047" x="6037263" y="2608263"/>
          <p14:tracePt t="69061" x="6043613" y="2608263"/>
          <p14:tracePt t="69077" x="6051550" y="2608263"/>
          <p14:tracePt t="69221" x="6065838" y="2614613"/>
          <p14:tracePt t="69226" x="6080125" y="2614613"/>
          <p14:tracePt t="69233" x="6094413" y="2614613"/>
          <p14:tracePt t="69249" x="6108700" y="2614613"/>
          <p14:tracePt t="69262" x="6122988" y="2614613"/>
          <p14:tracePt t="69279" x="6137275" y="2614613"/>
          <p14:tracePt t="69296" x="6143625" y="2614613"/>
          <p14:tracePt t="69578" x="6137275" y="2614613"/>
          <p14:tracePt t="69609" x="6129338" y="2614613"/>
          <p14:tracePt t="69617" x="6122988" y="2614613"/>
          <p14:tracePt t="69633" x="6115050" y="2614613"/>
          <p14:tracePt t="69654" x="6100763" y="2614613"/>
          <p14:tracePt t="69671" x="6094413" y="2614613"/>
          <p14:tracePt t="69687" x="6086475" y="2614613"/>
          <p14:tracePt t="69695" x="6072188" y="2614613"/>
          <p14:tracePt t="69711" x="6057900" y="2614613"/>
          <p14:tracePt t="69734" x="6051550" y="2614613"/>
          <p14:tracePt t="69793" x="6043613" y="2614613"/>
          <p14:tracePt t="69829" x="6037263" y="2614613"/>
          <p14:tracePt t="69845" x="6029325" y="2614613"/>
          <p14:tracePt t="69853" x="6022975" y="2622550"/>
          <p14:tracePt t="69863" x="6015038" y="2622550"/>
          <p14:tracePt t="69887" x="6008688" y="2622550"/>
          <p14:tracePt t="69896" x="5994400" y="2628900"/>
          <p14:tracePt t="69913" x="5986463" y="2628900"/>
          <p14:tracePt t="69930" x="5972175" y="2636838"/>
          <p14:tracePt t="69948" x="5965825" y="2643188"/>
          <p14:tracePt t="69966" x="5943600" y="2643188"/>
          <p14:tracePt t="69983" x="5880100" y="2657475"/>
          <p14:tracePt t="70000" x="5808663" y="2700338"/>
          <p14:tracePt t="70016" x="5737225" y="2722563"/>
          <p14:tracePt t="70033" x="5680075" y="2728913"/>
          <p14:tracePt t="70050" x="5614988" y="2751138"/>
          <p14:tracePt t="70068" x="5557838" y="2757488"/>
          <p14:tracePt t="70084" x="5529263" y="2757488"/>
          <p14:tracePt t="70101" x="5494338" y="2757488"/>
          <p14:tracePt t="70119" x="5443538" y="2771775"/>
          <p14:tracePt t="70136" x="5386388" y="2786063"/>
          <p14:tracePt t="70153" x="5314950" y="2814638"/>
          <p14:tracePt t="70170" x="5165725" y="2836863"/>
          <p14:tracePt t="70188" x="5057775" y="2879725"/>
          <p14:tracePt t="70206" x="4957763" y="2900363"/>
          <p14:tracePt t="70224" x="4857750" y="2936875"/>
          <p14:tracePt t="70239" x="4800600" y="2957513"/>
          <p14:tracePt t="70256" x="4679950" y="2979738"/>
          <p14:tracePt t="70273" x="4572000" y="3000375"/>
          <p14:tracePt t="70290" x="4471988" y="3022600"/>
          <p14:tracePt t="70294" x="4422775" y="3051175"/>
          <p14:tracePt t="70307" x="4351338" y="3057525"/>
          <p14:tracePt t="70324" x="4257675" y="3094038"/>
          <p14:tracePt t="70343" x="4137025" y="3122613"/>
          <p14:tracePt t="70360" x="4086225" y="3136900"/>
          <p14:tracePt t="70377" x="4065588" y="3136900"/>
          <p14:tracePt t="70395" x="4037013" y="3151188"/>
          <p14:tracePt t="70410" x="4000500" y="3151188"/>
          <p14:tracePt t="70429" x="3957638" y="3157538"/>
          <p14:tracePt t="70446" x="3922713" y="3157538"/>
          <p14:tracePt t="70463" x="3886200" y="3157538"/>
          <p14:tracePt t="70480" x="3851275" y="3165475"/>
          <p14:tracePt t="70497" x="3800475" y="3171825"/>
          <p14:tracePt t="70515" x="3722688" y="3179763"/>
          <p14:tracePt t="70532" x="3651250" y="3179763"/>
          <p14:tracePt t="70549" x="3571875" y="3186113"/>
          <p14:tracePt t="70565" x="3494088" y="3186113"/>
          <p14:tracePt t="70581" x="3408363" y="3186113"/>
          <p14:tracePt t="70598" x="3336925" y="3186113"/>
          <p14:tracePt t="70617" x="3228975" y="3171825"/>
          <p14:tracePt t="70634" x="3114675" y="3165475"/>
          <p14:tracePt t="70652" x="3057525" y="3171825"/>
          <p14:tracePt t="70668" x="2994025" y="3179763"/>
          <p14:tracePt t="70684" x="2936875" y="3186113"/>
          <p14:tracePt t="70702" x="2857500" y="3200400"/>
          <p14:tracePt t="70718" x="2822575" y="3200400"/>
          <p14:tracePt t="70736" x="2794000" y="3200400"/>
          <p14:tracePt t="70753" x="2771775" y="3200400"/>
          <p14:tracePt t="70770" x="2743200" y="3194050"/>
          <p14:tracePt t="70883" x="2736850" y="3194050"/>
          <p14:tracePt t="70899" x="2728913" y="3186113"/>
          <p14:tracePt t="70906" x="2728913" y="3179763"/>
          <p14:tracePt t="70914" x="2722563" y="3179763"/>
          <p14:tracePt t="70930" x="2708275" y="3171825"/>
          <p14:tracePt t="70942" x="2693988" y="3171825"/>
          <p14:tracePt t="70958" x="2686050" y="3151188"/>
          <p14:tracePt t="70975" x="2665413" y="3151188"/>
          <p14:tracePt t="70993" x="2651125" y="3151188"/>
          <p14:tracePt t="71010" x="2643188" y="3151188"/>
          <p14:tracePt t="71061" x="2643188" y="3143250"/>
          <p14:tracePt t="71088" x="2643188" y="3136900"/>
          <p14:tracePt t="71101" x="2643188" y="3128963"/>
          <p14:tracePt t="71125" x="2643188" y="3122613"/>
          <p14:tracePt t="71140" x="2651125" y="3122613"/>
          <p14:tracePt t="71148" x="2665413" y="3114675"/>
          <p14:tracePt t="71155" x="2679700" y="3114675"/>
          <p14:tracePt t="71172" x="2693988" y="3114675"/>
          <p14:tracePt t="71182" x="2714625" y="3114675"/>
          <p14:tracePt t="71200" x="2743200" y="3114675"/>
          <p14:tracePt t="71217" x="2800350" y="3114675"/>
          <p14:tracePt t="71235" x="2879725" y="3100388"/>
          <p14:tracePt t="71252" x="2965450" y="3086100"/>
          <p14:tracePt t="71269" x="3071813" y="3079750"/>
          <p14:tracePt t="71284" x="3179763" y="3086100"/>
          <p14:tracePt t="71301" x="3251200" y="3079750"/>
          <p14:tracePt t="71305" x="3279775" y="3079750"/>
          <p14:tracePt t="71318" x="3308350" y="3079750"/>
          <p14:tracePt t="71557" x="3314700" y="3079750"/>
          <p14:tracePt t="71969" x="3343275" y="3079750"/>
          <p14:tracePt t="71975" x="3365500" y="3086100"/>
          <p14:tracePt t="71986" x="3371850" y="3086100"/>
          <p14:tracePt t="72004" x="3394075" y="3086100"/>
          <p14:tracePt t="72234" x="3386138" y="3086100"/>
          <p14:tracePt t="72242" x="3379788" y="3086100"/>
          <p14:tracePt t="72249" x="3379788" y="3079750"/>
          <p14:tracePt t="72415" x="3394075" y="3079750"/>
          <p14:tracePt t="72432" x="3400425" y="3071813"/>
          <p14:tracePt t="72447" x="3408363" y="3071813"/>
          <p14:tracePt t="72461" x="3422650" y="3071813"/>
          <p14:tracePt t="72470" x="3429000" y="3065463"/>
          <p14:tracePt t="72485" x="3436938" y="3065463"/>
          <p14:tracePt t="72509" x="3443288" y="3057525"/>
          <p14:tracePt t="72519" x="3451225" y="3057525"/>
          <p14:tracePt t="72537" x="3457575" y="3043238"/>
          <p14:tracePt t="72554" x="3479800" y="3043238"/>
          <p14:tracePt t="72571" x="3500438" y="3043238"/>
          <p14:tracePt t="72587" x="3522663" y="3043238"/>
          <p14:tracePt t="72604" x="3557588" y="3022600"/>
          <p14:tracePt t="72621" x="3594100" y="3014663"/>
          <p14:tracePt t="72638" x="3636963" y="3000375"/>
          <p14:tracePt t="72655" x="3643313" y="3000375"/>
          <p14:tracePt t="72673" x="3657600" y="2994025"/>
          <p14:tracePt t="72690" x="3665538" y="2994025"/>
          <p14:tracePt t="72706" x="3671888" y="2994025"/>
          <p14:tracePt t="72724" x="3708400" y="2979738"/>
          <p14:tracePt t="72740" x="3722688" y="2971800"/>
          <p14:tracePt t="72760" x="3751263" y="2971800"/>
          <p14:tracePt t="72776" x="3765550" y="2971800"/>
          <p14:tracePt t="72795" x="3771900" y="2971800"/>
          <p14:tracePt t="72810" x="3786188" y="2971800"/>
          <p14:tracePt t="72851" x="3794125" y="2971800"/>
          <p14:tracePt t="72866" x="3800475" y="2971800"/>
          <p14:tracePt t="72878" x="3808413" y="2971800"/>
          <p14:tracePt t="72895" x="3814763" y="2971800"/>
          <p14:tracePt t="72912" x="3836988" y="2971800"/>
          <p14:tracePt t="72929" x="3857625" y="2971800"/>
          <p14:tracePt t="72946" x="3865563" y="2971800"/>
          <p14:tracePt t="72963" x="3894138" y="2971800"/>
          <p14:tracePt t="72981" x="3922713" y="2971800"/>
          <p14:tracePt t="72998" x="3951288" y="2986088"/>
          <p14:tracePt t="73015" x="3965575" y="2986088"/>
          <p14:tracePt t="73032" x="3979863" y="2986088"/>
          <p14:tracePt t="73049" x="4000500" y="2986088"/>
          <p14:tracePt t="73066" x="4014788" y="2986088"/>
          <p14:tracePt t="73084" x="4029075" y="2994025"/>
          <p14:tracePt t="73102" x="4037013" y="3008313"/>
          <p14:tracePt t="73119" x="4057650" y="3014663"/>
          <p14:tracePt t="73136" x="4065588" y="3014663"/>
          <p14:tracePt t="73169" x="4071938" y="3014663"/>
          <p14:tracePt t="73187" x="4079875" y="3014663"/>
          <p14:tracePt t="73208" x="4086225" y="3014663"/>
          <p14:tracePt t="73220" x="4094163" y="3014663"/>
          <p14:tracePt t="73249" x="4100513" y="3022600"/>
          <p14:tracePt t="73274" x="4108450" y="3022600"/>
          <p14:tracePt t="73288" x="4114800" y="3022600"/>
          <p14:tracePt t="73296" x="4122738" y="3022600"/>
          <p14:tracePt t="73328" x="4129088" y="3022600"/>
          <p14:tracePt t="73821" x="4129088" y="3028950"/>
          <p14:tracePt t="73861" x="4122738" y="3028950"/>
          <p14:tracePt t="73897" x="4122738" y="3036888"/>
          <p14:tracePt t="73905" x="4114800" y="3036888"/>
          <p14:tracePt t="73922" x="4114800" y="3043238"/>
          <p14:tracePt t="73967" x="4114800" y="3051175"/>
          <p14:tracePt t="73999" x="4108450" y="3051175"/>
          <p14:tracePt t="74033" x="4108450" y="3057525"/>
          <p14:tracePt t="74039" x="4100513" y="3057525"/>
          <p14:tracePt t="74414" x="4100513" y="3065463"/>
          <p14:tracePt t="74459" x="4094163" y="3065463"/>
          <p14:tracePt t="74484" x="4094163" y="3071813"/>
          <p14:tracePt t="74491" x="4086225" y="3071813"/>
          <p14:tracePt t="74508" x="4079875" y="3071813"/>
          <p14:tracePt t="74524" x="4079875" y="3079750"/>
          <p14:tracePt t="74537" x="4079875" y="3086100"/>
          <p14:tracePt t="74553" x="4071938" y="3086100"/>
          <p14:tracePt t="74570" x="4065588" y="3086100"/>
          <p14:tracePt t="74587" x="4057650" y="3086100"/>
          <p14:tracePt t="74602" x="4051300" y="3094038"/>
          <p14:tracePt t="74622" x="4043363" y="3100388"/>
          <p14:tracePt t="74639" x="4037013" y="3100388"/>
          <p14:tracePt t="74655" x="4029075" y="3100388"/>
          <p14:tracePt t="74680" x="4022725" y="3108325"/>
          <p14:tracePt t="74687" x="4014788" y="3108325"/>
          <p14:tracePt t="74696" x="4008438" y="3108325"/>
          <p14:tracePt t="74713" x="3994150" y="3108325"/>
          <p14:tracePt t="74731" x="3986213" y="3108325"/>
          <p14:tracePt t="74746" x="3971925" y="3108325"/>
          <p14:tracePt t="74764" x="3937000" y="3114675"/>
          <p14:tracePt t="74780" x="3922713" y="3122613"/>
          <p14:tracePt t="74798" x="3914775" y="3136900"/>
          <p14:tracePt t="74816" x="3900488" y="3136900"/>
          <p14:tracePt t="74832" x="3894138" y="3136900"/>
          <p14:tracePt t="74848" x="3886200" y="3136900"/>
          <p14:tracePt t="74866" x="3879850" y="3143250"/>
          <p14:tracePt t="74883" x="3871913" y="3143250"/>
          <p14:tracePt t="74918" x="3857625" y="3143250"/>
          <p14:tracePt t="74934" x="3851275" y="3151188"/>
          <p14:tracePt t="74969" x="3836988" y="3157538"/>
          <p14:tracePt t="74986" x="3829050" y="3157538"/>
          <p14:tracePt t="75014" x="3822700" y="3157538"/>
          <p14:tracePt t="75022" x="3822700" y="3165475"/>
          <p14:tracePt t="75116" x="3814763" y="3165475"/>
          <p14:tracePt t="75132" x="3808413" y="3165475"/>
          <p14:tracePt t="75140" x="3786188" y="3165475"/>
          <p14:tracePt t="75156" x="3779838" y="3165475"/>
          <p14:tracePt t="75172" x="3765550" y="3165475"/>
          <p14:tracePt t="75179" x="3743325" y="3165475"/>
          <p14:tracePt t="75193" x="3722688" y="3165475"/>
          <p14:tracePt t="75210" x="3708400" y="3151188"/>
          <p14:tracePt t="168905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23924</TotalTime>
  <Words>1600</Words>
  <Application>Microsoft Office PowerPoint</Application>
  <PresentationFormat>화면 슬라이드 쇼(4:3)</PresentationFormat>
  <Paragraphs>418</Paragraphs>
  <Slides>58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71" baseType="lpstr">
      <vt:lpstr>MMTimesItalic</vt:lpstr>
      <vt:lpstr>SpeedeeK</vt:lpstr>
      <vt:lpstr>굴림</vt:lpstr>
      <vt:lpstr>맑은 고딕</vt:lpstr>
      <vt:lpstr>한양해서</vt:lpstr>
      <vt:lpstr>휴먼엑스포</vt:lpstr>
      <vt:lpstr>Arial</vt:lpstr>
      <vt:lpstr>Cambria Math</vt:lpstr>
      <vt:lpstr>Lucida Console</vt:lpstr>
      <vt:lpstr>Wingdings</vt:lpstr>
      <vt:lpstr>Office 테마</vt:lpstr>
      <vt:lpstr>수식</vt:lpstr>
      <vt:lpstr>Equation</vt:lpstr>
      <vt:lpstr>        정렬과 탐색</vt:lpstr>
      <vt:lpstr>PowerPoint 프레젠테이션</vt:lpstr>
      <vt:lpstr>7.1 정렬이란?</vt:lpstr>
      <vt:lpstr>PowerPoint 프레젠테이션</vt:lpstr>
      <vt:lpstr>PowerPoint 프레젠테이션</vt:lpstr>
      <vt:lpstr>PowerPoint 프레젠테이션</vt:lpstr>
      <vt:lpstr>PowerPoint 프레젠테이션</vt:lpstr>
      <vt:lpstr>7.2 간단한 정렬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7.3 정렬 응용: 집합 다시 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7.4 탐색과 맵 구조</vt:lpstr>
      <vt:lpstr>PowerPoint 프레젠테이션</vt:lpstr>
      <vt:lpstr>PowerPoint 프레젠테이션</vt:lpstr>
      <vt:lpstr>7.5 간단한 탐색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7.6 고급 탐색 구조: 해싱</vt:lpstr>
      <vt:lpstr>해시 (Hash)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7.7 맵의 응용: 나의 단어장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한국기술교육대학교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13장.정렬</dc:title>
  <dc:creator>최영규</dc:creator>
  <cp:lastModifiedBy>황환규</cp:lastModifiedBy>
  <cp:revision>339</cp:revision>
  <cp:lastPrinted>2020-03-08T08:13:02Z</cp:lastPrinted>
  <dcterms:created xsi:type="dcterms:W3CDTF">2004-02-19T02:52:38Z</dcterms:created>
  <dcterms:modified xsi:type="dcterms:W3CDTF">2021-11-01T13:09:40Z</dcterms:modified>
</cp:coreProperties>
</file>